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 smtClean="0"/>
              <a:t>第</a:t>
            </a:r>
            <a:r>
              <a:rPr lang="en-US" altLang="zh-TW" sz="6000" dirty="0" smtClean="0"/>
              <a:t>5</a:t>
            </a:r>
            <a:r>
              <a:rPr lang="zh-TW" altLang="en-US" sz="6000" dirty="0" smtClean="0"/>
              <a:t>週進度報告</a:t>
            </a:r>
            <a:r>
              <a:rPr lang="en-US" altLang="zh-TW" sz="6000" dirty="0" smtClean="0"/>
              <a:t>	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蔡佩容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155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/>
              <a:t>進度報告</a:t>
            </a:r>
            <a:r>
              <a:rPr lang="en-US" altLang="zh-TW" sz="4000" b="1" dirty="0" smtClean="0"/>
              <a:t>(1/5)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tx1"/>
                </a:solidFill>
              </a:rPr>
              <a:t>製</a:t>
            </a:r>
            <a:r>
              <a:rPr lang="zh-TW" altLang="en-US" sz="3600" dirty="0" smtClean="0">
                <a:solidFill>
                  <a:schemeClr val="tx1"/>
                </a:solidFill>
              </a:rPr>
              <a:t>做</a:t>
            </a:r>
            <a:r>
              <a:rPr lang="en-US" altLang="zh-TW" sz="3600" dirty="0" smtClean="0">
                <a:solidFill>
                  <a:schemeClr val="tx1"/>
                </a:solidFill>
              </a:rPr>
              <a:t>CSS</a:t>
            </a:r>
            <a:r>
              <a:rPr lang="zh-TW" altLang="en-US" sz="3600" dirty="0" smtClean="0">
                <a:solidFill>
                  <a:schemeClr val="tx1"/>
                </a:solidFill>
              </a:rPr>
              <a:t>並套進</a:t>
            </a:r>
            <a:r>
              <a:rPr lang="en-US" altLang="zh-TW" sz="3600" dirty="0" smtClean="0">
                <a:solidFill>
                  <a:schemeClr val="tx1"/>
                </a:solidFill>
              </a:rPr>
              <a:t>HTML</a:t>
            </a:r>
            <a:r>
              <a:rPr lang="zh-TW" altLang="en-US" sz="3600" dirty="0" smtClean="0">
                <a:solidFill>
                  <a:schemeClr val="tx1"/>
                </a:solidFill>
              </a:rPr>
              <a:t>裡</a:t>
            </a:r>
            <a:endParaRPr lang="en-US" altLang="zh-TW" sz="3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dirty="0" smtClean="0">
                <a:solidFill>
                  <a:schemeClr val="tx1"/>
                </a:solidFill>
              </a:rPr>
              <a:t>感覺滿醜的</a:t>
            </a:r>
            <a:r>
              <a:rPr lang="zh-TW" altLang="en-US" sz="2800" dirty="0" smtClean="0">
                <a:solidFill>
                  <a:schemeClr val="tx1"/>
                </a:solidFill>
              </a:rPr>
              <a:t>，再</a:t>
            </a:r>
            <a:r>
              <a:rPr lang="zh-TW" altLang="en-US" sz="2800" dirty="0" smtClean="0">
                <a:solidFill>
                  <a:schemeClr val="tx1"/>
                </a:solidFill>
              </a:rPr>
              <a:t>繼續嘗試讓它</a:t>
            </a:r>
            <a:r>
              <a:rPr lang="zh-TW" altLang="en-US" sz="2800" dirty="0" smtClean="0">
                <a:solidFill>
                  <a:schemeClr val="tx1"/>
                </a:solidFill>
              </a:rPr>
              <a:t>變好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2" y="1680632"/>
            <a:ext cx="6853469" cy="5008305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/>
              <a:t>進度</a:t>
            </a:r>
            <a:r>
              <a:rPr lang="zh-TW" altLang="en-US" sz="4000" b="1" dirty="0" smtClean="0"/>
              <a:t>報告</a:t>
            </a:r>
            <a:r>
              <a:rPr lang="en-US" altLang="zh-TW" sz="4000" b="1" dirty="0" smtClean="0"/>
              <a:t>-HTML(2/5</a:t>
            </a:r>
            <a:r>
              <a:rPr lang="en-US" altLang="zh-TW" sz="4000" b="1" dirty="0" smtClean="0"/>
              <a:t>)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086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/>
              <a:t>進度</a:t>
            </a:r>
            <a:r>
              <a:rPr lang="zh-TW" altLang="en-US" sz="4000" b="1" dirty="0" smtClean="0"/>
              <a:t>報告</a:t>
            </a:r>
            <a:r>
              <a:rPr lang="en-US" altLang="zh-TW" sz="4000" b="1" dirty="0" smtClean="0"/>
              <a:t>-CSS(3/5</a:t>
            </a:r>
            <a:r>
              <a:rPr lang="en-US" altLang="zh-TW" sz="4000" b="1" dirty="0" smtClean="0"/>
              <a:t>)</a:t>
            </a:r>
            <a:endParaRPr lang="zh-TW" altLang="en-US" sz="4000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59" y="2308649"/>
            <a:ext cx="3182367" cy="3907947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823" y="2308649"/>
            <a:ext cx="2922028" cy="40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5562" y="2191376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dirty="0" smtClean="0"/>
          </a:p>
          <a:p>
            <a:pPr marL="0" indent="0" algn="ctr">
              <a:buNone/>
            </a:pPr>
            <a:r>
              <a:rPr lang="en-US" altLang="zh-TW" sz="5400" dirty="0" smtClean="0"/>
              <a:t>DEMO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6350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58" y="1869405"/>
            <a:ext cx="8387342" cy="4866350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/>
              <a:t>進度報告</a:t>
            </a:r>
            <a:r>
              <a:rPr lang="en-US" altLang="zh-TW" sz="4000" b="1" dirty="0" smtClean="0"/>
              <a:t>(5/5)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2651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515562" y="2191376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dirty="0" smtClean="0"/>
          </a:p>
          <a:p>
            <a:pPr marL="0" indent="0" algn="ctr">
              <a:buNone/>
            </a:pPr>
            <a:r>
              <a:rPr lang="en-US" altLang="zh-TW" sz="5400" dirty="0" smtClean="0"/>
              <a:t>Thank You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72147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49</Words>
  <Application>Microsoft Office PowerPoint</Application>
  <PresentationFormat>寬螢幕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Century Gothic</vt:lpstr>
      <vt:lpstr>Wingdings 3</vt:lpstr>
      <vt:lpstr>離子會議室</vt:lpstr>
      <vt:lpstr>第5週進度報告 </vt:lpstr>
      <vt:lpstr>進度報告(1/5)</vt:lpstr>
      <vt:lpstr>進度報告-HTML(2/5)</vt:lpstr>
      <vt:lpstr>進度報告-CSS(3/5)</vt:lpstr>
      <vt:lpstr>PowerPoint 簡報</vt:lpstr>
      <vt:lpstr>進度報告(5/5)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第5週進度報告</dc:title>
  <dc:creator>Jenny</dc:creator>
  <cp:lastModifiedBy>Jenny</cp:lastModifiedBy>
  <cp:revision>3</cp:revision>
  <dcterms:created xsi:type="dcterms:W3CDTF">2013-10-08T09:42:43Z</dcterms:created>
  <dcterms:modified xsi:type="dcterms:W3CDTF">2013-10-08T17:24:31Z</dcterms:modified>
</cp:coreProperties>
</file>