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第</a:t>
            </a:r>
            <a:r>
              <a:rPr lang="en-US" altLang="zh-TW" sz="6000" dirty="0" smtClean="0"/>
              <a:t>6</a:t>
            </a:r>
            <a:r>
              <a:rPr lang="zh-TW" altLang="en-US" sz="6000" dirty="0" smtClean="0"/>
              <a:t>週</a:t>
            </a:r>
            <a:r>
              <a:rPr lang="zh-TW" altLang="en-US" sz="6000" dirty="0" smtClean="0"/>
              <a:t>進度報告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155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(</a:t>
            </a:r>
            <a:r>
              <a:rPr lang="en-US" altLang="zh-TW" sz="4000" b="1" dirty="0" smtClean="0"/>
              <a:t>1/6)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solidFill>
                  <a:schemeClr val="tx1"/>
                </a:solidFill>
              </a:rPr>
              <a:t>繼續製作教材的</a:t>
            </a:r>
            <a:r>
              <a:rPr lang="en-US" altLang="zh-TW" sz="3600" dirty="0" smtClean="0">
                <a:solidFill>
                  <a:schemeClr val="tx1"/>
                </a:solidFill>
              </a:rPr>
              <a:t>HTML</a:t>
            </a:r>
          </a:p>
          <a:p>
            <a:pPr lvl="1">
              <a:lnSpc>
                <a:spcPct val="150000"/>
              </a:lnSpc>
            </a:pPr>
            <a:r>
              <a:rPr lang="zh-TW" altLang="en-US" sz="3400" dirty="0" smtClean="0">
                <a:solidFill>
                  <a:schemeClr val="tx1"/>
                </a:solidFill>
              </a:rPr>
              <a:t>增加背景、字體、陰影等</a:t>
            </a:r>
            <a:endParaRPr lang="zh-TW" alt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-</a:t>
            </a:r>
            <a:r>
              <a:rPr lang="en-US" altLang="zh-TW" sz="4000" b="1" dirty="0" smtClean="0"/>
              <a:t>HTML(2/6)</a:t>
            </a:r>
            <a:endParaRPr lang="zh-TW" altLang="en-US" sz="4000" b="1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69" y="1826935"/>
            <a:ext cx="7747182" cy="4874981"/>
          </a:xfrm>
        </p:spPr>
      </p:pic>
    </p:spTree>
    <p:extLst>
      <p:ext uri="{BB962C8B-B14F-4D97-AF65-F5344CB8AC3E}">
        <p14:creationId xmlns:p14="http://schemas.microsoft.com/office/powerpoint/2010/main" val="28086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-</a:t>
            </a:r>
            <a:r>
              <a:rPr lang="en-US" altLang="zh-TW" sz="4000" b="1" dirty="0" smtClean="0"/>
              <a:t>CSS(3/6)</a:t>
            </a:r>
            <a:endParaRPr lang="zh-TW" altLang="en-US" sz="4000" b="1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4" y="1823212"/>
            <a:ext cx="4080876" cy="467025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02" y="679894"/>
            <a:ext cx="2757678" cy="6010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22" y="1355085"/>
            <a:ext cx="2355834" cy="47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5562" y="2191376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dirty="0" smtClean="0"/>
              <a:t>DEMO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350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(5/5)</a:t>
            </a:r>
            <a:endParaRPr lang="zh-TW" altLang="en-US" sz="40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84" y="4743450"/>
            <a:ext cx="6564086" cy="1837944"/>
          </a:xfrm>
          <a:prstGeom prst="rect">
            <a:avLst/>
          </a:prstGeom>
        </p:spPr>
      </p:pic>
      <p:pic>
        <p:nvPicPr>
          <p:cNvPr id="8" name="內容版面配置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1" y="1327150"/>
            <a:ext cx="6564559" cy="34163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605163" y="2981208"/>
            <a:ext cx="206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電腦上的視角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6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270" y="2991475"/>
            <a:ext cx="2602135" cy="3416300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/>
              <a:t>進度報告</a:t>
            </a:r>
            <a:r>
              <a:rPr lang="en-US" altLang="zh-TW" sz="4000" b="1" dirty="0" smtClean="0"/>
              <a:t>(</a:t>
            </a:r>
            <a:r>
              <a:rPr lang="en-US" altLang="zh-TW" sz="4000" b="1" dirty="0"/>
              <a:t>6</a:t>
            </a:r>
            <a:r>
              <a:rPr lang="en-US" altLang="zh-TW" sz="4000" b="1" dirty="0" smtClean="0"/>
              <a:t>/6)</a:t>
            </a:r>
            <a:endParaRPr lang="zh-TW" altLang="en-US" sz="40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5586" y="3026974"/>
            <a:ext cx="2573429" cy="3349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80710" y="3026727"/>
            <a:ext cx="2578179" cy="3345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05581" y="2945995"/>
            <a:ext cx="2599471" cy="35289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37606" y="254058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視窗縮小，排版也會跟的自動縮放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80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515562" y="2191376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dirty="0" smtClean="0"/>
              <a:t>Thank You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721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61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Century Gothic</vt:lpstr>
      <vt:lpstr>Wingdings 3</vt:lpstr>
      <vt:lpstr>離子會議室</vt:lpstr>
      <vt:lpstr>第6週進度報告 </vt:lpstr>
      <vt:lpstr>進度報告(1/6)</vt:lpstr>
      <vt:lpstr>進度報告-HTML(2/6)</vt:lpstr>
      <vt:lpstr>進度報告-CSS(3/6)</vt:lpstr>
      <vt:lpstr>PowerPoint 簡報</vt:lpstr>
      <vt:lpstr>進度報告(5/5)</vt:lpstr>
      <vt:lpstr>進度報告(6/6)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第5週進度報告</dc:title>
  <dc:creator>Jenny</dc:creator>
  <cp:lastModifiedBy>Jenny</cp:lastModifiedBy>
  <cp:revision>7</cp:revision>
  <dcterms:created xsi:type="dcterms:W3CDTF">2013-10-08T09:42:43Z</dcterms:created>
  <dcterms:modified xsi:type="dcterms:W3CDTF">2013-10-15T08:48:41Z</dcterms:modified>
</cp:coreProperties>
</file>