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8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8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0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1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5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6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2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11/12/2013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11/12/2013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1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週進度報告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蔡佩容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2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進度報告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3600" b="1" dirty="0" smtClean="0"/>
              <a:t>虛</a:t>
            </a:r>
            <a:r>
              <a:rPr lang="zh-TW" altLang="en-US" sz="3600" b="1" dirty="0"/>
              <a:t>擬</a:t>
            </a:r>
            <a:r>
              <a:rPr lang="zh-TW" altLang="en-US" sz="3600" b="1" dirty="0" smtClean="0"/>
              <a:t>教材</a:t>
            </a:r>
            <a:r>
              <a:rPr lang="zh-TW" altLang="en-US" sz="3600" b="1" dirty="0" smtClean="0"/>
              <a:t>重新排過</a:t>
            </a:r>
            <a:endParaRPr lang="en-US" altLang="zh-TW" sz="3600" b="1" dirty="0" smtClean="0"/>
          </a:p>
          <a:p>
            <a:pPr lvl="4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2800" b="1" dirty="0" smtClean="0"/>
              <a:t>將上次說的</a:t>
            </a:r>
            <a:r>
              <a:rPr lang="en-US" altLang="zh-TW" sz="2800" b="1" dirty="0" smtClean="0"/>
              <a:t>html</a:t>
            </a:r>
            <a:r>
              <a:rPr lang="zh-TW" altLang="en-US" sz="2800" b="1" dirty="0" smtClean="0"/>
              <a:t>有些有分頁的做成同一頁</a:t>
            </a:r>
            <a:endParaRPr lang="en-US" altLang="zh-TW" sz="2800" b="1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TW" altLang="en-US" sz="3600" b="1" dirty="0"/>
              <a:t>實體</a:t>
            </a:r>
            <a:r>
              <a:rPr lang="zh-TW" altLang="en-US" sz="3600" b="1" dirty="0" smtClean="0"/>
              <a:t>教材題目功能</a:t>
            </a:r>
            <a:endParaRPr lang="en-US" altLang="zh-TW" sz="3600" b="1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n"/>
            </a:pPr>
            <a:endParaRPr lang="en-US" altLang="zh-TW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8602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49" y="1884282"/>
            <a:ext cx="2736592" cy="435063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14" y="1884282"/>
            <a:ext cx="2735132" cy="43483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56" y="1884282"/>
            <a:ext cx="2735132" cy="43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6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33</Words>
  <Application>Microsoft Office PowerPoint</Application>
  <PresentationFormat>寬螢幕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Calibri</vt:lpstr>
      <vt:lpstr>Calibri Light</vt:lpstr>
      <vt:lpstr>Wingdings</vt:lpstr>
      <vt:lpstr>回顧</vt:lpstr>
      <vt:lpstr>第10週進度報告</vt:lpstr>
      <vt:lpstr>進度報告</vt:lpstr>
      <vt:lpstr>DEMO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第7週進度報告</dc:title>
  <dc:creator>Jenny</dc:creator>
  <cp:lastModifiedBy>Jenny</cp:lastModifiedBy>
  <cp:revision>8</cp:revision>
  <dcterms:created xsi:type="dcterms:W3CDTF">2013-10-22T09:28:23Z</dcterms:created>
  <dcterms:modified xsi:type="dcterms:W3CDTF">2013-11-12T09:49:14Z</dcterms:modified>
</cp:coreProperties>
</file>