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A46"/>
    <a:srgbClr val="405180"/>
    <a:srgbClr val="FCCBA6"/>
    <a:srgbClr val="F3FAEC"/>
    <a:srgbClr val="E7F4D8"/>
    <a:srgbClr val="DFF1CB"/>
    <a:srgbClr val="77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2013/12/10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2013/12/10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12/10/2013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12/10/2013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進度報告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613368" y="1556792"/>
            <a:ext cx="749935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設計</a:t>
            </a:r>
            <a:r>
              <a:rPr lang="zh-TW" altLang="en-US" dirty="0" smtClean="0"/>
              <a:t>學習後測驗題目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為了讓學習者確實學習，將原先有的小題目增加到</a:t>
            </a:r>
            <a:r>
              <a:rPr lang="en-US" altLang="zh-TW" dirty="0" smtClean="0"/>
              <a:t>5~9</a:t>
            </a:r>
            <a:r>
              <a:rPr lang="zh-TW" altLang="en-US" dirty="0" smtClean="0"/>
              <a:t>題並隨機抽題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還在設計中</a:t>
            </a:r>
            <a:r>
              <a:rPr lang="en-US" altLang="zh-TW" dirty="0" smtClean="0"/>
              <a:t>…)</a:t>
            </a:r>
            <a:endParaRPr lang="en-US" altLang="zh-TW" dirty="0" smtClean="0"/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修改排版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/>
              <a:t>測驗題放上去後的網頁版面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裁切回來的照片到適當尺寸並替換模糊的網頁</a:t>
            </a:r>
            <a:r>
              <a:rPr lang="zh-TW" altLang="en-US" dirty="0" smtClean="0"/>
              <a:t>照片</a:t>
            </a:r>
            <a:endParaRPr lang="en-US" altLang="zh-TW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056784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完成全部的教材相關部份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收</a:t>
            </a:r>
            <a:r>
              <a:rPr lang="zh-TW" altLang="en-US" dirty="0"/>
              <a:t>尾</a:t>
            </a:r>
            <a:endParaRPr lang="en-US" altLang="zh-TW" dirty="0" smtClean="0"/>
          </a:p>
          <a:p>
            <a:pPr marL="82550" indent="0" eaLnBrk="1" hangingPunct="1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28</TotalTime>
  <Words>74</Words>
  <Application>Microsoft Office PowerPoint</Application>
  <PresentationFormat>如螢幕大小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第14週進度報告</vt:lpstr>
      <vt:lpstr> 進度報告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5</cp:revision>
  <dcterms:created xsi:type="dcterms:W3CDTF">2013-11-19T08:30:22Z</dcterms:created>
  <dcterms:modified xsi:type="dcterms:W3CDTF">2013-12-10T09:32:03Z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