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A46"/>
    <a:srgbClr val="405180"/>
    <a:srgbClr val="FCCBA6"/>
    <a:srgbClr val="F3FAEC"/>
    <a:srgbClr val="E7F4D8"/>
    <a:srgbClr val="DFF1CB"/>
    <a:srgbClr val="772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9B30487-A02D-4F0E-8F4A-92105AF330B7}" type="datetimeFigureOut">
              <a:rPr lang="zh-TW" altLang="en-US"/>
              <a:pPr>
                <a:defRPr/>
              </a:pPr>
              <a:t>2013/12/17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CC9D3AC-40CD-4F30-8467-336DE6BD69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006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B9376A66-38FA-4921-A096-96279D6A0B56}" type="datetimeFigureOut">
              <a:rPr lang="zh-TW" altLang="en-US"/>
              <a:pPr>
                <a:defRPr/>
              </a:pPr>
              <a:t>2013/12/17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D91F675-8A49-4F26-8165-224CE5CF2F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29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15FD85-C1CD-4026-8D06-3D5FF58C7A7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48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28688" y="2357438"/>
            <a:ext cx="5357812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To the world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you may be</a:t>
            </a: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just one person ;</a:t>
            </a: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but to one person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you may be </a:t>
            </a:r>
            <a:endParaRPr lang="en-US" altLang="zh-TW" sz="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the </a:t>
            </a:r>
            <a:r>
              <a:rPr lang="en-US" altLang="zh-TW" sz="4400" dirty="0">
                <a:solidFill>
                  <a:schemeClr val="bg1"/>
                </a:solidFill>
                <a:latin typeface="Arial" charset="0"/>
                <a:ea typeface="新細明體" charset="-120"/>
              </a:rPr>
              <a:t>world</a:t>
            </a:r>
            <a:r>
              <a:rPr lang="en-US" altLang="zh-TW" sz="2200" dirty="0">
                <a:solidFill>
                  <a:srgbClr val="ADADAD"/>
                </a:solidFill>
                <a:latin typeface="Arial" charset="0"/>
                <a:ea typeface="新細明體" charset="-120"/>
              </a:rPr>
              <a:t>.</a:t>
            </a:r>
            <a:endParaRPr lang="zh-TW" altLang="en-US" sz="2200" dirty="0">
              <a:solidFill>
                <a:srgbClr val="ADADAD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85918" y="1643050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6"/>
          <p:cNvSpPr/>
          <p:nvPr/>
        </p:nvSpPr>
        <p:spPr>
          <a:xfrm>
            <a:off x="2020888" y="1574800"/>
            <a:ext cx="6508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8" name="Picture 2" descr="C:\((之的資料夾))\圖\one_person_the_world.jp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33060" t="8720" r="18376" b="12378"/>
          <a:stretch>
            <a:fillRect/>
          </a:stretch>
        </p:blipFill>
        <p:spPr bwMode="auto">
          <a:xfrm>
            <a:off x="4214810" y="0"/>
            <a:ext cx="492919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文字方塊 8"/>
          <p:cNvSpPr txBox="1"/>
          <p:nvPr userDrawn="1"/>
        </p:nvSpPr>
        <p:spPr>
          <a:xfrm>
            <a:off x="1357290" y="4714884"/>
            <a:ext cx="221457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4000" b="1" dirty="0">
                <a:ln w="180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noFill/>
                <a:latin typeface="Arial" charset="0"/>
                <a:ea typeface="新細明體" charset="-120"/>
              </a:rPr>
              <a:t>world</a:t>
            </a:r>
            <a:endParaRPr lang="zh-TW" altLang="en-US" sz="2200" dirty="0">
              <a:solidFill>
                <a:schemeClr val="bg1">
                  <a:lumMod val="75000"/>
                </a:schemeClr>
              </a:solidFill>
              <a:latin typeface="Arial" charset="0"/>
              <a:ea typeface="新細明體" charset="-120"/>
            </a:endParaRPr>
          </a:p>
        </p:txBody>
      </p:sp>
      <p:grpSp>
        <p:nvGrpSpPr>
          <p:cNvPr id="10" name="群組 33"/>
          <p:cNvGrpSpPr>
            <a:grpSpLocks/>
          </p:cNvGrpSpPr>
          <p:nvPr userDrawn="1"/>
        </p:nvGrpSpPr>
        <p:grpSpPr bwMode="auto">
          <a:xfrm>
            <a:off x="0" y="142875"/>
            <a:ext cx="1214438" cy="6429375"/>
            <a:chOff x="0" y="142852"/>
            <a:chExt cx="1500185" cy="6715148"/>
          </a:xfrm>
        </p:grpSpPr>
        <p:pic>
          <p:nvPicPr>
            <p:cNvPr id="11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/>
            </a:blip>
            <a:srcRect l="51090" t="8879" r="13286" b="65369"/>
            <a:stretch>
              <a:fillRect/>
            </a:stretch>
          </p:blipFill>
          <p:spPr bwMode="auto">
            <a:xfrm>
              <a:off x="0" y="142852"/>
              <a:ext cx="150018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10000"/>
            </a:blip>
            <a:srcRect l="53634" t="25718" r="9688" b="47540"/>
            <a:stretch>
              <a:fillRect/>
            </a:stretch>
          </p:blipFill>
          <p:spPr bwMode="auto">
            <a:xfrm>
              <a:off x="428596" y="1714488"/>
              <a:ext cx="1029694" cy="64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/>
            </a:blip>
            <a:srcRect l="48544" t="25718" r="18376" b="29710"/>
            <a:stretch>
              <a:fillRect/>
            </a:stretch>
          </p:blipFill>
          <p:spPr bwMode="auto">
            <a:xfrm>
              <a:off x="0" y="3071810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8367" t="43547" r="9688" b="5939"/>
            <a:stretch>
              <a:fillRect/>
            </a:stretch>
          </p:blipFill>
          <p:spPr bwMode="auto">
            <a:xfrm>
              <a:off x="0" y="5643554"/>
              <a:ext cx="14582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737360" y="1285860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737360" y="2786058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52B5C4-DBC1-4A17-ACAF-1C60A5E44A3E}" type="datetimeFigureOut">
              <a:rPr lang="en-US" altLang="zh-TW"/>
              <a:pPr>
                <a:defRPr/>
              </a:pPr>
              <a:t>12/17/2013</a:t>
            </a:fld>
            <a:endParaRPr lang="zh-TW" altLang="en-US" dirty="0"/>
          </a:p>
        </p:txBody>
      </p:sp>
      <p:sp>
        <p:nvSpPr>
          <p:cNvPr id="17" name="頁尾版面配置區 19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9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1989B3-59D6-4BDB-9934-FAC312CDD0ED}" type="slidenum">
              <a:rPr lang="en-US" altLang="zh-TW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2868-2A1D-47AD-A13A-9C47798B3A46}" type="datetimeFigureOut">
              <a:rPr lang="en-US" altLang="zh-TW"/>
              <a:pPr>
                <a:defRPr/>
              </a:pPr>
              <a:t>12/17/2013</a:t>
            </a:fld>
            <a:endParaRPr lang="en-US" altLang="zh-TW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737B-F601-4974-8080-7D183AD070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59342-A673-4664-84BB-B7DDDA73EE0C}" type="datetimeFigureOut">
              <a:rPr lang="en-US" altLang="zh-TW"/>
              <a:pPr>
                <a:defRPr/>
              </a:pPr>
              <a:t>12/17/2013</a:t>
            </a:fld>
            <a:endParaRPr lang="en-US" altLang="zh-TW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23D25-C320-428C-8794-360EE0F72B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0"/>
          <p:cNvGrpSpPr>
            <a:grpSpLocks/>
          </p:cNvGrpSpPr>
          <p:nvPr userDrawn="1"/>
        </p:nvGrpSpPr>
        <p:grpSpPr bwMode="auto">
          <a:xfrm>
            <a:off x="0" y="0"/>
            <a:ext cx="2286000" cy="6858000"/>
            <a:chOff x="0" y="0"/>
            <a:chExt cx="2286000" cy="6858000"/>
          </a:xfrm>
        </p:grpSpPr>
        <p:pic>
          <p:nvPicPr>
            <p:cNvPr id="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/>
            <a:srcRect l="2986" t="47778" r="70973" b="2222"/>
            <a:stretch>
              <a:fillRect/>
            </a:stretch>
          </p:blipFill>
          <p:spPr bwMode="auto">
            <a:xfrm>
              <a:off x="0" y="571500"/>
              <a:ext cx="1571604" cy="628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群組 20"/>
            <p:cNvGrpSpPr>
              <a:grpSpLocks/>
            </p:cNvGrpSpPr>
            <p:nvPr userDrawn="1"/>
          </p:nvGrpSpPr>
          <p:grpSpPr bwMode="auto">
            <a:xfrm>
              <a:off x="0" y="0"/>
              <a:ext cx="1571604" cy="1785941"/>
              <a:chOff x="5715008" y="571480"/>
              <a:chExt cx="3428992" cy="4143404"/>
            </a:xfrm>
          </p:grpSpPr>
          <p:pic>
            <p:nvPicPr>
              <p:cNvPr id="8" name="Picture 2" descr="C:\((之的資料夾))\圖\one_person_the_world.jpg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 l="29944" t="1639" r="2669" b="3278"/>
              <a:stretch>
                <a:fillRect/>
              </a:stretch>
            </p:blipFill>
            <p:spPr bwMode="auto">
              <a:xfrm>
                <a:off x="5715008" y="571480"/>
                <a:ext cx="3428992" cy="4143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2" descr="C:\((之的資料夾))\圖\one_person_the_world.jpg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 l="79028" t="88403" r="2722" b="6679"/>
              <a:stretch>
                <a:fillRect/>
              </a:stretch>
            </p:blipFill>
            <p:spPr bwMode="auto">
              <a:xfrm>
                <a:off x="8215338" y="4500570"/>
                <a:ext cx="928662" cy="214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文字方塊 6"/>
            <p:cNvSpPr txBox="1"/>
            <p:nvPr userDrawn="1"/>
          </p:nvSpPr>
          <p:spPr>
            <a:xfrm>
              <a:off x="0" y="2571750"/>
              <a:ext cx="2286000" cy="18462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To the world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you may be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just one person ;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but to one person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you may be</a:t>
              </a:r>
            </a:p>
            <a:p>
              <a:pPr>
                <a:defRPr/>
              </a:pP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the </a:t>
              </a:r>
              <a:r>
                <a:rPr lang="en-US" altLang="zh-TW" sz="40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world</a:t>
              </a:r>
              <a:r>
                <a:rPr lang="en-US" altLang="zh-TW" sz="1400" dirty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新細明體" charset="-120"/>
                </a:rPr>
                <a:t>.</a:t>
              </a:r>
              <a:endParaRPr lang="zh-TW" altLang="en-US" sz="14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84A76F-C1D6-4D4E-9D66-21D26C2433E4}" type="datetimeFigureOut">
              <a:rPr lang="en-US" altLang="zh-TW"/>
              <a:pPr>
                <a:defRPr/>
              </a:pPr>
              <a:t>12/17/2013</a:t>
            </a:fld>
            <a:endParaRPr lang="en-US" altLang="zh-TW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95F272-6764-459F-BDC3-A8AE1D155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9" name="群組 17"/>
          <p:cNvGrpSpPr>
            <a:grpSpLocks/>
          </p:cNvGrpSpPr>
          <p:nvPr userDrawn="1"/>
        </p:nvGrpSpPr>
        <p:grpSpPr bwMode="auto">
          <a:xfrm>
            <a:off x="1571625" y="142875"/>
            <a:ext cx="12144375" cy="7000875"/>
            <a:chOff x="0" y="-142876"/>
            <a:chExt cx="12144396" cy="7000876"/>
          </a:xfrm>
        </p:grpSpPr>
        <p:sp>
          <p:nvSpPr>
            <p:cNvPr id="10" name="矩形 9"/>
            <p:cNvSpPr/>
            <p:nvPr userDrawn="1"/>
          </p:nvSpPr>
          <p:spPr>
            <a:xfrm>
              <a:off x="3000380" y="-142876"/>
              <a:ext cx="9144016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pic>
          <p:nvPicPr>
            <p:cNvPr id="11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10000"/>
            </a:blip>
            <a:srcRect l="51090" t="8879" r="13286" b="65369"/>
            <a:stretch>
              <a:fillRect/>
            </a:stretch>
          </p:blipFill>
          <p:spPr bwMode="auto">
            <a:xfrm>
              <a:off x="0" y="142852"/>
              <a:ext cx="150018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 l="48544" t="8720" r="18376" b="11447"/>
            <a:stretch>
              <a:fillRect/>
            </a:stretch>
          </p:blipFill>
          <p:spPr bwMode="auto">
            <a:xfrm>
              <a:off x="1" y="2000240"/>
              <a:ext cx="1451804" cy="3000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10000"/>
            </a:blip>
            <a:srcRect l="53634" t="25718" r="9688" b="47540"/>
            <a:stretch>
              <a:fillRect/>
            </a:stretch>
          </p:blipFill>
          <p:spPr bwMode="auto">
            <a:xfrm>
              <a:off x="428596" y="1714488"/>
              <a:ext cx="1029694" cy="642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0000"/>
            </a:blip>
            <a:srcRect l="48544" t="25718" r="18376" b="29710"/>
            <a:stretch>
              <a:fillRect/>
            </a:stretch>
          </p:blipFill>
          <p:spPr bwMode="auto">
            <a:xfrm>
              <a:off x="0" y="3071810"/>
              <a:ext cx="928694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 descr="C:\((之的資料夾))\圖\one_person_the_world.jpg"/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8367" t="43547" r="9688" b="5939"/>
            <a:stretch>
              <a:fillRect/>
            </a:stretch>
          </p:blipFill>
          <p:spPr bwMode="auto">
            <a:xfrm>
              <a:off x="0" y="5643554"/>
              <a:ext cx="1458290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ED3B5E-F031-4C55-A28B-941A42B787E8}" type="datetimeFigureOut">
              <a:rPr lang="en-US" altLang="zh-TW"/>
              <a:pPr>
                <a:defRPr/>
              </a:pPr>
              <a:t>12/17/2013</a:t>
            </a:fld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183D3D-7483-423D-903E-7E54158229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7C6EF-4B3F-4C69-8719-479866FD02B5}" type="datetimeFigureOut">
              <a:rPr lang="en-US" altLang="zh-TW"/>
              <a:pPr>
                <a:defRPr/>
              </a:pPr>
              <a:t>12/17/2013</a:t>
            </a:fld>
            <a:endParaRPr lang="en-US" altLang="zh-TW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2155C-E950-4722-B046-5CAA0B6811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EC9023-84D6-4D80-8544-D707E490FCBB}" type="datetimeFigureOut">
              <a:rPr lang="en-US" altLang="zh-TW"/>
              <a:pPr>
                <a:defRPr/>
              </a:pPr>
              <a:t>12/17/2013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3715EC-7033-4A55-BF78-78F86D857D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5D481-47A3-42D1-9D5D-BA94E37A742F}" type="datetimeFigureOut">
              <a:rPr lang="en-US" altLang="zh-TW"/>
              <a:pPr>
                <a:defRPr/>
              </a:pPr>
              <a:t>12/17/2013</a:t>
            </a:fld>
            <a:endParaRPr lang="en-US" altLang="zh-TW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6730F-875B-4433-A4EB-00DF5A252C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90B6EE-1D5D-4B85-91F3-4B68E2C1315C}" type="datetimeFigureOut">
              <a:rPr lang="en-US" altLang="zh-TW"/>
              <a:pPr>
                <a:defRPr/>
              </a:pPr>
              <a:t>12/17/2013</a:t>
            </a:fld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3EC3AB-13D1-40FC-923A-C10BE09BC5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8EB328-7D33-4D6A-9841-9B515D1F8F88}" type="datetimeFigureOut">
              <a:rPr lang="en-US" altLang="zh-TW"/>
              <a:pPr>
                <a:defRPr/>
              </a:pPr>
              <a:t>12/17/2013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FDBBAF-ACDD-4BBF-ADE1-2B6A9626E7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>
              <a:latin typeface="+mn-lt"/>
              <a:ea typeface="+mn-ea"/>
            </a:endParaRPr>
          </a:p>
        </p:txBody>
      </p:sp>
      <p:sp>
        <p:nvSpPr>
          <p:cNvPr id="6" name="流程圖: 程序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流程圖: 程序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37B59B-AC35-4186-9066-F6C1C9F680E3}" type="datetimeFigureOut">
              <a:rPr lang="en-US" altLang="zh-TW"/>
              <a:pPr>
                <a:defRPr/>
              </a:pPr>
              <a:t>12/17/2013</a:t>
            </a:fld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8D4AFD-60FE-4D70-8009-BF0A2C8D02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33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DDB39CF-EB94-41D8-B026-48CB3FD1480D}" type="datetimeFigureOut">
              <a:rPr lang="en-US" altLang="zh-TW"/>
              <a:pPr>
                <a:defRPr/>
              </a:pPr>
              <a:t>12/17/2013</a:t>
            </a:fld>
            <a:endParaRPr lang="en-US" altLang="zh-TW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403489D-3FD4-48FE-8C64-F350DBDECD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59" r:id="rId4"/>
    <p:sldLayoutId id="2147483866" r:id="rId5"/>
    <p:sldLayoutId id="2147483860" r:id="rId6"/>
    <p:sldLayoutId id="2147483867" r:id="rId7"/>
    <p:sldLayoutId id="2147483868" r:id="rId8"/>
    <p:sldLayoutId id="2147483869" r:id="rId9"/>
    <p:sldLayoutId id="2147483861" r:id="rId10"/>
    <p:sldLayoutId id="2147483862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 pitchFamily="34" charset="-12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>
                    <a:satMod val="130000"/>
                  </a:schemeClr>
                </a:solidFill>
              </a:rPr>
              <a:t>      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TW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週</a:t>
            </a:r>
            <a:r>
              <a:rPr lang="zh-TW" altLang="en-US" sz="48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進度報告</a:t>
            </a:r>
            <a:endParaRPr lang="zh-TW" altLang="en-US" sz="48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79712" y="3044552"/>
            <a:ext cx="7406640" cy="1752600"/>
          </a:xfrm>
        </p:spPr>
        <p:txBody>
          <a:bodyPr/>
          <a:lstStyle/>
          <a:p>
            <a:pPr algn="ctr"/>
            <a:r>
              <a:rPr lang="zh-TW" altLang="en-US" sz="3200" dirty="0" smtClean="0"/>
              <a:t>蔡佩容</a:t>
            </a:r>
            <a:endParaRPr lang="zh-TW" altLang="en-US" sz="3200" dirty="0"/>
          </a:p>
        </p:txBody>
      </p:sp>
      <p:sp>
        <p:nvSpPr>
          <p:cNvPr id="4" name="標題 13"/>
          <p:cNvSpPr txBox="1">
            <a:spLocks/>
          </p:cNvSpPr>
          <p:nvPr/>
        </p:nvSpPr>
        <p:spPr>
          <a:xfrm>
            <a:off x="1736725" y="785813"/>
            <a:ext cx="7407275" cy="16430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/>
            </a:lvl1pPr>
            <a:extLst/>
          </a:lstStyle>
          <a:p>
            <a:pPr eaLnBrk="0" hangingPunct="0">
              <a:defRPr/>
            </a:pPr>
            <a:r>
              <a:rPr kumimoji="0" lang="zh-TW" altLang="en-US" sz="4800" b="1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 </a:t>
            </a:r>
            <a:endParaRPr kumimoji="0" lang="zh-TW" altLang="en-US" sz="5100" b="1" dirty="0" smtClean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副標題 21"/>
          <p:cNvSpPr txBox="1">
            <a:spLocks/>
          </p:cNvSpPr>
          <p:nvPr/>
        </p:nvSpPr>
        <p:spPr bwMode="auto">
          <a:xfrm>
            <a:off x="4214813" y="4643438"/>
            <a:ext cx="464343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>
              <a:defRPr/>
            </a:pPr>
            <a:endParaRPr kumimoji="0" lang="en-US" altLang="zh-TW" sz="2800" b="1" dirty="0" smtClean="0">
              <a:solidFill>
                <a:schemeClr val="accent2">
                  <a:lumMod val="50000"/>
                </a:schemeClr>
              </a:solidFill>
              <a:latin typeface="+mn-lt"/>
              <a:ea typeface="+mn-ea"/>
            </a:endParaRPr>
          </a:p>
          <a:p>
            <a:pPr algn="r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kumimoji="0" 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5300" dirty="0" smtClean="0"/>
              <a:t>進度報告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1613368" y="1556792"/>
            <a:ext cx="749935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完成虛擬教材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共</a:t>
            </a:r>
            <a:r>
              <a:rPr lang="en-US" altLang="zh-TW" dirty="0" smtClean="0"/>
              <a:t>15</a:t>
            </a:r>
            <a:r>
              <a:rPr lang="zh-TW" altLang="en-US" dirty="0" smtClean="0"/>
              <a:t>個虛擬教材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所以實體也會有</a:t>
            </a:r>
            <a:r>
              <a:rPr lang="en-US" altLang="zh-TW" dirty="0" smtClean="0"/>
              <a:t>15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全部總共有</a:t>
            </a:r>
            <a:r>
              <a:rPr lang="en-US" altLang="zh-TW" dirty="0" smtClean="0"/>
              <a:t>30</a:t>
            </a:r>
            <a:r>
              <a:rPr lang="zh-TW" altLang="en-US" dirty="0" smtClean="0"/>
              <a:t>個</a:t>
            </a:r>
            <a:endParaRPr lang="en-US" altLang="zh-TW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5300" dirty="0" smtClean="0"/>
              <a:t>之</a:t>
            </a:r>
            <a:r>
              <a:rPr lang="zh-TW" altLang="en-US" sz="5300" dirty="0"/>
              <a:t>後</a:t>
            </a:r>
            <a:endParaRPr lang="zh-TW" altLang="en-US" sz="53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619672" y="1724744"/>
            <a:ext cx="7056784" cy="4800600"/>
          </a:xfrm>
        </p:spPr>
        <p:txBody>
          <a:bodyPr/>
          <a:lstStyle/>
          <a:p>
            <a:pPr eaLnBrk="1" hangingPunct="1"/>
            <a:endParaRPr lang="en-US" altLang="zh-TW" sz="3600" dirty="0" smtClean="0"/>
          </a:p>
          <a:p>
            <a:pPr eaLnBrk="1" hangingPunct="1"/>
            <a:r>
              <a:rPr lang="zh-TW" altLang="en-US" dirty="0" smtClean="0"/>
              <a:t>還差一點點實體教材</a:t>
            </a:r>
            <a:endParaRPr lang="en-US" altLang="zh-TW" dirty="0" smtClean="0"/>
          </a:p>
          <a:p>
            <a:pPr marL="82550" indent="0" eaLnBrk="1" hangingPunct="1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40082932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2371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3016EC9-3996-4D0B-AFCE-E3F598888C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TS030003981</Template>
  <TotalTime>47</TotalTime>
  <Words>36</Words>
  <Application>Microsoft Office PowerPoint</Application>
  <PresentationFormat>如螢幕大小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Gill Sans MT</vt:lpstr>
      <vt:lpstr>Verdana</vt:lpstr>
      <vt:lpstr>Wingdings 2</vt:lpstr>
      <vt:lpstr>夏至</vt:lpstr>
      <vt:lpstr>      第15週進度報告</vt:lpstr>
      <vt:lpstr> 進度報告</vt:lpstr>
      <vt:lpstr> 之後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第11週進度報告</dc:title>
  <dc:creator>Jenny</dc:creator>
  <cp:keywords/>
  <cp:lastModifiedBy>Jenny</cp:lastModifiedBy>
  <cp:revision>7</cp:revision>
  <dcterms:created xsi:type="dcterms:W3CDTF">2013-11-19T08:30:22Z</dcterms:created>
  <dcterms:modified xsi:type="dcterms:W3CDTF">2013-12-17T09:39:46Z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TC300039819990</vt:lpwstr>
  </property>
</Properties>
</file>