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蔡佩容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2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5000" b="1" dirty="0" smtClean="0"/>
              <a:t>只有一點點的教材設計</a:t>
            </a:r>
            <a:endParaRPr lang="en-US" altLang="zh-TW" sz="5000" b="1" dirty="0" smtClean="0"/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3000" b="1" dirty="0" smtClean="0"/>
              <a:t>與教材完成還差</a:t>
            </a:r>
            <a:r>
              <a:rPr lang="en-US" altLang="zh-TW" sz="3000" b="1" dirty="0" smtClean="0"/>
              <a:t>12</a:t>
            </a:r>
            <a:r>
              <a:rPr lang="zh-TW" altLang="en-US" sz="3000" b="1" dirty="0" smtClean="0"/>
              <a:t>個</a:t>
            </a:r>
            <a:endParaRPr lang="en-US" altLang="zh-TW" sz="3000" b="1" dirty="0" smtClean="0"/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3000" b="1" dirty="0" smtClean="0">
                <a:solidFill>
                  <a:srgbClr val="FF0000"/>
                </a:solidFill>
              </a:rPr>
              <a:t>這禮拜要趕工了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!!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這週的進度預期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4500" dirty="0" smtClean="0"/>
              <a:t>把教材全部完成</a:t>
            </a:r>
            <a:endParaRPr lang="en-US" altLang="zh-TW" sz="45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4500" dirty="0" smtClean="0"/>
              <a:t>一半的題目設計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24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6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40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Calibri</vt:lpstr>
      <vt:lpstr>Calibri Light</vt:lpstr>
      <vt:lpstr>Wingdings</vt:lpstr>
      <vt:lpstr>回顧</vt:lpstr>
      <vt:lpstr>第7週進度報告</vt:lpstr>
      <vt:lpstr>進度報告</vt:lpstr>
      <vt:lpstr>這週的進度預期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第7週進度報告</dc:title>
  <dc:creator>Jenny</dc:creator>
  <cp:lastModifiedBy>Jenny</cp:lastModifiedBy>
  <cp:revision>2</cp:revision>
  <dcterms:created xsi:type="dcterms:W3CDTF">2013-10-22T09:28:23Z</dcterms:created>
  <dcterms:modified xsi:type="dcterms:W3CDTF">2013-10-22T09:43:10Z</dcterms:modified>
</cp:coreProperties>
</file>