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5FBF7-CCE0-454E-BF76-D772BE11F8DB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A1F34-FC9C-4426-B021-500F71DAFC05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7005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A92FCB-931E-445B-B139-1849E711D405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F3557-F106-458A-A165-572C15B8D757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415485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0A0C0-0BAD-418E-812A-E6960ABD8F2B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A9D7A-8A73-449B-B17E-D7301F2FAF8A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901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39EA51-145A-4651-8F1E-E80F76D6DD2D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36350-BC98-469C-BB47-7F7F69194186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90657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B6004-0368-487B-9BEF-5652E6BC56DE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BAFA7-42D0-4816-A567-C786BCA3A87C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30773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7136EE-2915-4B1C-B572-CE4EC2BAF057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41ED1-AAE2-4FB4-A53F-A3BAF94D6F8B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406306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34F50A-0317-4922-98D2-A2CFA2A46A36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2D737-867B-4092-8255-917386C0DB43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12982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F9FF0-8208-4F62-8CB2-76017C73670A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9C58-CFEB-46C2-BE64-9E7FDF93519E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0510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0B9B8-1607-4ADE-9FBD-11ACCFEFBB36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B4E5B-238D-4451-BD77-B7B28ED4BE71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786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79058-E39D-4A85-9450-B28FA640F8E5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52B15-8415-48ED-AA9C-CC0619052B06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05076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AD6219-0DD0-4200-9BA7-59AC7F59849C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B324-4A0C-4C5A-84E4-83DA4148A9AF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37551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3D95AD6-5984-4369-8B20-BC3322C59F5D}" type="datetimeFigureOut">
              <a:rPr lang="fr-FR" altLang="zh-TW"/>
              <a:pPr/>
              <a:t>03/09/2013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561B66-12A4-4D93-9A3E-01205B152076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U-TDAP/E-learning-Serve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暑假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第</a:t>
            </a:r>
            <a:r>
              <a:rPr lang="en-US" altLang="zh-TW" dirty="0" smtClean="0">
                <a:solidFill>
                  <a:schemeClr val="bg1"/>
                </a:solidFill>
              </a:rPr>
              <a:t>10</a:t>
            </a:r>
            <a:r>
              <a:rPr lang="zh-TW" altLang="en-US" dirty="0" smtClean="0">
                <a:solidFill>
                  <a:schemeClr val="bg1"/>
                </a:solidFill>
              </a:rPr>
              <a:t>週進度報告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31640" y="3476600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蔡佩</a:t>
            </a:r>
            <a:r>
              <a:rPr lang="zh-TW" altLang="en-US" dirty="0">
                <a:solidFill>
                  <a:schemeClr val="bg1"/>
                </a:solidFill>
              </a:rPr>
              <a:t>容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" y="0"/>
            <a:ext cx="9110135" cy="7288109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1903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altLang="zh-TW" dirty="0" smtClean="0">
              <a:solidFill>
                <a:srgbClr val="42607C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474132" y="206084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TW" dirty="0" smtClean="0">
              <a:solidFill>
                <a:srgbClr val="42607C"/>
              </a:solidFill>
            </a:endParaRPr>
          </a:p>
          <a:p>
            <a:pPr algn="ctr"/>
            <a:endParaRPr lang="en-US" altLang="zh-TW" dirty="0">
              <a:solidFill>
                <a:srgbClr val="42607C"/>
              </a:solidFill>
            </a:endParaRPr>
          </a:p>
          <a:p>
            <a:pPr marL="0" indent="0" algn="ctr">
              <a:buNone/>
            </a:pPr>
            <a:r>
              <a:rPr lang="en-US" altLang="zh-TW" sz="5400" dirty="0" smtClean="0">
                <a:solidFill>
                  <a:srgbClr val="42607C"/>
                </a:solidFill>
              </a:rPr>
              <a:t>Thank You</a:t>
            </a:r>
            <a:endParaRPr lang="fr-FR" altLang="zh-TW" sz="5400" dirty="0" smtClean="0">
              <a:solidFill>
                <a:srgbClr val="4260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rgbClr val="42607C"/>
                </a:solidFill>
              </a:rPr>
              <a:t>本週進</a:t>
            </a:r>
            <a:r>
              <a:rPr lang="zh-TW" altLang="en-US" dirty="0">
                <a:solidFill>
                  <a:srgbClr val="42607C"/>
                </a:solidFill>
              </a:rPr>
              <a:t>度</a:t>
            </a:r>
            <a:endParaRPr lang="fr-FR" altLang="zh-TW" dirty="0" smtClean="0">
              <a:solidFill>
                <a:srgbClr val="42607C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428875" y="1700808"/>
            <a:ext cx="6257925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42607C"/>
                </a:solidFill>
              </a:rPr>
              <a:t>QR</a:t>
            </a:r>
            <a:r>
              <a:rPr lang="zh-TW" altLang="en-US" dirty="0" smtClean="0">
                <a:solidFill>
                  <a:srgbClr val="42607C"/>
                </a:solidFill>
              </a:rPr>
              <a:t> </a:t>
            </a:r>
            <a:r>
              <a:rPr lang="en-US" altLang="zh-TW" dirty="0" smtClean="0">
                <a:solidFill>
                  <a:srgbClr val="42607C"/>
                </a:solidFill>
              </a:rPr>
              <a:t>Code</a:t>
            </a:r>
            <a:r>
              <a:rPr lang="zh-TW" altLang="en-US" dirty="0" smtClean="0">
                <a:solidFill>
                  <a:srgbClr val="42607C"/>
                </a:solidFill>
              </a:rPr>
              <a:t> 學習</a:t>
            </a:r>
            <a:endParaRPr lang="en-US" altLang="zh-TW" dirty="0">
              <a:solidFill>
                <a:srgbClr val="42607C"/>
              </a:solidFill>
            </a:endParaRPr>
          </a:p>
          <a:p>
            <a:pPr lvl="1"/>
            <a:r>
              <a:rPr lang="zh-TW" altLang="en-US" dirty="0" smtClean="0">
                <a:solidFill>
                  <a:srgbClr val="42607C"/>
                </a:solidFill>
              </a:rPr>
              <a:t>可以不需透做網路下載</a:t>
            </a:r>
            <a:r>
              <a:rPr lang="en-US" altLang="zh-TW" dirty="0" smtClean="0">
                <a:solidFill>
                  <a:srgbClr val="42607C"/>
                </a:solidFill>
              </a:rPr>
              <a:t>Barcode Scanner</a:t>
            </a:r>
            <a:r>
              <a:rPr lang="zh-TW" altLang="en-US" dirty="0" smtClean="0">
                <a:solidFill>
                  <a:srgbClr val="42607C"/>
                </a:solidFill>
              </a:rPr>
              <a:t>這個軟體，便可直接掃描</a:t>
            </a:r>
            <a:endParaRPr lang="en-US" altLang="zh-TW" dirty="0">
              <a:solidFill>
                <a:srgbClr val="42607C"/>
              </a:solidFill>
            </a:endParaRPr>
          </a:p>
          <a:p>
            <a:endParaRPr lang="en-US" altLang="zh-TW" dirty="0" smtClean="0">
              <a:solidFill>
                <a:srgbClr val="42607C"/>
              </a:solidFill>
            </a:endParaRPr>
          </a:p>
          <a:p>
            <a:r>
              <a:rPr lang="zh-TW" altLang="en-US" dirty="0" smtClean="0">
                <a:solidFill>
                  <a:srgbClr val="42607C"/>
                </a:solidFill>
              </a:rPr>
              <a:t>整理 </a:t>
            </a:r>
            <a:r>
              <a:rPr lang="en-US" altLang="zh-TW" dirty="0" smtClean="0">
                <a:solidFill>
                  <a:srgbClr val="42607C"/>
                </a:solidFill>
              </a:rPr>
              <a:t>”</a:t>
            </a:r>
            <a:r>
              <a:rPr lang="zh-TW" altLang="en-US" dirty="0" smtClean="0">
                <a:solidFill>
                  <a:srgbClr val="42607C"/>
                </a:solidFill>
              </a:rPr>
              <a:t>資料庫前後端</a:t>
            </a:r>
            <a:r>
              <a:rPr lang="en-US" altLang="zh-TW" dirty="0" smtClean="0">
                <a:solidFill>
                  <a:srgbClr val="42607C"/>
                </a:solidFill>
              </a:rPr>
              <a:t>”</a:t>
            </a:r>
            <a:r>
              <a:rPr lang="zh-TW" altLang="en-US" dirty="0" smtClean="0">
                <a:solidFill>
                  <a:srgbClr val="42607C"/>
                </a:solidFill>
              </a:rPr>
              <a:t>資料</a:t>
            </a:r>
            <a:endParaRPr lang="en-US" altLang="zh-TW" dirty="0" smtClean="0">
              <a:solidFill>
                <a:srgbClr val="42607C"/>
              </a:solidFill>
            </a:endParaRPr>
          </a:p>
          <a:p>
            <a:pPr lvl="1"/>
            <a:r>
              <a:rPr lang="zh-TW" altLang="en-US" dirty="0">
                <a:solidFill>
                  <a:srgbClr val="42607C"/>
                </a:solidFill>
              </a:rPr>
              <a:t>已</a:t>
            </a:r>
            <a:r>
              <a:rPr lang="zh-TW" altLang="en-US" dirty="0" smtClean="0">
                <a:solidFill>
                  <a:srgbClr val="42607C"/>
                </a:solidFill>
              </a:rPr>
              <a:t>放在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E-learning-Server</a:t>
            </a:r>
            <a:r>
              <a:rPr lang="zh-TW" altLang="en-US" dirty="0" smtClean="0"/>
              <a:t>裡了</a:t>
            </a:r>
            <a:endParaRPr lang="fr-FR" altLang="zh-TW" dirty="0" smtClean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" y="0"/>
            <a:ext cx="9110135" cy="7288109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80041" y="2089892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>
              <a:solidFill>
                <a:srgbClr val="42607C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42607C"/>
                </a:solidFill>
              </a:rPr>
              <a:t>利用網路上開放的</a:t>
            </a:r>
            <a:r>
              <a:rPr lang="en-US" altLang="zh-TW" dirty="0" smtClean="0">
                <a:solidFill>
                  <a:srgbClr val="42607C"/>
                </a:solidFill>
              </a:rPr>
              <a:t>libs,</a:t>
            </a:r>
            <a:r>
              <a:rPr lang="zh-TW" altLang="en-US" dirty="0" smtClean="0">
                <a:solidFill>
                  <a:srgbClr val="42607C"/>
                </a:solidFill>
              </a:rPr>
              <a:t>進行呼叫</a:t>
            </a:r>
            <a:endParaRPr lang="fr-FR" altLang="zh-TW" dirty="0">
              <a:solidFill>
                <a:srgbClr val="42607C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42607C"/>
                </a:solidFill>
              </a:rPr>
              <a:t>介面 </a:t>
            </a:r>
            <a:r>
              <a:rPr lang="en-US" altLang="zh-TW" dirty="0" smtClean="0">
                <a:solidFill>
                  <a:srgbClr val="42607C"/>
                </a:solidFill>
              </a:rPr>
              <a:t>&amp;</a:t>
            </a:r>
            <a:r>
              <a:rPr lang="zh-TW" altLang="en-US" dirty="0" smtClean="0">
                <a:solidFill>
                  <a:srgbClr val="42607C"/>
                </a:solidFill>
              </a:rPr>
              <a:t> 執行</a:t>
            </a:r>
            <a:endParaRPr lang="en-US" altLang="zh-TW" dirty="0" smtClean="0">
              <a:solidFill>
                <a:srgbClr val="42607C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TW" altLang="en-US" dirty="0" smtClean="0">
                <a:solidFill>
                  <a:srgbClr val="42607C"/>
                </a:solidFill>
              </a:rPr>
              <a:t>呼叫</a:t>
            </a:r>
            <a:r>
              <a:rPr lang="en-US" altLang="zh-TW" dirty="0" smtClean="0">
                <a:solidFill>
                  <a:srgbClr val="42607C"/>
                </a:solidFill>
              </a:rPr>
              <a:t>libs</a:t>
            </a:r>
            <a:r>
              <a:rPr lang="zh-TW" altLang="en-US" dirty="0" smtClean="0">
                <a:solidFill>
                  <a:srgbClr val="42607C"/>
                </a:solidFill>
              </a:rPr>
              <a:t>裡的 </a:t>
            </a:r>
            <a:r>
              <a:rPr lang="en-US" altLang="zh-TW" dirty="0" smtClean="0">
                <a:solidFill>
                  <a:srgbClr val="42607C"/>
                </a:solidFill>
              </a:rPr>
              <a:t>”</a:t>
            </a:r>
            <a:r>
              <a:rPr lang="en-US" altLang="zh-TW" dirty="0" smtClean="0"/>
              <a:t>QRCodeReaderView.java”</a:t>
            </a:r>
            <a:endParaRPr lang="en-US" altLang="zh-TW" dirty="0">
              <a:solidFill>
                <a:srgbClr val="42607C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sz="6000" dirty="0" smtClean="0">
                <a:solidFill>
                  <a:schemeClr val="bg1"/>
                </a:solidFill>
              </a:rPr>
              <a:t>QR Code</a:t>
            </a:r>
            <a:endParaRPr lang="fr-FR" altLang="zh-TW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sz="6000" dirty="0" smtClean="0">
                <a:solidFill>
                  <a:schemeClr val="bg1"/>
                </a:solidFill>
              </a:rPr>
              <a:t>QR Code --- </a:t>
            </a:r>
            <a:r>
              <a:rPr lang="zh-TW" altLang="en-US" sz="6000" dirty="0" smtClean="0">
                <a:solidFill>
                  <a:schemeClr val="bg1"/>
                </a:solidFill>
              </a:rPr>
              <a:t>程式</a:t>
            </a:r>
            <a:r>
              <a:rPr lang="zh-TW" altLang="en-US" sz="6000" dirty="0">
                <a:solidFill>
                  <a:schemeClr val="bg1"/>
                </a:solidFill>
              </a:rPr>
              <a:t>碼</a:t>
            </a:r>
            <a:endParaRPr lang="fr-FR" altLang="zh-TW" sz="6000" dirty="0" smtClean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2" y="1988840"/>
            <a:ext cx="7484396" cy="4752330"/>
          </a:xfrm>
        </p:spPr>
      </p:pic>
      <p:sp>
        <p:nvSpPr>
          <p:cNvPr id="5" name="文字方塊 4"/>
          <p:cNvSpPr txBox="1"/>
          <p:nvPr/>
        </p:nvSpPr>
        <p:spPr>
          <a:xfrm>
            <a:off x="683568" y="1417638"/>
            <a:ext cx="18133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fr-FR" altLang="zh-TW" sz="2500" dirty="0">
                <a:solidFill>
                  <a:srgbClr val="42607C"/>
                </a:solidFill>
              </a:rPr>
              <a:t> </a:t>
            </a:r>
            <a:r>
              <a:rPr lang="zh-TW" altLang="en-US" sz="2500" dirty="0">
                <a:solidFill>
                  <a:srgbClr val="42607C"/>
                </a:solidFill>
              </a:rPr>
              <a:t>介面</a:t>
            </a:r>
            <a:r>
              <a:rPr lang="en-US" altLang="zh-TW" sz="2500" dirty="0">
                <a:solidFill>
                  <a:srgbClr val="42607C"/>
                </a:solidFill>
              </a:rPr>
              <a:t>XML</a:t>
            </a:r>
            <a:endParaRPr lang="fr-FR" altLang="zh-TW" sz="2500" dirty="0">
              <a:solidFill>
                <a:srgbClr val="42607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" y="0"/>
            <a:ext cx="9110135" cy="7288109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1903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altLang="zh-TW" dirty="0" smtClean="0">
              <a:solidFill>
                <a:srgbClr val="42607C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sz="6000" dirty="0" smtClean="0">
                <a:solidFill>
                  <a:schemeClr val="bg1"/>
                </a:solidFill>
              </a:rPr>
              <a:t>QR Code --- </a:t>
            </a:r>
            <a:r>
              <a:rPr lang="zh-TW" altLang="en-US" sz="6000" dirty="0" smtClean="0">
                <a:solidFill>
                  <a:schemeClr val="bg1"/>
                </a:solidFill>
              </a:rPr>
              <a:t>程式碼</a:t>
            </a:r>
            <a:endParaRPr lang="fr-FR" altLang="zh-TW" sz="6000" dirty="0" smtClean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1" y="2348880"/>
            <a:ext cx="8249759" cy="38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" y="0"/>
            <a:ext cx="9110135" cy="7288109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1903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zh-TW" dirty="0" smtClean="0">
                <a:solidFill>
                  <a:srgbClr val="42607C"/>
                </a:solidFill>
              </a:rPr>
              <a:t> </a:t>
            </a:r>
            <a:endParaRPr lang="fr-FR" altLang="zh-TW" dirty="0" smtClean="0">
              <a:solidFill>
                <a:srgbClr val="42607C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sz="6000" dirty="0" smtClean="0">
                <a:solidFill>
                  <a:schemeClr val="bg1"/>
                </a:solidFill>
              </a:rPr>
              <a:t>QR Code --- </a:t>
            </a:r>
            <a:r>
              <a:rPr lang="zh-TW" altLang="en-US" sz="6000" dirty="0" smtClean="0">
                <a:solidFill>
                  <a:schemeClr val="bg1"/>
                </a:solidFill>
              </a:rPr>
              <a:t>程式碼</a:t>
            </a:r>
            <a:endParaRPr lang="fr-FR" altLang="zh-TW" sz="6000" dirty="0" smtClean="0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43" y="2546214"/>
            <a:ext cx="746357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" y="0"/>
            <a:ext cx="9110135" cy="7288109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1903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fr-FR" altLang="zh-TW" sz="2500" dirty="0" smtClean="0">
                <a:solidFill>
                  <a:srgbClr val="42607C"/>
                </a:solidFill>
              </a:rPr>
              <a:t> </a:t>
            </a:r>
            <a:r>
              <a:rPr lang="zh-TW" altLang="en-US" sz="2500" dirty="0" smtClean="0">
                <a:solidFill>
                  <a:srgbClr val="42607C"/>
                </a:solidFill>
              </a:rPr>
              <a:t>介面</a:t>
            </a:r>
            <a:r>
              <a:rPr lang="en-US" altLang="zh-TW" sz="2500" dirty="0" smtClean="0">
                <a:solidFill>
                  <a:srgbClr val="42607C"/>
                </a:solidFill>
              </a:rPr>
              <a:t>XML</a:t>
            </a:r>
            <a:endParaRPr lang="fr-FR" altLang="zh-TW" sz="2500" dirty="0" smtClean="0">
              <a:solidFill>
                <a:srgbClr val="42607C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sz="6000" dirty="0" smtClean="0">
                <a:solidFill>
                  <a:schemeClr val="bg1"/>
                </a:solidFill>
              </a:rPr>
              <a:t>QR Code --- </a:t>
            </a:r>
            <a:r>
              <a:rPr lang="zh-TW" altLang="en-US" sz="6000" dirty="0" smtClean="0">
                <a:solidFill>
                  <a:schemeClr val="bg1"/>
                </a:solidFill>
              </a:rPr>
              <a:t>程式碼</a:t>
            </a:r>
            <a:endParaRPr lang="fr-FR" altLang="zh-TW" sz="6000" dirty="0" smtClean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7340074" cy="29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" y="0"/>
            <a:ext cx="9110135" cy="7288109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1903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TW" dirty="0" smtClean="0">
              <a:solidFill>
                <a:srgbClr val="42607C"/>
              </a:solidFill>
            </a:endParaRPr>
          </a:p>
          <a:p>
            <a:pPr algn="ctr"/>
            <a:endParaRPr lang="en-US" altLang="zh-TW" dirty="0">
              <a:solidFill>
                <a:srgbClr val="42607C"/>
              </a:solidFill>
            </a:endParaRPr>
          </a:p>
          <a:p>
            <a:pPr marL="0" indent="0" algn="ctr">
              <a:buNone/>
            </a:pPr>
            <a:r>
              <a:rPr lang="en-US" altLang="zh-TW" sz="5400" dirty="0" smtClean="0">
                <a:solidFill>
                  <a:srgbClr val="42607C"/>
                </a:solidFill>
              </a:rPr>
              <a:t>DEMO</a:t>
            </a:r>
            <a:endParaRPr lang="fr-FR" altLang="zh-TW" sz="5400" dirty="0" smtClean="0">
              <a:solidFill>
                <a:srgbClr val="4260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8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" y="0"/>
            <a:ext cx="9110135" cy="7288109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</a:t>
            </a:r>
            <a:endParaRPr lang="zh-TW" alt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348879"/>
            <a:ext cx="8229600" cy="408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zh-TW" altLang="en-US" dirty="0" smtClean="0">
                <a:solidFill>
                  <a:srgbClr val="42607C"/>
                </a:solidFill>
              </a:rPr>
              <a:t>學習可協助組員的技術</a:t>
            </a:r>
            <a:endParaRPr lang="en-US" altLang="zh-TW" dirty="0" smtClean="0">
              <a:solidFill>
                <a:srgbClr val="42607C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zh-TW" altLang="en-US" dirty="0">
                <a:solidFill>
                  <a:srgbClr val="42607C"/>
                </a:solidFill>
              </a:rPr>
              <a:t>修改</a:t>
            </a:r>
            <a:r>
              <a:rPr lang="zh-TW" altLang="en-US" dirty="0" smtClean="0">
                <a:solidFill>
                  <a:srgbClr val="42607C"/>
                </a:solidFill>
              </a:rPr>
              <a:t>資料庫、</a:t>
            </a:r>
            <a:r>
              <a:rPr lang="en-US" altLang="zh-TW" dirty="0" smtClean="0">
                <a:solidFill>
                  <a:srgbClr val="42607C"/>
                </a:solidFill>
              </a:rPr>
              <a:t>QR-Code</a:t>
            </a:r>
            <a:r>
              <a:rPr lang="zh-TW" altLang="en-US" dirty="0" smtClean="0">
                <a:solidFill>
                  <a:srgbClr val="42607C"/>
                </a:solidFill>
              </a:rPr>
              <a:t>有不</a:t>
            </a:r>
            <a:r>
              <a:rPr lang="zh-TW" altLang="en-US" dirty="0">
                <a:solidFill>
                  <a:srgbClr val="42607C"/>
                </a:solidFill>
              </a:rPr>
              <a:t>足</a:t>
            </a:r>
            <a:r>
              <a:rPr lang="zh-TW" altLang="en-US" dirty="0" smtClean="0">
                <a:solidFill>
                  <a:srgbClr val="42607C"/>
                </a:solidFill>
              </a:rPr>
              <a:t>的地方</a:t>
            </a:r>
            <a:endParaRPr lang="fr-FR" altLang="zh-TW" dirty="0" smtClean="0">
              <a:solidFill>
                <a:srgbClr val="4260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86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</Template>
  <TotalTime>58</TotalTime>
  <Words>105</Words>
  <Application>Microsoft Office PowerPoint</Application>
  <PresentationFormat>如螢幕大小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Wingdings</vt:lpstr>
      <vt:lpstr>Thème Office</vt:lpstr>
      <vt:lpstr>(暑假)第10週進度報告</vt:lpstr>
      <vt:lpstr>本週進度</vt:lpstr>
      <vt:lpstr>QR Code</vt:lpstr>
      <vt:lpstr>QR Code --- 程式碼</vt:lpstr>
      <vt:lpstr>QR Code --- 程式碼</vt:lpstr>
      <vt:lpstr>QR Code --- 程式碼</vt:lpstr>
      <vt:lpstr>QR Code --- 程式碼</vt:lpstr>
      <vt:lpstr>PowerPoint 簡報</vt:lpstr>
      <vt:lpstr>未來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(暑假)第10週進度報告</dc:title>
  <dc:creator>Jenny</dc:creator>
  <cp:lastModifiedBy>Jenny</cp:lastModifiedBy>
  <cp:revision>7</cp:revision>
  <dcterms:created xsi:type="dcterms:W3CDTF">2013-09-03T07:32:40Z</dcterms:created>
  <dcterms:modified xsi:type="dcterms:W3CDTF">2013-09-03T08:32:13Z</dcterms:modified>
</cp:coreProperties>
</file>