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4056001" x="381000"/>
            <a:ext cy="803275" cx="2835275"/>
          </a:xfrm>
          <a:custGeom>
            <a:pathLst>
              <a:path w="3572" extrusionOk="0" h="1012">
                <a:moveTo>
                  <a:pt y="303" x="1427"/>
                </a:moveTo>
                <a:lnTo>
                  <a:pt y="303" x="1427"/>
                </a:lnTo>
                <a:lnTo>
                  <a:pt y="0" x="1427"/>
                </a:lnTo>
                <a:lnTo>
                  <a:pt y="0" x="0"/>
                </a:lnTo>
                <a:lnTo>
                  <a:pt y="594" x="0"/>
                </a:lnTo>
                <a:lnTo>
                  <a:pt y="594" x="0"/>
                </a:lnTo>
                <a:lnTo>
                  <a:pt y="615" x="0"/>
                </a:lnTo>
                <a:lnTo>
                  <a:pt y="636" x="1"/>
                </a:lnTo>
                <a:lnTo>
                  <a:pt y="658" x="5"/>
                </a:lnTo>
                <a:lnTo>
                  <a:pt y="679" x="10"/>
                </a:lnTo>
                <a:lnTo>
                  <a:pt y="698" x="16"/>
                </a:lnTo>
                <a:lnTo>
                  <a:pt y="718" x="23"/>
                </a:lnTo>
                <a:lnTo>
                  <a:pt y="738" x="31"/>
                </a:lnTo>
                <a:lnTo>
                  <a:pt y="757" x="39"/>
                </a:lnTo>
                <a:lnTo>
                  <a:pt y="775" x="49"/>
                </a:lnTo>
                <a:lnTo>
                  <a:pt y="793" x="60"/>
                </a:lnTo>
                <a:lnTo>
                  <a:pt y="811" x="73"/>
                </a:lnTo>
                <a:lnTo>
                  <a:pt y="827" x="86"/>
                </a:lnTo>
                <a:lnTo>
                  <a:pt y="844" x="99"/>
                </a:lnTo>
                <a:lnTo>
                  <a:pt y="860" x="114"/>
                </a:lnTo>
                <a:lnTo>
                  <a:pt y="875" x="130"/>
                </a:lnTo>
                <a:lnTo>
                  <a:pt y="889" x="147"/>
                </a:lnTo>
                <a:lnTo>
                  <a:pt y="902" x="165"/>
                </a:lnTo>
                <a:lnTo>
                  <a:pt y="917" x="183"/>
                </a:lnTo>
                <a:lnTo>
                  <a:pt y="929" x="202"/>
                </a:lnTo>
                <a:lnTo>
                  <a:pt y="940" x="222"/>
                </a:lnTo>
                <a:lnTo>
                  <a:pt y="951" x="243"/>
                </a:lnTo>
                <a:lnTo>
                  <a:pt y="961" x="264"/>
                </a:lnTo>
                <a:lnTo>
                  <a:pt y="971" x="285"/>
                </a:lnTo>
                <a:lnTo>
                  <a:pt y="979" x="308"/>
                </a:lnTo>
                <a:lnTo>
                  <a:pt y="986" x="331"/>
                </a:lnTo>
                <a:lnTo>
                  <a:pt y="992" x="354"/>
                </a:lnTo>
                <a:lnTo>
                  <a:pt y="999" x="378"/>
                </a:lnTo>
                <a:lnTo>
                  <a:pt y="1004" x="403"/>
                </a:lnTo>
                <a:lnTo>
                  <a:pt y="1007" x="427"/>
                </a:lnTo>
                <a:lnTo>
                  <a:pt y="1010" x="454"/>
                </a:lnTo>
                <a:lnTo>
                  <a:pt y="1012" x="478"/>
                </a:lnTo>
                <a:lnTo>
                  <a:pt y="1012" x="504"/>
                </a:lnTo>
                <a:lnTo>
                  <a:pt y="1012" x="3572"/>
                </a:lnTo>
                <a:lnTo>
                  <a:pt y="760" x="3572"/>
                </a:lnTo>
                <a:lnTo>
                  <a:pt y="760" x="1882"/>
                </a:lnTo>
                <a:lnTo>
                  <a:pt y="760" x="1882"/>
                </a:lnTo>
                <a:lnTo>
                  <a:pt y="759" x="1859"/>
                </a:lnTo>
                <a:lnTo>
                  <a:pt y="757" x="1836"/>
                </a:lnTo>
                <a:lnTo>
                  <a:pt y="754" x="1814"/>
                </a:lnTo>
                <a:lnTo>
                  <a:pt y="751" x="1791"/>
                </a:lnTo>
                <a:lnTo>
                  <a:pt y="746" x="1768"/>
                </a:lnTo>
                <a:lnTo>
                  <a:pt y="739" x="1747"/>
                </a:lnTo>
                <a:lnTo>
                  <a:pt y="733" x="1725"/>
                </a:lnTo>
                <a:lnTo>
                  <a:pt y="724" x="1704"/>
                </a:lnTo>
                <a:lnTo>
                  <a:pt y="715" x="1685"/>
                </a:lnTo>
                <a:lnTo>
                  <a:pt y="705" x="1665"/>
                </a:lnTo>
                <a:lnTo>
                  <a:pt y="693" x="1645"/>
                </a:lnTo>
                <a:lnTo>
                  <a:pt y="682" x="1627"/>
                </a:lnTo>
                <a:lnTo>
                  <a:pt y="669" x="1609"/>
                </a:lnTo>
                <a:lnTo>
                  <a:pt y="656" x="1592"/>
                </a:lnTo>
                <a:lnTo>
                  <a:pt y="641" x="1575"/>
                </a:lnTo>
                <a:lnTo>
                  <a:pt y="627" x="1560"/>
                </a:lnTo>
                <a:lnTo>
                  <a:pt y="610" x="1544"/>
                </a:lnTo>
                <a:lnTo>
                  <a:pt y="594" x="1529"/>
                </a:lnTo>
                <a:lnTo>
                  <a:pt y="576" x="1516"/>
                </a:lnTo>
                <a:lnTo>
                  <a:pt y="558" x="1503"/>
                </a:lnTo>
                <a:lnTo>
                  <a:pt y="540" x="1492"/>
                </a:lnTo>
                <a:lnTo>
                  <a:pt y="520" x="1480"/>
                </a:lnTo>
                <a:lnTo>
                  <a:pt y="501" x="1471"/>
                </a:lnTo>
                <a:lnTo>
                  <a:pt y="481" x="1463"/>
                </a:lnTo>
                <a:lnTo>
                  <a:pt y="460" x="1454"/>
                </a:lnTo>
                <a:lnTo>
                  <a:pt y="439" x="1446"/>
                </a:lnTo>
                <a:lnTo>
                  <a:pt y="418" x="1440"/>
                </a:lnTo>
                <a:lnTo>
                  <a:pt y="395" x="1435"/>
                </a:lnTo>
                <a:lnTo>
                  <a:pt y="372" x="1432"/>
                </a:lnTo>
                <a:lnTo>
                  <a:pt y="349" x="1428"/>
                </a:lnTo>
                <a:lnTo>
                  <a:pt y="326" x="1427"/>
                </a:lnTo>
                <a:lnTo>
                  <a:pt y="303" x="1427"/>
                </a:lnTo>
                <a:lnTo>
                  <a:pt y="303" x="14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4659251" x="6781800"/>
            <a:ext cy="736601" cx="1903412"/>
          </a:xfrm>
          <a:custGeom>
            <a:pathLst>
              <a:path w="2398" extrusionOk="0" h="927">
                <a:moveTo>
                  <a:pt y="708" x="971"/>
                </a:moveTo>
                <a:lnTo>
                  <a:pt y="708" x="971"/>
                </a:lnTo>
                <a:lnTo>
                  <a:pt y="927" x="971"/>
                </a:lnTo>
                <a:lnTo>
                  <a:pt y="927" x="2398"/>
                </a:lnTo>
                <a:lnTo>
                  <a:pt y="418" x="2398"/>
                </a:lnTo>
                <a:lnTo>
                  <a:pt y="418" x="2398"/>
                </a:lnTo>
                <a:lnTo>
                  <a:pt y="395" x="2398"/>
                </a:lnTo>
                <a:lnTo>
                  <a:pt y="374" x="2395"/>
                </a:lnTo>
                <a:lnTo>
                  <a:pt y="354" x="2392"/>
                </a:lnTo>
                <a:lnTo>
                  <a:pt y="333" x="2389"/>
                </a:lnTo>
                <a:lnTo>
                  <a:pt y="313" x="2382"/>
                </a:lnTo>
                <a:lnTo>
                  <a:pt y="294" x="2375"/>
                </a:lnTo>
                <a:lnTo>
                  <a:pt y="274" x="2367"/>
                </a:lnTo>
                <a:lnTo>
                  <a:pt y="254" x="2359"/>
                </a:lnTo>
                <a:lnTo>
                  <a:pt y="236" x="2348"/>
                </a:lnTo>
                <a:lnTo>
                  <a:pt y="219" x="2338"/>
                </a:lnTo>
                <a:lnTo>
                  <a:pt y="201" x="2325"/>
                </a:lnTo>
                <a:lnTo>
                  <a:pt y="184" x="2312"/>
                </a:lnTo>
                <a:lnTo>
                  <a:pt y="168" x="2299"/>
                </a:lnTo>
                <a:lnTo>
                  <a:pt y="152" x="2282"/>
                </a:lnTo>
                <a:lnTo>
                  <a:pt y="137" x="2268"/>
                </a:lnTo>
                <a:lnTo>
                  <a:pt y="122" x="2250"/>
                </a:lnTo>
                <a:lnTo>
                  <a:pt y="108" x="2233"/>
                </a:lnTo>
                <a:lnTo>
                  <a:pt y="94" x="2214"/>
                </a:lnTo>
                <a:lnTo>
                  <a:pt y="83" x="2196"/>
                </a:lnTo>
                <a:lnTo>
                  <a:pt y="70" x="2176"/>
                </a:lnTo>
                <a:lnTo>
                  <a:pt y="60" x="2155"/>
                </a:lnTo>
                <a:lnTo>
                  <a:pt y="50" x="2134"/>
                </a:lnTo>
                <a:lnTo>
                  <a:pt y="41" x="2113"/>
                </a:lnTo>
                <a:lnTo>
                  <a:pt y="32" x="2090"/>
                </a:lnTo>
                <a:lnTo>
                  <a:pt y="24" x="2067"/>
                </a:lnTo>
                <a:lnTo>
                  <a:pt y="18" x="2044"/>
                </a:lnTo>
                <a:lnTo>
                  <a:pt y="13" x="2020"/>
                </a:lnTo>
                <a:lnTo>
                  <a:pt y="8" x="1995"/>
                </a:lnTo>
                <a:lnTo>
                  <a:pt y="5" x="1971"/>
                </a:lnTo>
                <a:lnTo>
                  <a:pt y="1" x="1944"/>
                </a:lnTo>
                <a:lnTo>
                  <a:pt y="0" x="1920"/>
                </a:lnTo>
                <a:lnTo>
                  <a:pt y="0" x="1894"/>
                </a:lnTo>
                <a:lnTo>
                  <a:pt y="0" x="0"/>
                </a:lnTo>
                <a:lnTo>
                  <a:pt y="251" x="0"/>
                </a:lnTo>
                <a:lnTo>
                  <a:pt y="251" x="514"/>
                </a:lnTo>
                <a:lnTo>
                  <a:pt y="251" x="514"/>
                </a:lnTo>
                <a:lnTo>
                  <a:pt y="251" x="539"/>
                </a:lnTo>
                <a:lnTo>
                  <a:pt y="254" x="562"/>
                </a:lnTo>
                <a:lnTo>
                  <a:pt y="256" x="585"/>
                </a:lnTo>
                <a:lnTo>
                  <a:pt y="261" x="607"/>
                </a:lnTo>
                <a:lnTo>
                  <a:pt y="266" x="629"/>
                </a:lnTo>
                <a:lnTo>
                  <a:pt y="272" x="651"/>
                </a:lnTo>
                <a:lnTo>
                  <a:pt y="279" x="673"/>
                </a:lnTo>
                <a:lnTo>
                  <a:pt y="287" x="692"/>
                </a:lnTo>
                <a:lnTo>
                  <a:pt y="297" x="713"/>
                </a:lnTo>
                <a:lnTo>
                  <a:pt y="307" x="733"/>
                </a:lnTo>
                <a:lnTo>
                  <a:pt y="318" x="753"/>
                </a:lnTo>
                <a:lnTo>
                  <a:pt y="330" x="771"/>
                </a:lnTo>
                <a:lnTo>
                  <a:pt y="343" x="789"/>
                </a:lnTo>
                <a:lnTo>
                  <a:pt y="356" x="805"/>
                </a:lnTo>
                <a:lnTo>
                  <a:pt y="370" x="823"/>
                </a:lnTo>
                <a:lnTo>
                  <a:pt y="385" x="838"/>
                </a:lnTo>
                <a:lnTo>
                  <a:pt y="401" x="854"/>
                </a:lnTo>
                <a:lnTo>
                  <a:pt y="418" x="867"/>
                </a:lnTo>
                <a:lnTo>
                  <a:pt y="434" x="882"/>
                </a:lnTo>
                <a:lnTo>
                  <a:pt y="452" x="893"/>
                </a:lnTo>
                <a:lnTo>
                  <a:pt y="472" x="906"/>
                </a:lnTo>
                <a:lnTo>
                  <a:pt y="491" x="918"/>
                </a:lnTo>
                <a:lnTo>
                  <a:pt y="511" x="927"/>
                </a:lnTo>
                <a:lnTo>
                  <a:pt y="530" x="936"/>
                </a:lnTo>
                <a:lnTo>
                  <a:pt y="552" x="944"/>
                </a:lnTo>
                <a:lnTo>
                  <a:pt y="573" x="952"/>
                </a:lnTo>
                <a:lnTo>
                  <a:pt y="594" x="957"/>
                </a:lnTo>
                <a:lnTo>
                  <a:pt y="617" x="963"/>
                </a:lnTo>
                <a:lnTo>
                  <a:pt y="638" x="967"/>
                </a:lnTo>
                <a:lnTo>
                  <a:pt y="661" x="970"/>
                </a:lnTo>
                <a:lnTo>
                  <a:pt y="685" x="971"/>
                </a:lnTo>
                <a:lnTo>
                  <a:pt y="708" x="971"/>
                </a:lnTo>
                <a:lnTo>
                  <a:pt y="708" x="9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0" x="381000"/>
            <a:ext cy="3962399" cx="113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4659251" x="3268663"/>
            <a:ext cy="200099" cx="17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>
            <a:off y="4659251" x="5021262"/>
            <a:ext cy="200099" cx="1684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3" name="Shape 13"/>
          <p:cNvSpPr/>
          <p:nvPr/>
        </p:nvSpPr>
        <p:spPr>
          <a:xfrm>
            <a:off y="5449826" x="7546975"/>
            <a:ext cy="1409700" cx="1139824"/>
          </a:xfrm>
          <a:custGeom>
            <a:pathLst>
              <a:path w="1437" extrusionOk="0" h="1776">
                <a:moveTo>
                  <a:pt y="1776" x="1435"/>
                </a:moveTo>
                <a:lnTo>
                  <a:pt y="1776" x="0"/>
                </a:lnTo>
                <a:lnTo>
                  <a:pt y="0" x="2"/>
                </a:lnTo>
                <a:lnTo>
                  <a:pt y="0" x="1437"/>
                </a:lnTo>
                <a:lnTo>
                  <a:pt y="1776" x="14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8" name="Shape 18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" name="Shape 20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457200" marL="457200">
              <a:defRPr>
                <a:solidFill>
                  <a:schemeClr val="lt2"/>
                </a:solidFill>
              </a:defRPr>
            </a:lvl1pPr>
            <a:lvl2pPr rtl="0" indent="-342900" marL="800100">
              <a:defRPr>
                <a:solidFill>
                  <a:schemeClr val="lt2"/>
                </a:solidFill>
              </a:defRPr>
            </a:lvl2pPr>
            <a:lvl3pPr rtl="0" indent="-342900" marL="1257300">
              <a:defRPr>
                <a:solidFill>
                  <a:schemeClr val="lt2"/>
                </a:solidFill>
              </a:defRPr>
            </a:lvl3pPr>
            <a:lvl4pPr rtl="0" indent="-285750" marL="1657350">
              <a:defRPr>
                <a:solidFill>
                  <a:schemeClr val="lt2"/>
                </a:solidFill>
              </a:defRPr>
            </a:lvl4pPr>
            <a:lvl5pPr rtl="0" indent="-285750" marL="2114550">
              <a:defRPr sz="1800">
                <a:solidFill>
                  <a:schemeClr val="lt2"/>
                </a:solidFill>
              </a:defRPr>
            </a:lvl5pPr>
            <a:lvl6pPr rtl="0" indent="-285750" marL="2571750">
              <a:defRPr sz="1800">
                <a:solidFill>
                  <a:schemeClr val="lt2"/>
                </a:solidFill>
              </a:defRPr>
            </a:lvl6pPr>
            <a:lvl7pPr rtl="0" indent="-285750" marL="3028950">
              <a:defRPr sz="1800">
                <a:solidFill>
                  <a:schemeClr val="lt2"/>
                </a:solidFill>
              </a:defRPr>
            </a:lvl7pPr>
            <a:lvl8pPr rtl="0" indent="-285750" marL="3486150">
              <a:defRPr sz="1800">
                <a:solidFill>
                  <a:schemeClr val="lt2"/>
                </a:solidFill>
              </a:defRPr>
            </a:lvl8pPr>
            <a:lvl9pPr rtl="0" indent="-285750" marL="394335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7" name="Shape 27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9" name="Shape 29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579562" x="854948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457200" marL="45720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579562" x="4827083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457200" marL="45720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5" name="Shape 35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6" name="Shape 36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7" name="Shape 37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8" name="Shape 38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 rot="10800000" flipH="1">
            <a:off y="5333978" x="228600"/>
            <a:ext cy="1527698" cx="2208225"/>
          </a:xfrm>
          <a:custGeom>
            <a:pathLst>
              <a:path w="10000" extrusionOk="0" h="18832">
                <a:moveTo>
                  <a:pt y="11895" x="2283"/>
                </a:moveTo>
                <a:lnTo>
                  <a:pt y="11895" x="2283"/>
                </a:lnTo>
                <a:cubicBezTo>
                  <a:pt y="7997" x="2258"/>
                  <a:pt y="3898" x="2271"/>
                  <a:pt y="0" x="2246"/>
                </a:cubicBezTo>
                <a:lnTo>
                  <a:pt y="98" x="37"/>
                </a:lnTo>
                <a:cubicBezTo>
                  <a:pt y="4986" x="25"/>
                  <a:pt y="9874" x="12"/>
                  <a:pt y="14762" x="0"/>
                </a:cubicBezTo>
                <a:lnTo>
                  <a:pt y="14762" x="0"/>
                </a:lnTo>
                <a:lnTo>
                  <a:pt y="14967" x="0"/>
                </a:lnTo>
                <a:cubicBezTo>
                  <a:pt y="15036" x="2"/>
                  <a:pt y="15104" x="5"/>
                  <a:pt y="15173" x="7"/>
                </a:cubicBezTo>
                <a:cubicBezTo>
                  <a:pt y="15241" x="11"/>
                  <a:pt y="15310" x="14"/>
                  <a:pt y="15378" x="18"/>
                </a:cubicBezTo>
                <a:cubicBezTo>
                  <a:pt y="15443" x="24"/>
                  <a:pt y="15509" x="30"/>
                  <a:pt y="15574" x="36"/>
                </a:cubicBezTo>
                <a:cubicBezTo>
                  <a:pt y="15642" x="42"/>
                  <a:pt y="15711" x="48"/>
                  <a:pt y="15779" x="54"/>
                </a:cubicBezTo>
                <a:cubicBezTo>
                  <a:pt y="15844" x="61"/>
                  <a:pt y="15910" x="68"/>
                  <a:pt y="15975" x="75"/>
                </a:cubicBezTo>
                <a:cubicBezTo>
                  <a:pt y="16037" x="85"/>
                  <a:pt y="16099" x="94"/>
                  <a:pt y="16161" x="104"/>
                </a:cubicBezTo>
                <a:cubicBezTo>
                  <a:pt y="16220" x="116"/>
                  <a:pt y="16278" x="128"/>
                  <a:pt y="16337" x="140"/>
                </a:cubicBezTo>
                <a:cubicBezTo>
                  <a:pt y="16402" x="152"/>
                  <a:pt y="16468" x="164"/>
                  <a:pt y="16533" x="176"/>
                </a:cubicBezTo>
                <a:cubicBezTo>
                  <a:pt y="16592" x="189"/>
                  <a:pt y="16650" x="203"/>
                  <a:pt y="16709" x="216"/>
                </a:cubicBezTo>
                <a:cubicBezTo>
                  <a:pt y="16761" x="230"/>
                  <a:pt y="16813" x="245"/>
                  <a:pt y="16865" x="259"/>
                </a:cubicBezTo>
                <a:cubicBezTo>
                  <a:pt y="16924" x="275"/>
                  <a:pt y="16982" x="290"/>
                  <a:pt y="17041" x="306"/>
                </a:cubicBezTo>
                <a:cubicBezTo>
                  <a:pt y="17097" x="324"/>
                  <a:pt y="17152" x="341"/>
                  <a:pt y="17208" x="359"/>
                </a:cubicBezTo>
                <a:cubicBezTo>
                  <a:pt y="17254" x="376"/>
                  <a:pt y="17299" x="393"/>
                  <a:pt y="17345" x="410"/>
                </a:cubicBezTo>
                <a:cubicBezTo>
                  <a:pt y="17400" x="430"/>
                  <a:pt y="17456" x="451"/>
                  <a:pt y="17511" x="471"/>
                </a:cubicBezTo>
                <a:cubicBezTo>
                  <a:pt y="17557" x="490"/>
                  <a:pt y="17602" x="509"/>
                  <a:pt y="17648" x="528"/>
                </a:cubicBezTo>
                <a:cubicBezTo>
                  <a:pt y="17690" x="550"/>
                  <a:pt y="17733" x="571"/>
                  <a:pt y="17775" x="593"/>
                </a:cubicBezTo>
                <a:cubicBezTo>
                  <a:pt y="17817" x="615"/>
                  <a:pt y="17860" x="636"/>
                  <a:pt y="17902" x="658"/>
                </a:cubicBezTo>
                <a:cubicBezTo>
                  <a:pt y="17945" x="681"/>
                  <a:pt y="17987" x="703"/>
                  <a:pt y="18030" x="726"/>
                </a:cubicBezTo>
                <a:lnTo>
                  <a:pt y="18147" x="798"/>
                </a:lnTo>
                <a:cubicBezTo>
                  <a:pt y="18180" x="822"/>
                  <a:pt y="18212" x="846"/>
                  <a:pt y="18245" x="870"/>
                </a:cubicBezTo>
                <a:lnTo>
                  <a:pt y="18353" x="945"/>
                </a:lnTo>
                <a:cubicBezTo>
                  <a:pt y="18379" x="973"/>
                  <a:pt y="18405" x="1000"/>
                  <a:pt y="18431" x="1028"/>
                </a:cubicBezTo>
                <a:cubicBezTo>
                  <a:pt y="18457" x="1053"/>
                  <a:pt y="18483" x="1079"/>
                  <a:pt y="18509" x="1104"/>
                </a:cubicBezTo>
                <a:lnTo>
                  <a:pt y="18597" x="1186"/>
                </a:lnTo>
                <a:lnTo>
                  <a:pt y="18656" x="1272"/>
                </a:lnTo>
                <a:cubicBezTo>
                  <a:pt y="18672" x="1302"/>
                  <a:pt y="18689" x="1332"/>
                  <a:pt y="18705" x="1362"/>
                </a:cubicBezTo>
                <a:cubicBezTo>
                  <a:pt y="18721" x="1391"/>
                  <a:pt y="18738" x="1420"/>
                  <a:pt y="18754" x="1449"/>
                </a:cubicBezTo>
                <a:cubicBezTo>
                  <a:pt y="18770" x="1479"/>
                  <a:pt y="18787" x="1508"/>
                  <a:pt y="18803" x="1538"/>
                </a:cubicBezTo>
                <a:lnTo>
                  <a:pt y="18812" x="1625"/>
                </a:lnTo>
                <a:cubicBezTo>
                  <a:pt y="18819" x="1656"/>
                  <a:pt y="18825" x="1687"/>
                  <a:pt y="18832" x="1718"/>
                </a:cubicBezTo>
                <a:lnTo>
                  <a:pt y="18832" x="1812"/>
                </a:lnTo>
                <a:lnTo>
                  <a:pt y="18832" x="10000"/>
                </a:lnTo>
                <a:lnTo>
                  <a:pt y="16278" x="10000"/>
                </a:lnTo>
                <a:lnTo>
                  <a:pt y="16278" x="3925"/>
                </a:lnTo>
                <a:lnTo>
                  <a:pt y="16278" x="3925"/>
                </a:lnTo>
                <a:lnTo>
                  <a:pt y="16278" x="3843"/>
                </a:lnTo>
                <a:cubicBezTo>
                  <a:pt y="16272" x="3814"/>
                  <a:pt y="16265" x="3785"/>
                  <a:pt y="16259" x="3756"/>
                </a:cubicBezTo>
                <a:lnTo>
                  <a:pt y="16229" x="3674"/>
                </a:lnTo>
                <a:cubicBezTo>
                  <a:pt y="16219" x="3649"/>
                  <a:pt y="16210" x="3623"/>
                  <a:pt y="16200" x="3598"/>
                </a:cubicBezTo>
                <a:cubicBezTo>
                  <a:pt y="16184" x="3570"/>
                  <a:pt y="16167" x="3543"/>
                  <a:pt y="16151" x="3515"/>
                </a:cubicBezTo>
                <a:lnTo>
                  <a:pt y="16082" x="3440"/>
                </a:lnTo>
                <a:lnTo>
                  <a:pt y="16024" x="3361"/>
                </a:lnTo>
                <a:cubicBezTo>
                  <a:pt y="15998" x="3336"/>
                  <a:pt y="15972" x="3310"/>
                  <a:pt y="15946" x="3285"/>
                </a:cubicBezTo>
                <a:lnTo>
                  <a:pt y="15857" x="3217"/>
                </a:lnTo>
                <a:cubicBezTo>
                  <a:pt y="15828" x="3193"/>
                  <a:pt y="15798" x="3169"/>
                  <a:pt y="15769" x="3145"/>
                </a:cubicBezTo>
                <a:lnTo>
                  <a:pt y="15652" x="3073"/>
                </a:lnTo>
                <a:cubicBezTo>
                  <a:pt y="15616" x="3053"/>
                  <a:pt y="15580" x="3032"/>
                  <a:pt y="15544" x="3012"/>
                </a:cubicBezTo>
                <a:cubicBezTo>
                  <a:pt y="15505" x="2991"/>
                  <a:pt y="15466" x="2969"/>
                  <a:pt y="15427" x="2948"/>
                </a:cubicBezTo>
                <a:cubicBezTo>
                  <a:pt y="15385" x="2926"/>
                  <a:pt y="15342" x="2905"/>
                  <a:pt y="15300" x="2883"/>
                </a:cubicBezTo>
                <a:cubicBezTo>
                  <a:pt y="15254" x="2863"/>
                  <a:pt y="15209" x="2842"/>
                  <a:pt y="15163" x="2822"/>
                </a:cubicBezTo>
                <a:cubicBezTo>
                  <a:pt y="15114" x="2803"/>
                  <a:pt y="15065" x="2783"/>
                  <a:pt y="15016" x="2764"/>
                </a:cubicBezTo>
                <a:lnTo>
                  <a:pt y="14869" x="2710"/>
                </a:lnTo>
                <a:cubicBezTo>
                  <a:pt y="14817" x="2693"/>
                  <a:pt y="14765" x="2677"/>
                  <a:pt y="14713" x="2660"/>
                </a:cubicBezTo>
                <a:cubicBezTo>
                  <a:pt y="14657" x="2644"/>
                  <a:pt y="14602" x="2629"/>
                  <a:pt y="14546" x="2613"/>
                </a:cubicBezTo>
                <a:cubicBezTo>
                  <a:pt y="14491" x="2596"/>
                  <a:pt y="14435" x="2580"/>
                  <a:pt y="14380" x="2563"/>
                </a:cubicBezTo>
                <a:cubicBezTo>
                  <a:pt y="14321" x="2550"/>
                  <a:pt y="14263" x="2536"/>
                  <a:pt y="14204" x="2523"/>
                </a:cubicBezTo>
                <a:cubicBezTo>
                  <a:pt y="14139" x="2510"/>
                  <a:pt y="14073" x="2497"/>
                  <a:pt y="14008" x="2484"/>
                </a:cubicBezTo>
                <a:cubicBezTo>
                  <a:pt y="13943" x="2472"/>
                  <a:pt y="13877" x="2460"/>
                  <a:pt y="13812" x="2448"/>
                </a:cubicBezTo>
                <a:cubicBezTo>
                  <a:pt y="13750" x="2436"/>
                  <a:pt y="13689" x="2424"/>
                  <a:pt y="13627" x="2412"/>
                </a:cubicBezTo>
                <a:cubicBezTo>
                  <a:pt y="13562" x="2402"/>
                  <a:pt y="13496" x="2393"/>
                  <a:pt y="13431" x="2383"/>
                </a:cubicBezTo>
                <a:cubicBezTo>
                  <a:pt y="13362" x="2375"/>
                  <a:pt y="13294" x="2366"/>
                  <a:pt y="13225" x="2358"/>
                </a:cubicBezTo>
                <a:cubicBezTo>
                  <a:pt y="13157" x="2351"/>
                  <a:pt y="13088" x="2343"/>
                  <a:pt y="13020" x="2336"/>
                </a:cubicBezTo>
                <a:lnTo>
                  <a:pt y="12795" x="2318"/>
                </a:lnTo>
                <a:cubicBezTo>
                  <a:pt y="12726" x="2312"/>
                  <a:pt y="12658" x="2307"/>
                  <a:pt y="12589" x="2301"/>
                </a:cubicBezTo>
                <a:cubicBezTo>
                  <a:pt y="12514" x="2298"/>
                  <a:pt y="12439" x="2296"/>
                  <a:pt y="12364" x="2293"/>
                </a:cubicBezTo>
                <a:lnTo>
                  <a:pt y="12139" x="2290"/>
                </a:lnTo>
                <a:cubicBezTo>
                  <a:pt y="12058" x="2288"/>
                  <a:pt y="11976" x="2285"/>
                  <a:pt y="11895" x="2283"/>
                </a:cubicBezTo>
                <a:lnTo>
                  <a:pt y="11895" x="2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2" name="Shape 42"/>
          <p:cNvSpPr/>
          <p:nvPr/>
        </p:nvSpPr>
        <p:spPr>
          <a:xfrm>
            <a:off y="5334000" x="2497136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3" name="Shape 43"/>
          <p:cNvSpPr/>
          <p:nvPr/>
        </p:nvSpPr>
        <p:spPr>
          <a:xfrm>
            <a:off y="5334000" x="4995862"/>
            <a:ext cy="207900" cx="1965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4" name="Shape 44"/>
          <p:cNvSpPr/>
          <p:nvPr/>
        </p:nvSpPr>
        <p:spPr>
          <a:xfrm>
            <a:off y="5334000" x="7010400"/>
            <a:ext cy="207900" cx="2133599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5875078" x="1020958"/>
            <a:ext cy="692700" cx="781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="1" sz="1800">
                <a:solidFill>
                  <a:schemeClr val="lt2"/>
                </a:solidFill>
              </a:defRPr>
            </a:lvl1pPr>
            <a:lvl2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2pPr>
            <a:lvl3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3pPr>
            <a:lvl4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="1" sz="1800">
                <a:solidFill>
                  <a:schemeClr val="lt2"/>
                </a:solidFill>
              </a:defRPr>
            </a:lvl4pPr>
            <a:lvl5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5pPr>
            <a:lvl6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6pPr>
            <a:lvl7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="1" sz="1800">
                <a:solidFill>
                  <a:schemeClr val="lt2"/>
                </a:solidFill>
              </a:defRPr>
            </a:lvl7pPr>
            <a:lvl8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8pPr>
            <a:lvl9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/>
        </p:nvSpPr>
        <p:spPr>
          <a:xfrm>
            <a:off y="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>
            <a:off y="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9" name="Shape 49"/>
          <p:cNvSpPr/>
          <p:nvPr/>
        </p:nvSpPr>
        <p:spPr>
          <a:xfrm>
            <a:off y="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0" name="Shape 50"/>
          <p:cNvSpPr/>
          <p:nvPr/>
        </p:nvSpPr>
        <p:spPr>
          <a:xfrm>
            <a:off y="0" x="0"/>
            <a:ext cy="207900" cx="23463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1" name="Shape 51"/>
          <p:cNvSpPr/>
          <p:nvPr/>
        </p:nvSpPr>
        <p:spPr>
          <a:xfrm>
            <a:off y="6650036" x="0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2" name="Shape 52"/>
          <p:cNvSpPr/>
          <p:nvPr/>
        </p:nvSpPr>
        <p:spPr>
          <a:xfrm>
            <a:off y="6650036" x="2498725"/>
            <a:ext cy="207900" cx="19652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3" name="Shape 53"/>
          <p:cNvSpPr/>
          <p:nvPr/>
        </p:nvSpPr>
        <p:spPr>
          <a:xfrm>
            <a:off y="6650036" x="4513262"/>
            <a:ext cy="207900" cx="4630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y="2901200" x="1979425"/>
            <a:ext cy="1650599" cx="6093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(暑假)第5週進度報告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zh-TW"/>
              <a:t>蔡佩容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579575" x="1433974"/>
            <a:ext cy="4988100" cx="7252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zh-TW"/>
              <a:t>
</a:t>
            </a:r>
            <a:r>
              <a:rPr lang="zh-TW"/>
              <a:t> </a:t>
            </a:r>
          </a:p>
          <a:p>
            <a:pPr algn="l"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zh-TW"/>
              <a:t>已將資料庫修改、查詢、刪除4大功能修改得較靈活，但還沒有測試過！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這週進度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TW"/>
              <a:t>
</a:t>
            </a:r>
            <a:r>
              <a:rPr lang="zh-TW"/>
              <a:t>以下是還未測試，但希望測試過後，可以執行出來的成果想法。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TW"/>
              <a:t>
</a:t>
            </a:r>
            <a:r>
              <a:rPr lang="zh-TW"/>
              <a:t>因為表格不多，加上Android在插入資料到資料庫中時，要先把新增的資料放到</a:t>
            </a:r>
            <a:r>
              <a:rPr lang="zh-TW">
                <a:solidFill>
                  <a:srgbClr val="FED47D"/>
                </a:solidFill>
              </a:rPr>
              <a:t>ContentValues裡，所以我就直接寫死在方法裡了。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新增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y="1752524" x="854950"/>
            <a:ext cy="48150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TW"/>
              <a:t>
</a:t>
            </a:r>
            <a:r>
              <a:rPr lang="zh-TW"/>
              <a:t>可以透過在XML檔裡輸入的</a:t>
            </a:r>
            <a:r>
              <a:rPr u="sng" lang="zh-TW"/>
              <a:t>資料表名稱</a:t>
            </a:r>
            <a:r>
              <a:rPr lang="zh-TW"/>
              <a:t>，將名稱傳到update(String)，就可以修改資料表內容。</a:t>
            </a: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修改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y="1827724" x="854950"/>
            <a:ext cy="47400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TW"/>
              <a:t>
</a:t>
            </a:r>
            <a:r>
              <a:rPr lang="zh-TW"/>
              <a:t>在XML檔裡輸入要刪除的</a:t>
            </a:r>
            <a:r>
              <a:rPr u="sng" lang="zh-TW"/>
              <a:t>表格名稱</a:t>
            </a:r>
            <a:r>
              <a:rPr lang="zh-TW"/>
              <a:t>和</a:t>
            </a:r>
            <a:r>
              <a:rPr u="sng" lang="zh-TW"/>
              <a:t>WHERE條件字串</a:t>
            </a:r>
            <a:r>
              <a:rPr lang="zh-TW"/>
              <a:t>，將兩個值傳到</a:t>
            </a:r>
            <a:r>
              <a:rPr lang="zh-TW">
                <a:solidFill>
                  <a:srgbClr val="FED47D"/>
                </a:solidFill>
              </a:rPr>
              <a:t>delete(String,String)，就可以刪除特定資料。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刪除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1760050" x="854950"/>
            <a:ext cy="48074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TW"/>
              <a:t>
</a:t>
            </a:r>
            <a:r>
              <a:rPr lang="zh-TW"/>
              <a:t>在XML檔裡輸入要查詢的</a:t>
            </a:r>
            <a:r>
              <a:rPr u="sng" lang="zh-TW"/>
              <a:t>表格名稱</a:t>
            </a:r>
            <a:r>
              <a:rPr lang="zh-TW"/>
              <a:t>、查詢項目和</a:t>
            </a:r>
            <a:r>
              <a:rPr u="sng" lang="zh-TW"/>
              <a:t>WHERE條件字串</a:t>
            </a:r>
            <a:r>
              <a:rPr lang="zh-TW"/>
              <a:t>，將三個值傳到</a:t>
            </a:r>
            <a:r>
              <a:rPr lang="zh-TW">
                <a:solidFill>
                  <a:srgbClr val="FED47D"/>
                </a:solidFill>
              </a:rPr>
              <a:t>search(String,String,String)，就可以查詢特定資料。</a:t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查詢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TW"/>
              <a:t>
</a:t>
            </a:r>
            <a:r>
              <a:rPr lang="zh-TW"/>
              <a:t>好像和預期的進度有很大的落差，所以這週希望將本機端的資料庫結束，並將伺服端的資料庫也告一段落。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之後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TW"/>
              <a:t>
</a:t>
            </a:r>
          </a:p>
          <a:p>
            <a:r>
              <a:t/>
            </a:r>
          </a:p>
          <a:p>
            <a:pPr algn="ctr">
              <a:buNone/>
            </a:pPr>
            <a:r>
              <a:rPr sz="3600" lang="zh-TW"/>
              <a:t>Thank You !!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