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763730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9323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0363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0470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9674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0852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850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2885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8088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1811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 rot="10800000" flipH="1">
            <a:off x="0" y="2056789"/>
            <a:ext cx="9143999" cy="1219810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0" y="0"/>
            <a:ext cx="9144000" cy="2133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 rot="-249176">
            <a:off x="1097760" y="3131978"/>
            <a:ext cx="7585015" cy="5239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1270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1270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1270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1270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1270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indent="1270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indent="1270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indent="1270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indent="1270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 rot="-240126">
            <a:off x="472191" y="2455229"/>
            <a:ext cx="498615" cy="448686"/>
          </a:xfrm>
          <a:prstGeom prst="star4">
            <a:avLst>
              <a:gd name="adj" fmla="val 20046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 rot="-244891">
            <a:off x="1031293" y="1341541"/>
            <a:ext cx="7772311" cy="142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/>
          <p:nvPr/>
        </p:nvSpPr>
        <p:spPr>
          <a:xfrm flipH="1">
            <a:off x="0" y="3511296"/>
            <a:ext cx="9143999" cy="3351847"/>
          </a:xfrm>
          <a:custGeom>
            <a:avLst/>
            <a:gdLst/>
            <a:ahLst/>
            <a:cxnLst/>
            <a:rect l="0" t="0" r="0" b="0"/>
            <a:pathLst>
              <a:path w="9144000" h="3429000" extrusionOk="0">
                <a:moveTo>
                  <a:pt x="0" y="0"/>
                </a:moveTo>
                <a:lnTo>
                  <a:pt x="0" y="762000"/>
                </a:lnTo>
                <a:lnTo>
                  <a:pt x="0" y="3429000"/>
                </a:lnTo>
                <a:lnTo>
                  <a:pt x="9144000" y="3429000"/>
                </a:lnTo>
                <a:lnTo>
                  <a:pt x="9144000" y="762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1" name="Shape 21"/>
          <p:cNvSpPr/>
          <p:nvPr/>
        </p:nvSpPr>
        <p:spPr>
          <a:xfrm rot="-283855">
            <a:off x="915995" y="3829088"/>
            <a:ext cx="6019909" cy="2880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flipH="1">
            <a:off x="0" y="6248400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4" name="Shape 24"/>
          <p:cNvSpPr/>
          <p:nvPr/>
        </p:nvSpPr>
        <p:spPr>
          <a:xfrm rot="-120272">
            <a:off x="918043" y="6170451"/>
            <a:ext cx="7396425" cy="294012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5" name="Shape 25"/>
          <p:cNvSpPr/>
          <p:nvPr/>
        </p:nvSpPr>
        <p:spPr>
          <a:xfrm rot="10800000" flipH="1">
            <a:off x="0" y="-937"/>
            <a:ext cx="9143999" cy="1448737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6" name="Shape 26"/>
          <p:cNvSpPr/>
          <p:nvPr/>
        </p:nvSpPr>
        <p:spPr>
          <a:xfrm rot="10800000" flipH="1">
            <a:off x="0" y="0"/>
            <a:ext cx="9143999" cy="1366733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0" y="6327648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 rot="-303791">
            <a:off x="1177343" y="-19952"/>
            <a:ext cx="8229612" cy="11429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 rot="-240126">
            <a:off x="700792" y="702629"/>
            <a:ext cx="498615" cy="448686"/>
          </a:xfrm>
          <a:prstGeom prst="star4">
            <a:avLst>
              <a:gd name="adj" fmla="val 20046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0" name="Shape 30"/>
          <p:cNvSpPr/>
          <p:nvPr/>
        </p:nvSpPr>
        <p:spPr>
          <a:xfrm rot="-120272">
            <a:off x="915325" y="6289621"/>
            <a:ext cx="7396425" cy="316143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>
            <a:off x="0" y="6248400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4" name="Shape 34"/>
          <p:cNvSpPr/>
          <p:nvPr/>
        </p:nvSpPr>
        <p:spPr>
          <a:xfrm rot="-120272">
            <a:off x="918043" y="6170451"/>
            <a:ext cx="7396425" cy="294012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0" y="-937"/>
            <a:ext cx="9143999" cy="1448737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0" y="0"/>
            <a:ext cx="9143999" cy="1366733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7" name="Shape 37"/>
          <p:cNvSpPr/>
          <p:nvPr/>
        </p:nvSpPr>
        <p:spPr>
          <a:xfrm rot="-240126">
            <a:off x="700792" y="702629"/>
            <a:ext cx="498615" cy="448686"/>
          </a:xfrm>
          <a:prstGeom prst="star4">
            <a:avLst>
              <a:gd name="adj" fmla="val 20046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 rot="-303791">
            <a:off x="1177343" y="-19952"/>
            <a:ext cx="8229612" cy="11429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/>
          <p:nvPr/>
        </p:nvSpPr>
        <p:spPr>
          <a:xfrm rot="-120272">
            <a:off x="915325" y="6289621"/>
            <a:ext cx="7396425" cy="316143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000">
                <a:solidFill>
                  <a:schemeClr val="lt2"/>
                </a:solidFill>
              </a:defRPr>
            </a:lvl1pPr>
            <a:lvl2pPr rtl="0">
              <a:defRPr sz="2400">
                <a:solidFill>
                  <a:schemeClr val="lt2"/>
                </a:solidFill>
              </a:defRPr>
            </a:lvl2pPr>
            <a:lvl3pPr rtl="0">
              <a:defRPr sz="2400">
                <a:solidFill>
                  <a:schemeClr val="lt2"/>
                </a:solidFill>
              </a:defRPr>
            </a:lvl3pPr>
            <a:lvl4pPr rtl="0">
              <a:defRPr sz="1800">
                <a:solidFill>
                  <a:schemeClr val="lt2"/>
                </a:solidFill>
              </a:defRPr>
            </a:lvl4pPr>
            <a:lvl5pPr rtl="0">
              <a:defRPr sz="1800">
                <a:solidFill>
                  <a:schemeClr val="lt2"/>
                </a:solidFill>
              </a:defRPr>
            </a:lvl5pPr>
            <a:lvl6pPr rtl="0">
              <a:defRPr sz="1800" baseline="0">
                <a:solidFill>
                  <a:schemeClr val="lt2"/>
                </a:solidFill>
              </a:defRPr>
            </a:lvl6pPr>
            <a:lvl7pPr rtl="0">
              <a:defRPr sz="1800" baseline="0">
                <a:solidFill>
                  <a:schemeClr val="lt2"/>
                </a:solidFill>
              </a:defRPr>
            </a:lvl7pPr>
            <a:lvl8pPr rtl="0">
              <a:defRPr sz="1800" baseline="0">
                <a:solidFill>
                  <a:schemeClr val="lt2"/>
                </a:solidFill>
              </a:defRPr>
            </a:lvl8pPr>
            <a:lvl9pPr marL="3657600" indent="114300" rtl="0">
              <a:buSzPct val="100000"/>
              <a:buFont typeface="Trebuchet MS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000">
                <a:solidFill>
                  <a:schemeClr val="lt2"/>
                </a:solidFill>
              </a:defRPr>
            </a:lvl1pPr>
            <a:lvl2pPr rtl="0">
              <a:defRPr sz="2400">
                <a:solidFill>
                  <a:schemeClr val="lt2"/>
                </a:solidFill>
              </a:defRPr>
            </a:lvl2pPr>
            <a:lvl3pPr rtl="0">
              <a:defRPr sz="2400">
                <a:solidFill>
                  <a:schemeClr val="lt2"/>
                </a:solidFill>
              </a:defRPr>
            </a:lvl3pPr>
            <a:lvl4pPr rtl="0">
              <a:defRPr sz="1800">
                <a:solidFill>
                  <a:schemeClr val="lt2"/>
                </a:solidFill>
              </a:defRPr>
            </a:lvl4pPr>
            <a:lvl5pPr rtl="0">
              <a:defRPr sz="1800">
                <a:solidFill>
                  <a:schemeClr val="lt2"/>
                </a:solidFill>
              </a:defRPr>
            </a:lvl5pPr>
            <a:lvl6pPr rtl="0">
              <a:defRPr sz="1800" baseline="0">
                <a:solidFill>
                  <a:schemeClr val="lt2"/>
                </a:solidFill>
              </a:defRPr>
            </a:lvl6pPr>
            <a:lvl7pPr rtl="0">
              <a:defRPr sz="1800" baseline="0">
                <a:solidFill>
                  <a:schemeClr val="lt2"/>
                </a:solidFill>
              </a:defRPr>
            </a:lvl7pPr>
            <a:lvl8pPr rtl="0">
              <a:defRPr sz="1800" baseline="0">
                <a:solidFill>
                  <a:schemeClr val="lt2"/>
                </a:solidFill>
              </a:defRPr>
            </a:lvl8pPr>
            <a:lvl9pPr marL="3657600" indent="114300" rtl="0">
              <a:buSzPct val="100000"/>
              <a:buFont typeface="Trebuchet MS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/>
          <p:nvPr/>
        </p:nvSpPr>
        <p:spPr>
          <a:xfrm flipH="1">
            <a:off x="0" y="6327648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 flipH="1">
            <a:off x="0" y="6248400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5" name="Shape 45"/>
          <p:cNvSpPr/>
          <p:nvPr/>
        </p:nvSpPr>
        <p:spPr>
          <a:xfrm rot="-120272">
            <a:off x="918043" y="6170451"/>
            <a:ext cx="7396425" cy="294012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6" name="Shape 46"/>
          <p:cNvSpPr/>
          <p:nvPr/>
        </p:nvSpPr>
        <p:spPr>
          <a:xfrm rot="10800000" flipH="1">
            <a:off x="0" y="-937"/>
            <a:ext cx="9143999" cy="1448737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7" name="Shape 47"/>
          <p:cNvSpPr/>
          <p:nvPr/>
        </p:nvSpPr>
        <p:spPr>
          <a:xfrm rot="10800000" flipH="1">
            <a:off x="0" y="0"/>
            <a:ext cx="9143999" cy="1366733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8" name="Shape 48"/>
          <p:cNvSpPr/>
          <p:nvPr/>
        </p:nvSpPr>
        <p:spPr>
          <a:xfrm rot="-240126">
            <a:off x="700792" y="702629"/>
            <a:ext cx="498615" cy="448686"/>
          </a:xfrm>
          <a:prstGeom prst="star4">
            <a:avLst>
              <a:gd name="adj" fmla="val 20046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 rot="-303791">
            <a:off x="1177343" y="-19952"/>
            <a:ext cx="8229612" cy="11429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/>
          <p:nvPr/>
        </p:nvSpPr>
        <p:spPr>
          <a:xfrm rot="-120272">
            <a:off x="915325" y="6289621"/>
            <a:ext cx="7396425" cy="316143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51" name="Shape 51"/>
          <p:cNvSpPr/>
          <p:nvPr/>
        </p:nvSpPr>
        <p:spPr>
          <a:xfrm flipH="1">
            <a:off x="0" y="6327648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 flipH="1">
            <a:off x="0" y="6248400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54" name="Shape 54"/>
          <p:cNvSpPr/>
          <p:nvPr/>
        </p:nvSpPr>
        <p:spPr>
          <a:xfrm rot="-120272">
            <a:off x="918043" y="6170451"/>
            <a:ext cx="7396425" cy="294012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55" name="Shape 55"/>
          <p:cNvSpPr/>
          <p:nvPr/>
        </p:nvSpPr>
        <p:spPr>
          <a:xfrm rot="10800000" flipH="1">
            <a:off x="0" y="-937"/>
            <a:ext cx="9143999" cy="1448737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 rot="-120001">
            <a:off x="998773" y="5784355"/>
            <a:ext cx="5570193" cy="473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/>
          <p:nvPr/>
        </p:nvSpPr>
        <p:spPr>
          <a:xfrm rot="10800000" flipH="1">
            <a:off x="0" y="0"/>
            <a:ext cx="9143999" cy="1366733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58" name="Shape 58"/>
          <p:cNvSpPr/>
          <p:nvPr/>
        </p:nvSpPr>
        <p:spPr>
          <a:xfrm rot="-120272">
            <a:off x="915325" y="6289621"/>
            <a:ext cx="7396425" cy="316143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59" name="Shape 59"/>
          <p:cNvSpPr/>
          <p:nvPr/>
        </p:nvSpPr>
        <p:spPr>
          <a:xfrm flipH="1">
            <a:off x="0" y="6327648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H="1">
            <a:off x="0" y="6248400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2" name="Shape 62"/>
          <p:cNvSpPr/>
          <p:nvPr/>
        </p:nvSpPr>
        <p:spPr>
          <a:xfrm rot="-120272">
            <a:off x="918043" y="6170451"/>
            <a:ext cx="7396425" cy="294012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3" name="Shape 63"/>
          <p:cNvSpPr/>
          <p:nvPr/>
        </p:nvSpPr>
        <p:spPr>
          <a:xfrm rot="10800000" flipH="1">
            <a:off x="0" y="-937"/>
            <a:ext cx="9143999" cy="1448737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4" name="Shape 64"/>
          <p:cNvSpPr/>
          <p:nvPr/>
        </p:nvSpPr>
        <p:spPr>
          <a:xfrm rot="10800000" flipH="1">
            <a:off x="0" y="0"/>
            <a:ext cx="9143999" cy="1366733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5" name="Shape 65"/>
          <p:cNvSpPr/>
          <p:nvPr/>
        </p:nvSpPr>
        <p:spPr>
          <a:xfrm rot="-120272">
            <a:off x="915325" y="6289621"/>
            <a:ext cx="7396425" cy="316143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6" name="Shape 66"/>
          <p:cNvSpPr/>
          <p:nvPr/>
        </p:nvSpPr>
        <p:spPr>
          <a:xfrm flipH="1">
            <a:off x="0" y="6327648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60F0F"/>
            </a:gs>
            <a:gs pos="100000">
              <a:srgbClr val="C82009"/>
            </a:gs>
          </a:gsLst>
          <a:lin ang="5400000" scaled="0"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hape 5"/>
          <p:cNvCxnSpPr/>
          <p:nvPr/>
        </p:nvCxnSpPr>
        <p:spPr>
          <a:xfrm>
            <a:off x="76200" y="76200"/>
            <a:ext cx="0" cy="6705599"/>
          </a:xfrm>
          <a:prstGeom prst="straightConnector1">
            <a:avLst/>
          </a:prstGeom>
          <a:noFill/>
          <a:ln w="107950" cap="flat">
            <a:solidFill>
              <a:srgbClr val="D239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Shape 6"/>
          <p:cNvCxnSpPr/>
          <p:nvPr/>
        </p:nvCxnSpPr>
        <p:spPr>
          <a:xfrm>
            <a:off x="9067800" y="76200"/>
            <a:ext cx="0" cy="6705599"/>
          </a:xfrm>
          <a:prstGeom prst="straightConnector1">
            <a:avLst/>
          </a:prstGeom>
          <a:noFill/>
          <a:ln w="114300" cap="flat">
            <a:solidFill>
              <a:srgbClr val="D239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533399" y="76200"/>
            <a:ext cx="0" cy="6705599"/>
          </a:xfrm>
          <a:prstGeom prst="straightConnector1">
            <a:avLst/>
          </a:prstGeom>
          <a:noFill/>
          <a:ln w="69850" cap="flat">
            <a:solidFill>
              <a:srgbClr val="D239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Shape 8"/>
          <p:cNvCxnSpPr/>
          <p:nvPr/>
        </p:nvCxnSpPr>
        <p:spPr>
          <a:xfrm flipH="1">
            <a:off x="914400" y="76200"/>
            <a:ext cx="152399" cy="6324600"/>
          </a:xfrm>
          <a:prstGeom prst="straightConnector1">
            <a:avLst/>
          </a:prstGeom>
          <a:noFill/>
          <a:ln w="152400" cap="flat">
            <a:solidFill>
              <a:srgbClr val="D239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Shape 9"/>
          <p:cNvSpPr/>
          <p:nvPr/>
        </p:nvSpPr>
        <p:spPr>
          <a:xfrm>
            <a:off x="110055" y="76200"/>
            <a:ext cx="1698625" cy="6629399"/>
          </a:xfrm>
          <a:custGeom>
            <a:avLst/>
            <a:gdLst/>
            <a:ahLst/>
            <a:cxnLst/>
            <a:rect l="0" t="0" r="0" b="0"/>
            <a:pathLst>
              <a:path w="1070" h="4154" extrusionOk="0">
                <a:moveTo>
                  <a:pt x="4" y="0"/>
                </a:moveTo>
                <a:lnTo>
                  <a:pt x="4" y="0"/>
                </a:lnTo>
                <a:lnTo>
                  <a:pt x="2" y="74"/>
                </a:lnTo>
                <a:lnTo>
                  <a:pt x="0" y="162"/>
                </a:lnTo>
                <a:lnTo>
                  <a:pt x="0" y="280"/>
                </a:lnTo>
                <a:lnTo>
                  <a:pt x="4" y="426"/>
                </a:lnTo>
                <a:lnTo>
                  <a:pt x="10" y="594"/>
                </a:lnTo>
                <a:lnTo>
                  <a:pt x="16" y="686"/>
                </a:lnTo>
                <a:lnTo>
                  <a:pt x="22" y="782"/>
                </a:lnTo>
                <a:lnTo>
                  <a:pt x="30" y="884"/>
                </a:lnTo>
                <a:lnTo>
                  <a:pt x="42" y="990"/>
                </a:lnTo>
                <a:lnTo>
                  <a:pt x="54" y="1098"/>
                </a:lnTo>
                <a:lnTo>
                  <a:pt x="68" y="1210"/>
                </a:lnTo>
                <a:lnTo>
                  <a:pt x="86" y="1324"/>
                </a:lnTo>
                <a:lnTo>
                  <a:pt x="104" y="1442"/>
                </a:lnTo>
                <a:lnTo>
                  <a:pt x="126" y="1562"/>
                </a:lnTo>
                <a:lnTo>
                  <a:pt x="152" y="1682"/>
                </a:lnTo>
                <a:lnTo>
                  <a:pt x="178" y="1804"/>
                </a:lnTo>
                <a:lnTo>
                  <a:pt x="210" y="1928"/>
                </a:lnTo>
                <a:lnTo>
                  <a:pt x="244" y="2050"/>
                </a:lnTo>
                <a:lnTo>
                  <a:pt x="280" y="2174"/>
                </a:lnTo>
                <a:lnTo>
                  <a:pt x="322" y="2298"/>
                </a:lnTo>
                <a:lnTo>
                  <a:pt x="366" y="2420"/>
                </a:lnTo>
                <a:lnTo>
                  <a:pt x="416" y="2542"/>
                </a:lnTo>
                <a:lnTo>
                  <a:pt x="468" y="2662"/>
                </a:lnTo>
                <a:lnTo>
                  <a:pt x="496" y="2722"/>
                </a:lnTo>
                <a:lnTo>
                  <a:pt x="524" y="2780"/>
                </a:lnTo>
                <a:lnTo>
                  <a:pt x="554" y="2838"/>
                </a:lnTo>
                <a:lnTo>
                  <a:pt x="586" y="2896"/>
                </a:lnTo>
                <a:lnTo>
                  <a:pt x="586" y="2896"/>
                </a:lnTo>
                <a:lnTo>
                  <a:pt x="652" y="3018"/>
                </a:lnTo>
                <a:lnTo>
                  <a:pt x="714" y="3132"/>
                </a:lnTo>
                <a:lnTo>
                  <a:pt x="768" y="3238"/>
                </a:lnTo>
                <a:lnTo>
                  <a:pt x="816" y="3336"/>
                </a:lnTo>
                <a:lnTo>
                  <a:pt x="860" y="3426"/>
                </a:lnTo>
                <a:lnTo>
                  <a:pt x="900" y="3510"/>
                </a:lnTo>
                <a:lnTo>
                  <a:pt x="934" y="3588"/>
                </a:lnTo>
                <a:lnTo>
                  <a:pt x="964" y="3658"/>
                </a:lnTo>
                <a:lnTo>
                  <a:pt x="988" y="3724"/>
                </a:lnTo>
                <a:lnTo>
                  <a:pt x="1010" y="3782"/>
                </a:lnTo>
                <a:lnTo>
                  <a:pt x="1028" y="3836"/>
                </a:lnTo>
                <a:lnTo>
                  <a:pt x="1042" y="3884"/>
                </a:lnTo>
                <a:lnTo>
                  <a:pt x="1052" y="3926"/>
                </a:lnTo>
                <a:lnTo>
                  <a:pt x="1060" y="3964"/>
                </a:lnTo>
                <a:lnTo>
                  <a:pt x="1066" y="3998"/>
                </a:lnTo>
                <a:lnTo>
                  <a:pt x="1068" y="4028"/>
                </a:lnTo>
                <a:lnTo>
                  <a:pt x="1070" y="4054"/>
                </a:lnTo>
                <a:lnTo>
                  <a:pt x="1068" y="4074"/>
                </a:lnTo>
                <a:lnTo>
                  <a:pt x="1066" y="4094"/>
                </a:lnTo>
                <a:lnTo>
                  <a:pt x="1060" y="4108"/>
                </a:lnTo>
                <a:lnTo>
                  <a:pt x="1056" y="4122"/>
                </a:lnTo>
                <a:lnTo>
                  <a:pt x="1050" y="4132"/>
                </a:lnTo>
                <a:lnTo>
                  <a:pt x="1042" y="4138"/>
                </a:lnTo>
                <a:lnTo>
                  <a:pt x="1034" y="4144"/>
                </a:lnTo>
                <a:lnTo>
                  <a:pt x="1028" y="4148"/>
                </a:lnTo>
                <a:lnTo>
                  <a:pt x="1020" y="4152"/>
                </a:lnTo>
                <a:lnTo>
                  <a:pt x="1006" y="4154"/>
                </a:lnTo>
                <a:lnTo>
                  <a:pt x="998" y="4152"/>
                </a:lnTo>
                <a:lnTo>
                  <a:pt x="994" y="4152"/>
                </a:lnTo>
              </a:path>
            </a:pathLst>
          </a:custGeom>
          <a:noFill/>
          <a:ln w="25400" cap="flat">
            <a:solidFill>
              <a:srgbClr val="D2392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7839160" y="5486400"/>
            <a:ext cx="1181100" cy="796925"/>
          </a:xfrm>
          <a:custGeom>
            <a:avLst/>
            <a:gdLst/>
            <a:ahLst/>
            <a:cxnLst/>
            <a:rect l="0" t="0" r="0" b="0"/>
            <a:pathLst>
              <a:path w="744" h="502" extrusionOk="0">
                <a:moveTo>
                  <a:pt x="0" y="502"/>
                </a:moveTo>
                <a:lnTo>
                  <a:pt x="0" y="502"/>
                </a:lnTo>
                <a:lnTo>
                  <a:pt x="4" y="482"/>
                </a:lnTo>
                <a:lnTo>
                  <a:pt x="10" y="460"/>
                </a:lnTo>
                <a:lnTo>
                  <a:pt x="20" y="430"/>
                </a:lnTo>
                <a:lnTo>
                  <a:pt x="36" y="396"/>
                </a:lnTo>
                <a:lnTo>
                  <a:pt x="56" y="358"/>
                </a:lnTo>
                <a:lnTo>
                  <a:pt x="84" y="316"/>
                </a:lnTo>
                <a:lnTo>
                  <a:pt x="100" y="294"/>
                </a:lnTo>
                <a:lnTo>
                  <a:pt x="118" y="272"/>
                </a:lnTo>
                <a:lnTo>
                  <a:pt x="138" y="248"/>
                </a:lnTo>
                <a:lnTo>
                  <a:pt x="160" y="226"/>
                </a:lnTo>
                <a:lnTo>
                  <a:pt x="184" y="204"/>
                </a:lnTo>
                <a:lnTo>
                  <a:pt x="212" y="182"/>
                </a:lnTo>
                <a:lnTo>
                  <a:pt x="240" y="162"/>
                </a:lnTo>
                <a:lnTo>
                  <a:pt x="272" y="140"/>
                </a:lnTo>
                <a:lnTo>
                  <a:pt x="306" y="120"/>
                </a:lnTo>
                <a:lnTo>
                  <a:pt x="342" y="102"/>
                </a:lnTo>
                <a:lnTo>
                  <a:pt x="382" y="84"/>
                </a:lnTo>
                <a:lnTo>
                  <a:pt x="424" y="66"/>
                </a:lnTo>
                <a:lnTo>
                  <a:pt x="470" y="52"/>
                </a:lnTo>
                <a:lnTo>
                  <a:pt x="518" y="38"/>
                </a:lnTo>
                <a:lnTo>
                  <a:pt x="570" y="26"/>
                </a:lnTo>
                <a:lnTo>
                  <a:pt x="624" y="16"/>
                </a:lnTo>
                <a:lnTo>
                  <a:pt x="682" y="6"/>
                </a:lnTo>
                <a:lnTo>
                  <a:pt x="744" y="0"/>
                </a:lnTo>
              </a:path>
            </a:pathLst>
          </a:custGeom>
          <a:noFill/>
          <a:ln w="25400" cap="flat">
            <a:solidFill>
              <a:srgbClr val="CB281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8273122" y="3536950"/>
            <a:ext cx="777875" cy="2606675"/>
          </a:xfrm>
          <a:custGeom>
            <a:avLst/>
            <a:gdLst/>
            <a:ahLst/>
            <a:cxnLst/>
            <a:rect l="0" t="0" r="0" b="0"/>
            <a:pathLst>
              <a:path w="490" h="1642" extrusionOk="0">
                <a:moveTo>
                  <a:pt x="0" y="1642"/>
                </a:moveTo>
                <a:lnTo>
                  <a:pt x="0" y="1642"/>
                </a:lnTo>
                <a:lnTo>
                  <a:pt x="24" y="1624"/>
                </a:lnTo>
                <a:lnTo>
                  <a:pt x="50" y="1600"/>
                </a:lnTo>
                <a:lnTo>
                  <a:pt x="86" y="1564"/>
                </a:lnTo>
                <a:lnTo>
                  <a:pt x="126" y="1518"/>
                </a:lnTo>
                <a:lnTo>
                  <a:pt x="148" y="1490"/>
                </a:lnTo>
                <a:lnTo>
                  <a:pt x="172" y="1458"/>
                </a:lnTo>
                <a:lnTo>
                  <a:pt x="196" y="1424"/>
                </a:lnTo>
                <a:lnTo>
                  <a:pt x="220" y="1384"/>
                </a:lnTo>
                <a:lnTo>
                  <a:pt x="244" y="1344"/>
                </a:lnTo>
                <a:lnTo>
                  <a:pt x="268" y="1298"/>
                </a:lnTo>
                <a:lnTo>
                  <a:pt x="292" y="1248"/>
                </a:lnTo>
                <a:lnTo>
                  <a:pt x="316" y="1196"/>
                </a:lnTo>
                <a:lnTo>
                  <a:pt x="340" y="1138"/>
                </a:lnTo>
                <a:lnTo>
                  <a:pt x="362" y="1078"/>
                </a:lnTo>
                <a:lnTo>
                  <a:pt x="384" y="1014"/>
                </a:lnTo>
                <a:lnTo>
                  <a:pt x="404" y="944"/>
                </a:lnTo>
                <a:lnTo>
                  <a:pt x="422" y="870"/>
                </a:lnTo>
                <a:lnTo>
                  <a:pt x="438" y="792"/>
                </a:lnTo>
                <a:lnTo>
                  <a:pt x="454" y="710"/>
                </a:lnTo>
                <a:lnTo>
                  <a:pt x="466" y="624"/>
                </a:lnTo>
                <a:lnTo>
                  <a:pt x="476" y="532"/>
                </a:lnTo>
                <a:lnTo>
                  <a:pt x="484" y="436"/>
                </a:lnTo>
                <a:lnTo>
                  <a:pt x="488" y="334"/>
                </a:lnTo>
                <a:lnTo>
                  <a:pt x="490" y="228"/>
                </a:lnTo>
                <a:lnTo>
                  <a:pt x="488" y="118"/>
                </a:lnTo>
                <a:lnTo>
                  <a:pt x="484" y="0"/>
                </a:lnTo>
              </a:path>
            </a:pathLst>
          </a:custGeom>
          <a:noFill/>
          <a:ln w="25400" cap="flat">
            <a:solidFill>
              <a:srgbClr val="D0331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 rot="-240056">
            <a:off x="1172871" y="-19227"/>
            <a:ext cx="8229556" cy="1143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422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lt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indent="-285750" algn="l" rtl="0">
              <a:spcBef>
                <a:spcPts val="480"/>
              </a:spcBef>
              <a:buClr>
                <a:schemeClr val="lt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228600" algn="l" rtl="0">
              <a:spcBef>
                <a:spcPts val="480"/>
              </a:spcBef>
              <a:buClr>
                <a:schemeClr val="lt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228600" algn="l" rtl="0">
              <a:spcBef>
                <a:spcPts val="360"/>
              </a:spcBef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228600" algn="l" rtl="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228600" algn="l" rtl="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228600" algn="l" rtl="0">
              <a:spcBef>
                <a:spcPts val="360"/>
              </a:spcBef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228600" algn="l" rtl="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228600" algn="l" rtl="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 rot="-244891">
            <a:off x="1031293" y="1341541"/>
            <a:ext cx="7772311" cy="1421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zh-TW"/>
              <a:t>(暑假)第6週進度報告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subTitle" idx="1"/>
          </p:nvPr>
        </p:nvSpPr>
        <p:spPr>
          <a:xfrm rot="-249176">
            <a:off x="1097760" y="3131978"/>
            <a:ext cx="7585015" cy="52398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zh-TW"/>
              <a:t>蔡佩容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zh-TW" altLang="en-US" dirty="0" smtClean="0"/>
              <a:t>前端資料庫程式</a:t>
            </a:r>
            <a:endParaRPr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7" y="1772076"/>
            <a:ext cx="7210425" cy="26860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889611" y="4630002"/>
            <a:ext cx="92804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800" dirty="0" smtClean="0"/>
              <a:t>修</a:t>
            </a:r>
            <a:r>
              <a:rPr lang="zh-TW" altLang="en-US" sz="2800" dirty="0"/>
              <a:t>改</a:t>
            </a:r>
          </a:p>
        </p:txBody>
      </p:sp>
    </p:spTree>
    <p:extLst>
      <p:ext uri="{BB962C8B-B14F-4D97-AF65-F5344CB8AC3E}">
        <p14:creationId xmlns:p14="http://schemas.microsoft.com/office/powerpoint/2010/main" val="1144994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zh-TW" altLang="en-US" dirty="0" smtClean="0"/>
              <a:t>前端資料庫程式</a:t>
            </a:r>
            <a:endParaRPr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2" y="1880050"/>
            <a:ext cx="7305675" cy="233362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889611" y="4630002"/>
            <a:ext cx="92804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800" dirty="0" smtClean="0"/>
              <a:t>查</a:t>
            </a:r>
            <a:r>
              <a:rPr lang="zh-TW" altLang="en-US" sz="2800" dirty="0"/>
              <a:t>詢</a:t>
            </a:r>
          </a:p>
        </p:txBody>
      </p:sp>
    </p:spTree>
    <p:extLst>
      <p:ext uri="{BB962C8B-B14F-4D97-AF65-F5344CB8AC3E}">
        <p14:creationId xmlns:p14="http://schemas.microsoft.com/office/powerpoint/2010/main" val="3952562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marL="0" indent="0" algn="ctr">
              <a:buNone/>
            </a:pPr>
            <a:r>
              <a:rPr lang="en-US" altLang="zh-TW" dirty="0" smtClean="0"/>
              <a:t>Thank You!!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832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-303791">
            <a:off x="1177343" y="-19952"/>
            <a:ext cx="8229612" cy="114295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zh-TW"/>
              <a:t>本週進度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52500" lvl="0" indent="0" rtl="0">
              <a:buClr>
                <a:schemeClr val="lt2"/>
              </a:buClr>
              <a:buSzPct val="166666"/>
              <a:buNone/>
            </a:pPr>
            <a:endParaRPr lang="en-US" altLang="zh-TW" dirty="0"/>
          </a:p>
          <a:p>
            <a:pPr marL="14097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dirty="0" smtClean="0"/>
              <a:t> </a:t>
            </a:r>
            <a:r>
              <a:rPr lang="zh-TW" sz="2800" dirty="0" smtClean="0"/>
              <a:t>將</a:t>
            </a:r>
            <a:r>
              <a:rPr lang="zh-TW" sz="2800" dirty="0"/>
              <a:t>專題要用到的後端資料庫建立</a:t>
            </a:r>
            <a:r>
              <a:rPr lang="zh-TW" sz="2800" dirty="0" smtClean="0"/>
              <a:t>完成</a:t>
            </a:r>
            <a:endParaRPr lang="en-US" altLang="zh-TW" sz="2800" dirty="0" smtClean="0"/>
          </a:p>
          <a:p>
            <a:pPr marL="1409700" lvl="0" indent="-457200" rtl="0">
              <a:lnSpc>
                <a:spcPct val="150000"/>
              </a:lnSpc>
              <a:buClr>
                <a:schemeClr val="lt2"/>
              </a:buClr>
              <a:buSzPct val="166666"/>
              <a:buFont typeface="Wingdings" panose="05000000000000000000" pitchFamily="2" charset="2"/>
              <a:buChar char="ü"/>
            </a:pPr>
            <a:r>
              <a:rPr lang="zh-TW" altLang="en-US" sz="2800" dirty="0" smtClean="0"/>
              <a:t>測試了前端資料庫，但有點錯誤，不過不大，</a:t>
            </a:r>
            <a:r>
              <a:rPr lang="zh-TW" altLang="en-US" sz="2800" dirty="0" smtClean="0"/>
              <a:t>所以會開始以專題的方向去修改成專題要的程式</a:t>
            </a:r>
            <a:endParaRPr lang="zh-TW" sz="2800" dirty="0"/>
          </a:p>
          <a:p>
            <a:endParaRPr lang="zh-TW"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 rot="-303791">
            <a:off x="1177343" y="-19952"/>
            <a:ext cx="8229612" cy="114295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zh-TW"/>
              <a:t>後端資料庫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810625" y="2239375"/>
            <a:ext cx="7876200" cy="388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0" indent="-419100" rtl="0">
              <a:lnSpc>
                <a:spcPct val="150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zh-TW"/>
              <a:t>我們會使用MySQL撰寫後端的資料庫</a:t>
            </a:r>
          </a:p>
          <a:p>
            <a:pPr marL="1371600" lvl="1" indent="-381000" rtl="0">
              <a:lnSpc>
                <a:spcPct val="150000"/>
              </a:lnSpc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zh-TW"/>
              <a:t>已經建立完成後端資料庫</a:t>
            </a:r>
          </a:p>
          <a:p>
            <a:pPr marL="1828800" lvl="3" indent="-342900" rtl="0">
              <a:lnSpc>
                <a:spcPct val="150000"/>
              </a:lnSpc>
              <a:buClr>
                <a:schemeClr val="lt2"/>
              </a:buClr>
              <a:buSzPct val="99999"/>
              <a:buFont typeface="Arial"/>
              <a:buChar char="•"/>
            </a:pPr>
            <a:r>
              <a:rPr lang="zh-TW"/>
              <a:t>根據ER圖 + 學長論文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-303791">
            <a:off x="1177343" y="-19952"/>
            <a:ext cx="8229612" cy="114295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altLang="zh-TW" dirty="0" smtClean="0"/>
              <a:t>MySQL </a:t>
            </a:r>
            <a:r>
              <a:rPr lang="zh-TW" altLang="en-US" dirty="0" smtClean="0"/>
              <a:t>設計</a:t>
            </a:r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TW" altLang="en-US" dirty="0" smtClean="0"/>
              <a:t>所有資料表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2621100"/>
            <a:ext cx="8172450" cy="35052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  <p:sp>
        <p:nvSpPr>
          <p:cNvPr id="4" name="Shape 86"/>
          <p:cNvSpPr txBox="1">
            <a:spLocks noGrp="1"/>
          </p:cNvSpPr>
          <p:nvPr>
            <p:ph type="title"/>
          </p:nvPr>
        </p:nvSpPr>
        <p:spPr>
          <a:xfrm rot="-303791">
            <a:off x="1177925" y="-20638"/>
            <a:ext cx="8229600" cy="114300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altLang="zh-TW" dirty="0" smtClean="0"/>
              <a:t>MySQL </a:t>
            </a:r>
            <a:r>
              <a:rPr lang="zh-TW" altLang="en-US" dirty="0" smtClean="0"/>
              <a:t>設計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6346"/>
            <a:ext cx="4046561" cy="13539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90242"/>
            <a:ext cx="4288870" cy="132608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26345"/>
            <a:ext cx="4049686" cy="13539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055" y="3890242"/>
            <a:ext cx="3782759" cy="134129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54037" y="3097189"/>
            <a:ext cx="3452885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dirty="0" smtClean="0"/>
              <a:t>標的和主體的關係：</a:t>
            </a:r>
            <a:r>
              <a:rPr lang="en-US" altLang="zh-TW" sz="2000" dirty="0" smtClean="0"/>
              <a:t>&lt;</a:t>
            </a:r>
            <a:r>
              <a:rPr lang="zh-TW" altLang="en-US" sz="2000" dirty="0" smtClean="0"/>
              <a:t> 屬於 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 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245699" y="3097189"/>
            <a:ext cx="702288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dirty="0" smtClean="0"/>
              <a:t>題目 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17442" y="5333245"/>
            <a:ext cx="338948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dirty="0" smtClean="0"/>
              <a:t>標的和標的之間：</a:t>
            </a:r>
            <a:r>
              <a:rPr lang="en-US" altLang="zh-TW" sz="2000" dirty="0" smtClean="0"/>
              <a:t>&lt;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EDGE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&gt;</a:t>
            </a:r>
            <a:endParaRPr lang="zh-TW" altLang="en-US" sz="2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825055" y="5368061"/>
            <a:ext cx="3554415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dirty="0" smtClean="0"/>
              <a:t>標的和學生的關係：</a:t>
            </a:r>
            <a:r>
              <a:rPr lang="en-US" altLang="zh-TW" sz="2000" dirty="0" smtClean="0"/>
              <a:t>&lt;</a:t>
            </a:r>
            <a:r>
              <a:rPr lang="zh-TW" altLang="en-US" sz="2000" dirty="0" smtClean="0"/>
              <a:t> 推薦 </a:t>
            </a:r>
            <a:r>
              <a:rPr lang="en-US" altLang="zh-TW" sz="2000" dirty="0" smtClean="0"/>
              <a:t>&gt;</a:t>
            </a:r>
            <a:endParaRPr lang="zh-TW" altLang="en-US" sz="2000" dirty="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  <p:sp>
        <p:nvSpPr>
          <p:cNvPr id="4" name="Shape 86"/>
          <p:cNvSpPr txBox="1">
            <a:spLocks noGrp="1"/>
          </p:cNvSpPr>
          <p:nvPr>
            <p:ph type="title"/>
          </p:nvPr>
        </p:nvSpPr>
        <p:spPr>
          <a:xfrm rot="-303791">
            <a:off x="1177925" y="-20638"/>
            <a:ext cx="8229600" cy="114300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altLang="zh-TW" dirty="0" smtClean="0"/>
              <a:t>MySQL </a:t>
            </a:r>
            <a:r>
              <a:rPr lang="zh-TW" altLang="en-US" dirty="0" smtClean="0"/>
              <a:t>設計</a:t>
            </a:r>
            <a:endParaRPr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89" y="1655726"/>
            <a:ext cx="4817586" cy="150343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89" y="3933514"/>
            <a:ext cx="4857836" cy="1457351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750590" y="3214690"/>
            <a:ext cx="69858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dirty="0" smtClean="0"/>
              <a:t>學</a:t>
            </a:r>
            <a:r>
              <a:rPr lang="zh-TW" altLang="en-US" sz="2000" dirty="0"/>
              <a:t>生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3777885" y="5492478"/>
            <a:ext cx="69858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dirty="0" smtClean="0"/>
              <a:t>主</a:t>
            </a:r>
            <a:r>
              <a:rPr lang="zh-TW" altLang="en-US" sz="2000" dirty="0"/>
              <a:t>題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 rot="-303791">
            <a:off x="1177343" y="-19952"/>
            <a:ext cx="8229612" cy="114295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zh-TW"/>
              <a:t>MySQL 詳細設計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83921"/>
            <a:ext cx="4267200" cy="193357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417496"/>
            <a:ext cx="4114800" cy="303847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31290" y="3463140"/>
            <a:ext cx="351902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dirty="0" smtClean="0"/>
              <a:t>標的和學生的關係：</a:t>
            </a:r>
            <a:r>
              <a:rPr lang="en-US" altLang="zh-TW" sz="2000" dirty="0" smtClean="0"/>
              <a:t>&lt;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study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&gt;</a:t>
            </a:r>
            <a:endParaRPr lang="zh-TW" altLang="en-US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858991" y="5690971"/>
            <a:ext cx="731292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dirty="0" smtClean="0"/>
              <a:t>標</a:t>
            </a:r>
            <a:r>
              <a:rPr lang="zh-TW" altLang="en-US" sz="2000" dirty="0"/>
              <a:t>的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 rot="-303791">
            <a:off x="1177343" y="-19952"/>
            <a:ext cx="8229612" cy="114295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zh-TW" altLang="en-US" dirty="0" smtClean="0"/>
              <a:t>前端資料庫程式</a:t>
            </a:r>
            <a:endParaRPr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97" y="1179251"/>
            <a:ext cx="5886450" cy="14192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06" y="2619322"/>
            <a:ext cx="7505700" cy="18002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91" y="4440393"/>
            <a:ext cx="8638393" cy="221150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782937" y="1776353"/>
            <a:ext cx="92804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800" dirty="0" smtClean="0"/>
              <a:t>插入</a:t>
            </a:r>
            <a:endParaRPr lang="zh-TW" altLang="en-US" sz="2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  <p:sp>
        <p:nvSpPr>
          <p:cNvPr id="5" name="Shape 110"/>
          <p:cNvSpPr txBox="1">
            <a:spLocks noGrp="1"/>
          </p:cNvSpPr>
          <p:nvPr>
            <p:ph type="title"/>
          </p:nvPr>
        </p:nvSpPr>
        <p:spPr>
          <a:xfrm rot="-303791">
            <a:off x="1177925" y="-20638"/>
            <a:ext cx="8229600" cy="114300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zh-TW" altLang="en-US" dirty="0" smtClean="0"/>
              <a:t>前端資料庫程式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2" y="2224950"/>
            <a:ext cx="5972175" cy="16383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889611" y="4226390"/>
            <a:ext cx="92804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800" dirty="0"/>
              <a:t>刪除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432">
      <a:dk1>
        <a:srgbClr val="CA0001"/>
      </a:dk1>
      <a:lt1>
        <a:srgbClr val="ECE47C"/>
      </a:lt1>
      <a:dk2>
        <a:srgbClr val="000000"/>
      </a:dk2>
      <a:lt2>
        <a:srgbClr val="FFFFFF"/>
      </a:lt2>
      <a:accent1>
        <a:srgbClr val="E26F01"/>
      </a:accent1>
      <a:accent2>
        <a:srgbClr val="723C75"/>
      </a:accent2>
      <a:accent3>
        <a:srgbClr val="69B19F"/>
      </a:accent3>
      <a:accent4>
        <a:srgbClr val="BC5828"/>
      </a:accent4>
      <a:accent5>
        <a:srgbClr val="800000"/>
      </a:accent5>
      <a:accent6>
        <a:srgbClr val="333333"/>
      </a:accent6>
      <a:hlink>
        <a:srgbClr val="ECE47C"/>
      </a:hlink>
      <a:folHlink>
        <a:srgbClr val="FF51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160</Words>
  <Application>Microsoft Office PowerPoint</Application>
  <PresentationFormat>如螢幕大小 (4:3)</PresentationFormat>
  <Paragraphs>35</Paragraphs>
  <Slides>12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Arial</vt:lpstr>
      <vt:lpstr>Courier New</vt:lpstr>
      <vt:lpstr>Trebuchet MS</vt:lpstr>
      <vt:lpstr>Wingdings</vt:lpstr>
      <vt:lpstr/>
      <vt:lpstr>(暑假)第6週進度報告</vt:lpstr>
      <vt:lpstr>本週進度</vt:lpstr>
      <vt:lpstr>後端資料庫</vt:lpstr>
      <vt:lpstr>MySQL 設計</vt:lpstr>
      <vt:lpstr>MySQL 設計</vt:lpstr>
      <vt:lpstr>MySQL 設計</vt:lpstr>
      <vt:lpstr>MySQL 詳細設計</vt:lpstr>
      <vt:lpstr>前端資料庫程式</vt:lpstr>
      <vt:lpstr>前端資料庫程式</vt:lpstr>
      <vt:lpstr>前端資料庫程式</vt:lpstr>
      <vt:lpstr>前端資料庫程式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(暑假)第6週進度報告</dc:title>
  <cp:lastModifiedBy>Jenny</cp:lastModifiedBy>
  <cp:revision>3</cp:revision>
  <dcterms:modified xsi:type="dcterms:W3CDTF">2013-08-06T09:02:32Z</dcterms:modified>
</cp:coreProperties>
</file>