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70" r:id="rId4"/>
    <p:sldId id="271" r:id="rId5"/>
    <p:sldId id="258" r:id="rId6"/>
    <p:sldId id="259" r:id="rId7"/>
    <p:sldId id="261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725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03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TW"/>
              <a:t>(暑假)第8週進度報告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b="1" i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蔡佩容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本週進</a:t>
            </a:r>
            <a:r>
              <a:rPr lang="zh-TW" altLang="en-US" dirty="0"/>
              <a:t>度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97039"/>
            <a:ext cx="8229600" cy="46708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資料庫部分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真正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告一個段落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Client</a:t>
            </a:r>
            <a:r>
              <a:rPr lang="zh-TW" altLang="en-US" dirty="0" smtClean="0"/>
              <a:t>端資料庫程式已 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 到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上。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修改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端的資料庫欄位名稱，全部在字首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chu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依</a:t>
            </a:r>
            <a:r>
              <a:rPr lang="zh-TW" altLang="en-US" dirty="0"/>
              <a:t>迺</a:t>
            </a:r>
            <a:r>
              <a:rPr lang="zh-TW" altLang="en-US" dirty="0" smtClean="0"/>
              <a:t>元建議在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實體上新增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個屬性，分別：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TW" altLang="en-US" dirty="0" smtClean="0"/>
              <a:t>帳號、最後登入時間、帳號建立時間、暱稱、</a:t>
            </a:r>
            <a:endParaRPr lang="en-US" altLang="zh-TW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 smtClean="0"/>
              <a:t>   信箱、帳號啟用狀態、真實姓名。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366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96837" y="-109182"/>
            <a:ext cx="2258704" cy="1143000"/>
          </a:xfrm>
        </p:spPr>
        <p:txBody>
          <a:bodyPr/>
          <a:lstStyle/>
          <a:p>
            <a:r>
              <a:rPr lang="en-US" altLang="zh-TW" dirty="0" smtClean="0"/>
              <a:t>ER</a:t>
            </a:r>
            <a:r>
              <a:rPr lang="zh-TW" altLang="en-US" dirty="0" smtClean="0"/>
              <a:t> 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144" y="354779"/>
            <a:ext cx="9355539" cy="63568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4024" y="5418161"/>
            <a:ext cx="5186149" cy="1293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650173" y="6414448"/>
            <a:ext cx="682388" cy="150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332561" y="6414448"/>
            <a:ext cx="1980029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新增的屬性</a:t>
            </a:r>
            <a:r>
              <a:rPr lang="zh-TW" altLang="en-US" sz="2000" b="1" dirty="0"/>
              <a:t>部</a:t>
            </a:r>
            <a:r>
              <a:rPr lang="zh-TW" altLang="en-US" sz="2000" b="1" dirty="0" smtClean="0"/>
              <a:t>分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59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端資料庫關連圖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291"/>
            <a:ext cx="9144000" cy="55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2640" y="2388358"/>
            <a:ext cx="7704160" cy="41795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QR-Code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找到的範例、資料幾乎都是要事先下載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Barcode Scanner</a:t>
            </a:r>
            <a:r>
              <a:rPr lang="zh-TW" altLang="en-US" dirty="0" smtClean="0"/>
              <a:t>軟體才可以掃描，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昨天找到一份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，內容和要找的功能相似，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dirty="0" smtClean="0"/>
              <a:t>    應該就是這份資料了，所以接下來會繼續試。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        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本週進</a:t>
            </a:r>
            <a:r>
              <a:rPr lang="zh-TW" altLang="en-US" dirty="0"/>
              <a:t>度</a:t>
            </a:r>
          </a:p>
        </p:txBody>
      </p:sp>
    </p:spTree>
    <p:extLst>
      <p:ext uri="{BB962C8B-B14F-4D97-AF65-F5344CB8AC3E}">
        <p14:creationId xmlns:p14="http://schemas.microsoft.com/office/powerpoint/2010/main" val="17682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0" y="2415654"/>
            <a:ext cx="6858000" cy="4152246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TW" altLang="en-US" dirty="0" smtClean="0"/>
              <a:t>繼續</a:t>
            </a:r>
            <a:r>
              <a:rPr lang="en-US" altLang="zh-TW" dirty="0" smtClean="0"/>
              <a:t>QR-Code</a:t>
            </a:r>
            <a:r>
              <a:rPr lang="zh-TW" altLang="en-US" dirty="0" smtClean="0"/>
              <a:t>部分</a:t>
            </a:r>
            <a:endParaRPr lang="en-US" altLang="zh-TW" dirty="0" smtClean="0"/>
          </a:p>
          <a:p>
            <a:pPr>
              <a:lnSpc>
                <a:spcPct val="250000"/>
              </a:lnSpc>
            </a:pPr>
            <a:r>
              <a:rPr lang="zh-TW" altLang="en-US" dirty="0" smtClean="0"/>
              <a:t>協助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8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5314" y="1272655"/>
            <a:ext cx="8229600" cy="4967700"/>
          </a:xfrm>
        </p:spPr>
        <p:txBody>
          <a:bodyPr/>
          <a:lstStyle/>
          <a:p>
            <a:pPr marL="0" indent="0" algn="ctr">
              <a:lnSpc>
                <a:spcPct val="250000"/>
              </a:lnSpc>
              <a:buNone/>
            </a:pPr>
            <a:endParaRPr lang="en-US" altLang="zh-TW" dirty="0" smtClean="0"/>
          </a:p>
          <a:p>
            <a:pPr marL="0" indent="0" algn="ctr">
              <a:lnSpc>
                <a:spcPct val="250000"/>
              </a:lnSpc>
              <a:buNone/>
            </a:pPr>
            <a:r>
              <a:rPr lang="en-US" altLang="zh-TW" sz="4400" dirty="0" smtClean="0"/>
              <a:t>Thank You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31862740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157</Words>
  <Application>Microsoft Office PowerPoint</Application>
  <PresentationFormat>如螢幕大小 (4:3)</PresentationFormat>
  <Paragraphs>25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Courier New</vt:lpstr>
      <vt:lpstr>Georgia</vt:lpstr>
      <vt:lpstr>Wingdings</vt:lpstr>
      <vt:lpstr/>
      <vt:lpstr>(暑假)第8週進度報告</vt:lpstr>
      <vt:lpstr>本週進度</vt:lpstr>
      <vt:lpstr>ER 圖</vt:lpstr>
      <vt:lpstr>server端資料庫關連圖</vt:lpstr>
      <vt:lpstr>本週進度</vt:lpstr>
      <vt:lpstr>未來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(暑假)第8週進度報告</dc:title>
  <cp:lastModifiedBy>Jenny</cp:lastModifiedBy>
  <cp:revision>4</cp:revision>
  <dcterms:modified xsi:type="dcterms:W3CDTF">2013-08-20T08:34:07Z</dcterms:modified>
</cp:coreProperties>
</file>