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467C-E6CE-44FF-86EF-CC3B90F940FD}" type="datetimeFigureOut">
              <a:rPr lang="zh-TW" altLang="en-US" smtClean="0"/>
              <a:t>2012/9/4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76D0-0BBE-4B89-B8C2-D7D99C77AA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467C-E6CE-44FF-86EF-CC3B90F940FD}" type="datetimeFigureOut">
              <a:rPr lang="zh-TW" altLang="en-US" smtClean="0"/>
              <a:t>2012/9/4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76D0-0BBE-4B89-B8C2-D7D99C77AA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467C-E6CE-44FF-86EF-CC3B90F940FD}" type="datetimeFigureOut">
              <a:rPr lang="zh-TW" altLang="en-US" smtClean="0"/>
              <a:t>2012/9/4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76D0-0BBE-4B89-B8C2-D7D99C77AA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467C-E6CE-44FF-86EF-CC3B90F940FD}" type="datetimeFigureOut">
              <a:rPr lang="zh-TW" altLang="en-US" smtClean="0"/>
              <a:t>2012/9/4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76D0-0BBE-4B89-B8C2-D7D99C77AA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467C-E6CE-44FF-86EF-CC3B90F940FD}" type="datetimeFigureOut">
              <a:rPr lang="zh-TW" altLang="en-US" smtClean="0"/>
              <a:t>2012/9/4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76D0-0BBE-4B89-B8C2-D7D99C77AA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467C-E6CE-44FF-86EF-CC3B90F940FD}" type="datetimeFigureOut">
              <a:rPr lang="zh-TW" altLang="en-US" smtClean="0"/>
              <a:t>2012/9/4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76D0-0BBE-4B89-B8C2-D7D99C77AA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467C-E6CE-44FF-86EF-CC3B90F940FD}" type="datetimeFigureOut">
              <a:rPr lang="zh-TW" altLang="en-US" smtClean="0"/>
              <a:t>2012/9/4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76D0-0BBE-4B89-B8C2-D7D99C77AA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467C-E6CE-44FF-86EF-CC3B90F940FD}" type="datetimeFigureOut">
              <a:rPr lang="zh-TW" altLang="en-US" smtClean="0"/>
              <a:t>2012/9/4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76D0-0BBE-4B89-B8C2-D7D99C77AA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467C-E6CE-44FF-86EF-CC3B90F940FD}" type="datetimeFigureOut">
              <a:rPr lang="zh-TW" altLang="en-US" smtClean="0"/>
              <a:t>2012/9/4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76D0-0BBE-4B89-B8C2-D7D99C77AA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467C-E6CE-44FF-86EF-CC3B90F940FD}" type="datetimeFigureOut">
              <a:rPr lang="zh-TW" altLang="en-US" smtClean="0"/>
              <a:t>2012/9/4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76D0-0BBE-4B89-B8C2-D7D99C77AA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467C-E6CE-44FF-86EF-CC3B90F940FD}" type="datetimeFigureOut">
              <a:rPr lang="zh-TW" altLang="en-US" smtClean="0"/>
              <a:t>2012/9/4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76D0-0BBE-4B89-B8C2-D7D99C77AA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467C-E6CE-44FF-86EF-CC3B90F940FD}" type="datetimeFigureOut">
              <a:rPr lang="zh-TW" altLang="en-US" smtClean="0"/>
              <a:t>2012/9/4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76D0-0BBE-4B89-B8C2-D7D99C77AA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流程畫面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505" y="1600200"/>
            <a:ext cx="35169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0691" y="1600200"/>
            <a:ext cx="3482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4315" y="1600200"/>
            <a:ext cx="34953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2624" y="1600200"/>
            <a:ext cx="34787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7094" y="1600200"/>
            <a:ext cx="34898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3455" y="1600200"/>
            <a:ext cx="34770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7918" y="1600200"/>
            <a:ext cx="34881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2624" y="1600200"/>
            <a:ext cx="34787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0691" y="1600200"/>
            <a:ext cx="3482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3455" y="1600200"/>
            <a:ext cx="34770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733" y="1600200"/>
            <a:ext cx="35145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0712" y="1600200"/>
            <a:ext cx="35025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961" y="1600200"/>
            <a:ext cx="34920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1528" y="1600200"/>
            <a:ext cx="35009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7918" y="1600200"/>
            <a:ext cx="34881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7094" y="1600200"/>
            <a:ext cx="34898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6271" y="1600200"/>
            <a:ext cx="34914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2346" y="1600200"/>
            <a:ext cx="34993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7918" y="1600200"/>
            <a:ext cx="34881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8731" y="1600200"/>
            <a:ext cx="35065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1522" y="1600200"/>
            <a:ext cx="34809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7285" y="1600200"/>
            <a:ext cx="34694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7094" y="1600200"/>
            <a:ext cx="34898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4315" y="1600200"/>
            <a:ext cx="34953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如螢幕大小 (4:3)</PresentationFormat>
  <Paragraphs>1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DEMO流程畫面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DEMO流程畫面</dc:title>
  <dc:creator>justinlee</dc:creator>
  <cp:lastModifiedBy>justinlee</cp:lastModifiedBy>
  <cp:revision>4</cp:revision>
  <dcterms:created xsi:type="dcterms:W3CDTF">2012-09-04T10:21:18Z</dcterms:created>
  <dcterms:modified xsi:type="dcterms:W3CDTF">2012-09-04T10:55:33Z</dcterms:modified>
</cp:coreProperties>
</file>