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1680" y="457200"/>
            <a:ext cx="8686440" cy="84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D38E28"/>
                </a:solidFill>
                <a:latin typeface="Franklin Gothic Book"/>
              </a:rPr>
              <a:t>10/9/13</a:t>
            </a:r>
            <a:endParaRPr 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AFCB44E-CF79-4B7D-91D1-F1EA73B20939}" type="slidenum">
              <a:rPr lang="en-US" sz="1200" smtClean="0">
                <a:solidFill>
                  <a:srgbClr val="D38E28"/>
                </a:solidFill>
                <a:latin typeface="Franklin Gothic Book"/>
              </a:rPr>
              <a:t>‹#›</a:t>
            </a:fld>
            <a:endParaRPr 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835640" y="2205000"/>
            <a:ext cx="5648400" cy="1203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TW" sz="6000">
                <a:solidFill>
                  <a:srgbClr val="4E3B30"/>
                </a:solidFill>
                <a:latin typeface="Franklin Gothic Medium"/>
              </a:rPr>
              <a:t>第五週進度報告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2123640" y="3861000"/>
            <a:ext cx="4896360" cy="935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44342A"/>
                </a:solidFill>
                <a:latin typeface="Franklin Gothic Book"/>
              </a:rPr>
              <a:t>報告者：林廣學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4342A"/>
                </a:solidFill>
                <a:latin typeface="Franklin Gothic Book"/>
              </a:rPr>
              <a:t>2013/10/08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TW" sz="3600">
                <a:solidFill>
                  <a:srgbClr val="4E3B30"/>
                </a:solidFill>
                <a:latin typeface="Franklin Gothic Medium"/>
              </a:rPr>
              <a:t>上禮拜在………….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Wingdings 2" charset="2"/>
              <a:buChar char=""/>
            </a:pPr>
            <a:r>
              <a:rPr lang="zh-TW" sz="3200">
                <a:solidFill>
                  <a:srgbClr val="4E3B30"/>
                </a:solidFill>
                <a:latin typeface="Franklin Gothic Book"/>
              </a:rPr>
              <a:t>將推薦學習點的類別完成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"/>
            </a:pPr>
            <a:r>
              <a:rPr lang="zh-TW" sz="3200">
                <a:solidFill>
                  <a:srgbClr val="4E3B30"/>
                </a:solidFill>
                <a:latin typeface="Franklin Gothic Book"/>
              </a:rPr>
              <a:t>協助API架構規劃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"/>
            </a:pPr>
            <a:r>
              <a:rPr lang="zh-TW" sz="3200">
                <a:solidFill>
                  <a:srgbClr val="4E3B30"/>
                </a:solidFill>
                <a:latin typeface="Franklin Gothic Book"/>
              </a:rPr>
              <a:t>討論專題APP開發剩餘之功能的詳細時程規劃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TW" sz="3600">
                <a:solidFill>
                  <a:srgbClr val="4E3B30"/>
                </a:solidFill>
                <a:latin typeface="Franklin Gothic Medium"/>
              </a:rPr>
              <a:t>推薦學習點類別</a:t>
            </a:r>
            <a:endParaRPr/>
          </a:p>
        </p:txBody>
      </p:sp>
      <p:pic>
        <p:nvPicPr>
          <p:cNvPr id="132" name="圖片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9000" y="1872000"/>
            <a:ext cx="9135000" cy="394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TW" sz="3600">
                <a:solidFill>
                  <a:srgbClr val="4E3B30"/>
                </a:solidFill>
                <a:latin typeface="Franklin Gothic Medium"/>
              </a:rPr>
              <a:t>專題APP開發剩餘之功能的詳細時程規劃</a:t>
            </a:r>
            <a:endParaRPr/>
          </a:p>
        </p:txBody>
      </p:sp>
      <p:pic>
        <p:nvPicPr>
          <p:cNvPr id="134" name="內容版面配置區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77000"/>
            <a:ext cx="9143640" cy="306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TW" sz="3600">
                <a:solidFill>
                  <a:srgbClr val="4E3B30"/>
                </a:solidFill>
                <a:latin typeface="Franklin Gothic Medium"/>
              </a:rPr>
              <a:t>專題APP開發剩餘之功能的詳細時程規劃</a:t>
            </a:r>
            <a:endParaRPr/>
          </a:p>
        </p:txBody>
      </p:sp>
      <p:pic>
        <p:nvPicPr>
          <p:cNvPr id="136" name="內容版面配置區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84120"/>
            <a:ext cx="9143640" cy="30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51640" y="3213000"/>
            <a:ext cx="8686440" cy="8409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TW" sz="3600">
                <a:solidFill>
                  <a:srgbClr val="4E3B30"/>
                </a:solidFill>
                <a:latin typeface="Franklin Gothic Medium"/>
              </a:rPr>
              <a:t>The                   END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如螢幕大小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旅程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Tony</cp:lastModifiedBy>
  <cp:revision>1</cp:revision>
  <dcterms:modified xsi:type="dcterms:W3CDTF">2013-10-09T18:33:58Z</dcterms:modified>
</cp:coreProperties>
</file>