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4C91374-3E7A-411D-9D23-CC3DD6AB9CB0}" type="datetimeFigureOut">
              <a:rPr lang="zh-TW" altLang="en-US" smtClean="0"/>
              <a:t>2013/10/1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225E50-55C1-40C7-AB5D-D04FD27C401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C91374-3E7A-411D-9D23-CC3DD6AB9CB0}" type="datetimeFigureOut">
              <a:rPr lang="zh-TW" altLang="en-US" smtClean="0"/>
              <a:t>2013/10/1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225E50-55C1-40C7-AB5D-D04FD27C401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C91374-3E7A-411D-9D23-CC3DD6AB9CB0}" type="datetimeFigureOut">
              <a:rPr lang="zh-TW" altLang="en-US" smtClean="0"/>
              <a:t>2013/10/1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225E50-55C1-40C7-AB5D-D04FD27C401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C91374-3E7A-411D-9D23-CC3DD6AB9CB0}" type="datetimeFigureOut">
              <a:rPr lang="zh-TW" altLang="en-US" smtClean="0"/>
              <a:t>2013/10/1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225E50-55C1-40C7-AB5D-D04FD27C401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C91374-3E7A-411D-9D23-CC3DD6AB9CB0}" type="datetimeFigureOut">
              <a:rPr lang="zh-TW" altLang="en-US" smtClean="0"/>
              <a:t>2013/10/1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225E50-55C1-40C7-AB5D-D04FD27C401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C91374-3E7A-411D-9D23-CC3DD6AB9CB0}" type="datetimeFigureOut">
              <a:rPr lang="zh-TW" altLang="en-US" smtClean="0"/>
              <a:t>2013/10/1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225E50-55C1-40C7-AB5D-D04FD27C401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C91374-3E7A-411D-9D23-CC3DD6AB9CB0}" type="datetimeFigureOut">
              <a:rPr lang="zh-TW" altLang="en-US" smtClean="0"/>
              <a:t>2013/10/1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225E50-55C1-40C7-AB5D-D04FD27C401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C91374-3E7A-411D-9D23-CC3DD6AB9CB0}" type="datetimeFigureOut">
              <a:rPr lang="zh-TW" altLang="en-US" smtClean="0"/>
              <a:t>2013/10/1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225E50-55C1-40C7-AB5D-D04FD27C401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C91374-3E7A-411D-9D23-CC3DD6AB9CB0}" type="datetimeFigureOut">
              <a:rPr lang="zh-TW" altLang="en-US" smtClean="0"/>
              <a:t>2013/10/1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225E50-55C1-40C7-AB5D-D04FD27C401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4C91374-3E7A-411D-9D23-CC3DD6AB9CB0}" type="datetimeFigureOut">
              <a:rPr lang="zh-TW" altLang="en-US" smtClean="0"/>
              <a:t>2013/10/1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225E50-55C1-40C7-AB5D-D04FD27C401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4C91374-3E7A-411D-9D23-CC3DD6AB9CB0}" type="datetimeFigureOut">
              <a:rPr lang="zh-TW" altLang="en-US" smtClean="0"/>
              <a:t>2013/10/1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225E50-55C1-40C7-AB5D-D04FD27C401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4C91374-3E7A-411D-9D23-CC3DD6AB9CB0}" type="datetimeFigureOut">
              <a:rPr lang="zh-TW" altLang="en-US" smtClean="0"/>
              <a:t>2013/10/1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225E50-55C1-40C7-AB5D-D04FD27C401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第四週進度報告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報告者：林廣學</a:t>
            </a:r>
            <a:endParaRPr lang="en-US" altLang="zh-TW" dirty="0" smtClean="0"/>
          </a:p>
          <a:p>
            <a:r>
              <a:rPr lang="en-US" altLang="zh-TW" dirty="0" smtClean="0"/>
              <a:t>2013/10/01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36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集中火力在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端推薦路徑的類別及其</a:t>
            </a:r>
            <a:r>
              <a:rPr lang="en-US" altLang="zh-TW" dirty="0" smtClean="0"/>
              <a:t>API(</a:t>
            </a:r>
            <a:r>
              <a:rPr lang="zh-TW" altLang="en-US" dirty="0" smtClean="0"/>
              <a:t>與迺員共同完成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目前只剩下取得學習路徑這個主要的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和小組成員們討論專題進度的詳細規劃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以週為單位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上禮拜在</a:t>
            </a:r>
            <a:r>
              <a:rPr lang="en-US" altLang="zh-TW" dirty="0" smtClean="0"/>
              <a:t>……..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139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5" y="2060848"/>
            <a:ext cx="9010472" cy="2856979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686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268760"/>
            <a:ext cx="6737005" cy="5490854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專題時程詳細</a:t>
            </a:r>
            <a:r>
              <a:rPr lang="zh-TW" altLang="en-US" dirty="0" smtClean="0"/>
              <a:t>規劃 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6914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4784"/>
            <a:ext cx="8137996" cy="4529962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專題時程詳細</a:t>
            </a:r>
            <a:r>
              <a:rPr lang="zh-TW" altLang="en-US" dirty="0" smtClean="0"/>
              <a:t>規劃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7576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15616" y="2708920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Thank you for your listening~!!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9819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55</TotalTime>
  <Words>79</Words>
  <Application>Microsoft Office PowerPoint</Application>
  <PresentationFormat>如螢幕大小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匯合</vt:lpstr>
      <vt:lpstr>第四週進度報告</vt:lpstr>
      <vt:lpstr>上禮拜在……..</vt:lpstr>
      <vt:lpstr>程式碼</vt:lpstr>
      <vt:lpstr>專題時程詳細規劃 Client端</vt:lpstr>
      <vt:lpstr>專題時程詳細規劃 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第四週進度報告</dc:title>
  <dc:creator>Tony</dc:creator>
  <cp:lastModifiedBy>Tony</cp:lastModifiedBy>
  <cp:revision>5</cp:revision>
  <dcterms:created xsi:type="dcterms:W3CDTF">2013-10-01T00:14:01Z</dcterms:created>
  <dcterms:modified xsi:type="dcterms:W3CDTF">2013-10-01T09:18:58Z</dcterms:modified>
</cp:coreProperties>
</file>