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5" r:id="rId1"/>
  </p:sldMasterIdLst>
  <p:sldIdLst>
    <p:sldId id="256" r:id="rId2"/>
    <p:sldId id="259" r:id="rId3"/>
    <p:sldId id="268" r:id="rId4"/>
    <p:sldId id="274" r:id="rId5"/>
    <p:sldId id="275" r:id="rId6"/>
    <p:sldId id="269" r:id="rId7"/>
    <p:sldId id="270" r:id="rId8"/>
    <p:sldId id="276" r:id="rId9"/>
    <p:sldId id="277" r:id="rId10"/>
    <p:sldId id="278" r:id="rId11"/>
    <p:sldId id="267" r:id="rId1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2147483646 w 15356"/>
                <a:gd name="T13" fmla="*/ 2147483646 h 8638"/>
                <a:gd name="T14" fmla="*/ 2147483646 w 15356"/>
                <a:gd name="T15" fmla="*/ 2147483646 h 8638"/>
                <a:gd name="T16" fmla="*/ 2147483646 w 15356"/>
                <a:gd name="T17" fmla="*/ 2147483646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" name="Rectangle 10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413" y="1792288"/>
            <a:ext cx="990600" cy="30480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B326C7F5-D211-47EC-9846-1F8647B9A9AB}" type="datetimeFigureOut">
              <a:rPr lang="en-US" altLang="zh-TW"/>
              <a:pPr>
                <a:defRPr/>
              </a:pPr>
              <a:t>7/16/2013</a:t>
            </a:fld>
            <a:endParaRPr lang="en-US" altLang="zh-TW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2706" y="3228182"/>
            <a:ext cx="3859213" cy="30480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05F62-31DC-47FD-BD53-372882B6561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921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>
                <a:gd name="T0" fmla="*/ 2147483646 w 10000"/>
                <a:gd name="T1" fmla="*/ 1465354288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118059464 h 5291"/>
                <a:gd name="T10" fmla="*/ 2147483646 w 10000"/>
                <a:gd name="T11" fmla="*/ 231493850 h 5291"/>
                <a:gd name="T12" fmla="*/ 2147483646 w 10000"/>
                <a:gd name="T13" fmla="*/ 341448846 h 5291"/>
                <a:gd name="T14" fmla="*/ 2147483646 w 10000"/>
                <a:gd name="T15" fmla="*/ 435785331 h 5291"/>
                <a:gd name="T16" fmla="*/ 2147483646 w 10000"/>
                <a:gd name="T17" fmla="*/ 530698243 h 5291"/>
                <a:gd name="T18" fmla="*/ 2147483646 w 10000"/>
                <a:gd name="T19" fmla="*/ 619819225 h 5291"/>
                <a:gd name="T20" fmla="*/ 2147483646 w 10000"/>
                <a:gd name="T21" fmla="*/ 695634236 h 5291"/>
                <a:gd name="T22" fmla="*/ 2147483646 w 10000"/>
                <a:gd name="T23" fmla="*/ 766824087 h 5291"/>
                <a:gd name="T24" fmla="*/ 2147483646 w 10000"/>
                <a:gd name="T25" fmla="*/ 833374944 h 5291"/>
                <a:gd name="T26" fmla="*/ 2147483646 w 10000"/>
                <a:gd name="T27" fmla="*/ 890092137 h 5291"/>
                <a:gd name="T28" fmla="*/ 2147483646 w 10000"/>
                <a:gd name="T29" fmla="*/ 946809247 h 5291"/>
                <a:gd name="T30" fmla="*/ 2147483646 w 10000"/>
                <a:gd name="T31" fmla="*/ 994838629 h 5291"/>
                <a:gd name="T32" fmla="*/ 2147483646 w 10000"/>
                <a:gd name="T33" fmla="*/ 1032457922 h 5291"/>
                <a:gd name="T34" fmla="*/ 2147483646 w 10000"/>
                <a:gd name="T35" fmla="*/ 1070653640 h 5291"/>
                <a:gd name="T36" fmla="*/ 2147483646 w 10000"/>
                <a:gd name="T37" fmla="*/ 1103064429 h 5291"/>
                <a:gd name="T38" fmla="*/ 2147483646 w 10000"/>
                <a:gd name="T39" fmla="*/ 1127370833 h 5291"/>
                <a:gd name="T40" fmla="*/ 2147483646 w 10000"/>
                <a:gd name="T41" fmla="*/ 1145892308 h 5291"/>
                <a:gd name="T42" fmla="*/ 2147483646 w 10000"/>
                <a:gd name="T43" fmla="*/ 1164990126 h 5291"/>
                <a:gd name="T44" fmla="*/ 2147483646 w 10000"/>
                <a:gd name="T45" fmla="*/ 1174247363 h 5291"/>
                <a:gd name="T46" fmla="*/ 2147483646 w 10000"/>
                <a:gd name="T47" fmla="*/ 1184088027 h 5291"/>
                <a:gd name="T48" fmla="*/ 2147483646 w 10000"/>
                <a:gd name="T49" fmla="*/ 1188136761 h 5291"/>
                <a:gd name="T50" fmla="*/ 2147483646 w 10000"/>
                <a:gd name="T51" fmla="*/ 1184088027 h 5291"/>
                <a:gd name="T52" fmla="*/ 2147483646 w 10000"/>
                <a:gd name="T53" fmla="*/ 1184088027 h 5291"/>
                <a:gd name="T54" fmla="*/ 2147483646 w 10000"/>
                <a:gd name="T55" fmla="*/ 1174247363 h 5291"/>
                <a:gd name="T56" fmla="*/ 2147483646 w 10000"/>
                <a:gd name="T57" fmla="*/ 1159781623 h 5291"/>
                <a:gd name="T58" fmla="*/ 2147483646 w 10000"/>
                <a:gd name="T59" fmla="*/ 1145892308 h 5291"/>
                <a:gd name="T60" fmla="*/ 2147483646 w 10000"/>
                <a:gd name="T61" fmla="*/ 1131419567 h 5291"/>
                <a:gd name="T62" fmla="*/ 2147483646 w 10000"/>
                <a:gd name="T63" fmla="*/ 1108273016 h 5291"/>
                <a:gd name="T64" fmla="*/ 2147483646 w 10000"/>
                <a:gd name="T65" fmla="*/ 1083966612 h 5291"/>
                <a:gd name="T66" fmla="*/ 2147483646 w 10000"/>
                <a:gd name="T67" fmla="*/ 1060819977 h 5291"/>
                <a:gd name="T68" fmla="*/ 0 w 10000"/>
                <a:gd name="T69" fmla="*/ 998894363 h 5291"/>
                <a:gd name="T70" fmla="*/ 2147483646 w 10000"/>
                <a:gd name="T71" fmla="*/ 1465354288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>
                <a:gd name="T0" fmla="*/ 0 w 7104"/>
                <a:gd name="T1" fmla="*/ 0 h 2856"/>
                <a:gd name="T2" fmla="*/ 0 w 7104"/>
                <a:gd name="T3" fmla="*/ 2147483646 h 2856"/>
                <a:gd name="T4" fmla="*/ 2147483646 w 7104"/>
                <a:gd name="T5" fmla="*/ 2147483646 h 2856"/>
                <a:gd name="T6" fmla="*/ 2147483646 w 7104"/>
                <a:gd name="T7" fmla="*/ 2147483646 h 2856"/>
                <a:gd name="T8" fmla="*/ 2147483646 w 7104"/>
                <a:gd name="T9" fmla="*/ 2147483646 h 2856"/>
                <a:gd name="T10" fmla="*/ 2147483646 w 7104"/>
                <a:gd name="T11" fmla="*/ 2147483646 h 2856"/>
                <a:gd name="T12" fmla="*/ 2147483646 w 7104"/>
                <a:gd name="T13" fmla="*/ 2147483646 h 2856"/>
                <a:gd name="T14" fmla="*/ 2147483646 w 7104"/>
                <a:gd name="T15" fmla="*/ 2147483646 h 2856"/>
                <a:gd name="T16" fmla="*/ 2147483646 w 7104"/>
                <a:gd name="T17" fmla="*/ 2147483646 h 2856"/>
                <a:gd name="T18" fmla="*/ 2147483646 w 7104"/>
                <a:gd name="T19" fmla="*/ 2147483646 h 2856"/>
                <a:gd name="T20" fmla="*/ 2147483646 w 7104"/>
                <a:gd name="T21" fmla="*/ 2147483646 h 2856"/>
                <a:gd name="T22" fmla="*/ 2147483646 w 7104"/>
                <a:gd name="T23" fmla="*/ 2147483646 h 2856"/>
                <a:gd name="T24" fmla="*/ 2147483646 w 7104"/>
                <a:gd name="T25" fmla="*/ 2147483646 h 2856"/>
                <a:gd name="T26" fmla="*/ 2147483646 w 7104"/>
                <a:gd name="T27" fmla="*/ 2147483646 h 2856"/>
                <a:gd name="T28" fmla="*/ 2147483646 w 7104"/>
                <a:gd name="T29" fmla="*/ 2147483646 h 2856"/>
                <a:gd name="T30" fmla="*/ 2147483646 w 7104"/>
                <a:gd name="T31" fmla="*/ 2147483646 h 2856"/>
                <a:gd name="T32" fmla="*/ 2147483646 w 7104"/>
                <a:gd name="T33" fmla="*/ 2147483646 h 2856"/>
                <a:gd name="T34" fmla="*/ 2147483646 w 7104"/>
                <a:gd name="T35" fmla="*/ 2147483646 h 2856"/>
                <a:gd name="T36" fmla="*/ 2147483646 w 7104"/>
                <a:gd name="T37" fmla="*/ 2147483646 h 2856"/>
                <a:gd name="T38" fmla="*/ 2147483646 w 7104"/>
                <a:gd name="T39" fmla="*/ 2147483646 h 2856"/>
                <a:gd name="T40" fmla="*/ 2147483646 w 7104"/>
                <a:gd name="T41" fmla="*/ 2147483646 h 2856"/>
                <a:gd name="T42" fmla="*/ 2147483646 w 7104"/>
                <a:gd name="T43" fmla="*/ 2147483646 h 2856"/>
                <a:gd name="T44" fmla="*/ 2147483646 w 7104"/>
                <a:gd name="T45" fmla="*/ 2147483646 h 2856"/>
                <a:gd name="T46" fmla="*/ 2147483646 w 7104"/>
                <a:gd name="T47" fmla="*/ 2147483646 h 2856"/>
                <a:gd name="T48" fmla="*/ 2147483646 w 7104"/>
                <a:gd name="T49" fmla="*/ 2147483646 h 2856"/>
                <a:gd name="T50" fmla="*/ 2147483646 w 7104"/>
                <a:gd name="T51" fmla="*/ 2147483646 h 2856"/>
                <a:gd name="T52" fmla="*/ 2147483646 w 7104"/>
                <a:gd name="T53" fmla="*/ 2147483646 h 2856"/>
                <a:gd name="T54" fmla="*/ 2147483646 w 7104"/>
                <a:gd name="T55" fmla="*/ 2147483646 h 2856"/>
                <a:gd name="T56" fmla="*/ 2147483646 w 7104"/>
                <a:gd name="T57" fmla="*/ 2147483646 h 2856"/>
                <a:gd name="T58" fmla="*/ 2147483646 w 7104"/>
                <a:gd name="T59" fmla="*/ 2147483646 h 2856"/>
                <a:gd name="T60" fmla="*/ 2147483646 w 7104"/>
                <a:gd name="T61" fmla="*/ 2147483646 h 2856"/>
                <a:gd name="T62" fmla="*/ 2147483646 w 7104"/>
                <a:gd name="T63" fmla="*/ 2147483646 h 2856"/>
                <a:gd name="T64" fmla="*/ 2147483646 w 7104"/>
                <a:gd name="T65" fmla="*/ 2147483646 h 2856"/>
                <a:gd name="T66" fmla="*/ 2147483646 w 7104"/>
                <a:gd name="T67" fmla="*/ 2147483646 h 2856"/>
                <a:gd name="T68" fmla="*/ 2147483646 w 7104"/>
                <a:gd name="T69" fmla="*/ 2147483646 h 2856"/>
                <a:gd name="T70" fmla="*/ 2147483646 w 7104"/>
                <a:gd name="T71" fmla="*/ 2147483646 h 2856"/>
                <a:gd name="T72" fmla="*/ 2147483646 w 7104"/>
                <a:gd name="T73" fmla="*/ 2147483646 h 2856"/>
                <a:gd name="T74" fmla="*/ 2147483646 w 7104"/>
                <a:gd name="T75" fmla="*/ 2147483646 h 2856"/>
                <a:gd name="T76" fmla="*/ 2147483646 w 7104"/>
                <a:gd name="T77" fmla="*/ 2147483646 h 2856"/>
                <a:gd name="T78" fmla="*/ 2147483646 w 7104"/>
                <a:gd name="T79" fmla="*/ 2147483646 h 2856"/>
                <a:gd name="T80" fmla="*/ 2147483646 w 7104"/>
                <a:gd name="T81" fmla="*/ 2147483646 h 2856"/>
                <a:gd name="T82" fmla="*/ 2147483646 w 7104"/>
                <a:gd name="T83" fmla="*/ 2147483646 h 2856"/>
                <a:gd name="T84" fmla="*/ 2147483646 w 7104"/>
                <a:gd name="T85" fmla="*/ 2147483646 h 2856"/>
                <a:gd name="T86" fmla="*/ 2147483646 w 7104"/>
                <a:gd name="T87" fmla="*/ 2147483646 h 2856"/>
                <a:gd name="T88" fmla="*/ 2147483646 w 7104"/>
                <a:gd name="T89" fmla="*/ 2147483646 h 2856"/>
                <a:gd name="T90" fmla="*/ 2147483646 w 7104"/>
                <a:gd name="T91" fmla="*/ 2147483646 h 2856"/>
                <a:gd name="T92" fmla="*/ 2147483646 w 7104"/>
                <a:gd name="T93" fmla="*/ 2147483646 h 2856"/>
                <a:gd name="T94" fmla="*/ 2147483646 w 7104"/>
                <a:gd name="T95" fmla="*/ 2147483646 h 2856"/>
                <a:gd name="T96" fmla="*/ 2147483646 w 7104"/>
                <a:gd name="T97" fmla="*/ 2147483646 h 2856"/>
                <a:gd name="T98" fmla="*/ 0 w 7104"/>
                <a:gd name="T99" fmla="*/ 0 h 2856"/>
                <a:gd name="T100" fmla="*/ 0 w 7104"/>
                <a:gd name="T101" fmla="*/ 0 h 28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2147483646 w 15356"/>
                <a:gd name="T13" fmla="*/ 2147483646 h 8638"/>
                <a:gd name="T14" fmla="*/ 2147483646 w 15356"/>
                <a:gd name="T15" fmla="*/ 2147483646 h 8638"/>
                <a:gd name="T16" fmla="*/ 2147483646 w 15356"/>
                <a:gd name="T17" fmla="*/ 2147483646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" name="Rectangle 15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DD064-4326-45F3-A408-0D40B1EC9A4C}" type="datetimeFigureOut">
              <a:rPr lang="en-US" altLang="zh-TW"/>
              <a:pPr>
                <a:defRPr/>
              </a:pPr>
              <a:t>7/16/2013</a:t>
            </a:fld>
            <a:endParaRPr lang="en-US" altLang="zh-TW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329C76-FEBD-4A31-95F3-7F230F15249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066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-589932">
              <a:off x="8490951" y="2714874"/>
              <a:ext cx="3299407" cy="440924"/>
            </a:xfrm>
            <a:custGeom>
              <a:avLst/>
              <a:gdLst>
                <a:gd name="T0" fmla="*/ 2147483646 w 10000"/>
                <a:gd name="T1" fmla="*/ 1465354288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118059464 h 5291"/>
                <a:gd name="T10" fmla="*/ 2147483646 w 10000"/>
                <a:gd name="T11" fmla="*/ 231493850 h 5291"/>
                <a:gd name="T12" fmla="*/ 2147483646 w 10000"/>
                <a:gd name="T13" fmla="*/ 341448846 h 5291"/>
                <a:gd name="T14" fmla="*/ 2147483646 w 10000"/>
                <a:gd name="T15" fmla="*/ 435785331 h 5291"/>
                <a:gd name="T16" fmla="*/ 2147483646 w 10000"/>
                <a:gd name="T17" fmla="*/ 530698243 h 5291"/>
                <a:gd name="T18" fmla="*/ 2147483646 w 10000"/>
                <a:gd name="T19" fmla="*/ 619819225 h 5291"/>
                <a:gd name="T20" fmla="*/ 2147483646 w 10000"/>
                <a:gd name="T21" fmla="*/ 695634236 h 5291"/>
                <a:gd name="T22" fmla="*/ 2147483646 w 10000"/>
                <a:gd name="T23" fmla="*/ 766824087 h 5291"/>
                <a:gd name="T24" fmla="*/ 2147483646 w 10000"/>
                <a:gd name="T25" fmla="*/ 833374944 h 5291"/>
                <a:gd name="T26" fmla="*/ 2147483646 w 10000"/>
                <a:gd name="T27" fmla="*/ 890092137 h 5291"/>
                <a:gd name="T28" fmla="*/ 2147483646 w 10000"/>
                <a:gd name="T29" fmla="*/ 946809247 h 5291"/>
                <a:gd name="T30" fmla="*/ 2147483646 w 10000"/>
                <a:gd name="T31" fmla="*/ 994838629 h 5291"/>
                <a:gd name="T32" fmla="*/ 2147483646 w 10000"/>
                <a:gd name="T33" fmla="*/ 1032457922 h 5291"/>
                <a:gd name="T34" fmla="*/ 2147483646 w 10000"/>
                <a:gd name="T35" fmla="*/ 1070653640 h 5291"/>
                <a:gd name="T36" fmla="*/ 2147483646 w 10000"/>
                <a:gd name="T37" fmla="*/ 1103064429 h 5291"/>
                <a:gd name="T38" fmla="*/ 2147483646 w 10000"/>
                <a:gd name="T39" fmla="*/ 1127370833 h 5291"/>
                <a:gd name="T40" fmla="*/ 2147483646 w 10000"/>
                <a:gd name="T41" fmla="*/ 1145892308 h 5291"/>
                <a:gd name="T42" fmla="*/ 2147483646 w 10000"/>
                <a:gd name="T43" fmla="*/ 1164990126 h 5291"/>
                <a:gd name="T44" fmla="*/ 2147483646 w 10000"/>
                <a:gd name="T45" fmla="*/ 1174247363 h 5291"/>
                <a:gd name="T46" fmla="*/ 2147483646 w 10000"/>
                <a:gd name="T47" fmla="*/ 1184088027 h 5291"/>
                <a:gd name="T48" fmla="*/ 2147483646 w 10000"/>
                <a:gd name="T49" fmla="*/ 1188136761 h 5291"/>
                <a:gd name="T50" fmla="*/ 2147483646 w 10000"/>
                <a:gd name="T51" fmla="*/ 1184088027 h 5291"/>
                <a:gd name="T52" fmla="*/ 2147483646 w 10000"/>
                <a:gd name="T53" fmla="*/ 1184088027 h 5291"/>
                <a:gd name="T54" fmla="*/ 2147483646 w 10000"/>
                <a:gd name="T55" fmla="*/ 1174247363 h 5291"/>
                <a:gd name="T56" fmla="*/ 2147483646 w 10000"/>
                <a:gd name="T57" fmla="*/ 1159781623 h 5291"/>
                <a:gd name="T58" fmla="*/ 2147483646 w 10000"/>
                <a:gd name="T59" fmla="*/ 1145892308 h 5291"/>
                <a:gd name="T60" fmla="*/ 2147483646 w 10000"/>
                <a:gd name="T61" fmla="*/ 1131419567 h 5291"/>
                <a:gd name="T62" fmla="*/ 2147483646 w 10000"/>
                <a:gd name="T63" fmla="*/ 1108273016 h 5291"/>
                <a:gd name="T64" fmla="*/ 2147483646 w 10000"/>
                <a:gd name="T65" fmla="*/ 1083966612 h 5291"/>
                <a:gd name="T66" fmla="*/ 2147483646 w 10000"/>
                <a:gd name="T67" fmla="*/ 1060819977 h 5291"/>
                <a:gd name="T68" fmla="*/ 0 w 10000"/>
                <a:gd name="T69" fmla="*/ 998894363 h 5291"/>
                <a:gd name="T70" fmla="*/ 2147483646 w 10000"/>
                <a:gd name="T71" fmla="*/ 1465354288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>
                <a:gd name="T0" fmla="*/ 0 w 10000"/>
                <a:gd name="T1" fmla="*/ 0 h 7946"/>
                <a:gd name="T2" fmla="*/ 0 w 10000"/>
                <a:gd name="T3" fmla="*/ 2147483646 h 7946"/>
                <a:gd name="T4" fmla="*/ 2147483646 w 10000"/>
                <a:gd name="T5" fmla="*/ 2147483646 h 7946"/>
                <a:gd name="T6" fmla="*/ 2147483646 w 10000"/>
                <a:gd name="T7" fmla="*/ 372890158 h 7946"/>
                <a:gd name="T8" fmla="*/ 2147483646 w 10000"/>
                <a:gd name="T9" fmla="*/ 372890158 h 7946"/>
                <a:gd name="T10" fmla="*/ 2147483646 w 10000"/>
                <a:gd name="T11" fmla="*/ 2147483646 h 7946"/>
                <a:gd name="T12" fmla="*/ 2147483646 w 10000"/>
                <a:gd name="T13" fmla="*/ 2147483646 h 7946"/>
                <a:gd name="T14" fmla="*/ 2147483646 w 10000"/>
                <a:gd name="T15" fmla="*/ 2147483646 h 7946"/>
                <a:gd name="T16" fmla="*/ 2147483646 w 10000"/>
                <a:gd name="T17" fmla="*/ 2147483646 h 7946"/>
                <a:gd name="T18" fmla="*/ 2147483646 w 10000"/>
                <a:gd name="T19" fmla="*/ 2147483646 h 7946"/>
                <a:gd name="T20" fmla="*/ 2147483646 w 10000"/>
                <a:gd name="T21" fmla="*/ 2147483646 h 7946"/>
                <a:gd name="T22" fmla="*/ 2147483646 w 10000"/>
                <a:gd name="T23" fmla="*/ 2147483646 h 7946"/>
                <a:gd name="T24" fmla="*/ 2147483646 w 10000"/>
                <a:gd name="T25" fmla="*/ 2147483646 h 7946"/>
                <a:gd name="T26" fmla="*/ 2147483646 w 10000"/>
                <a:gd name="T27" fmla="*/ 2147483646 h 7946"/>
                <a:gd name="T28" fmla="*/ 2147483646 w 10000"/>
                <a:gd name="T29" fmla="*/ 2147483646 h 7946"/>
                <a:gd name="T30" fmla="*/ 2147483646 w 10000"/>
                <a:gd name="T31" fmla="*/ 2147483646 h 7946"/>
                <a:gd name="T32" fmla="*/ 2147483646 w 10000"/>
                <a:gd name="T33" fmla="*/ 2147483646 h 7946"/>
                <a:gd name="T34" fmla="*/ 2147483646 w 10000"/>
                <a:gd name="T35" fmla="*/ 2147483646 h 7946"/>
                <a:gd name="T36" fmla="*/ 2147483646 w 10000"/>
                <a:gd name="T37" fmla="*/ 2147483646 h 7946"/>
                <a:gd name="T38" fmla="*/ 2147483646 w 10000"/>
                <a:gd name="T39" fmla="*/ 2147483646 h 7946"/>
                <a:gd name="T40" fmla="*/ 2147483646 w 10000"/>
                <a:gd name="T41" fmla="*/ 2147483646 h 7946"/>
                <a:gd name="T42" fmla="*/ 2147483646 w 10000"/>
                <a:gd name="T43" fmla="*/ 2147483646 h 7946"/>
                <a:gd name="T44" fmla="*/ 2147483646 w 10000"/>
                <a:gd name="T45" fmla="*/ 2147483646 h 7946"/>
                <a:gd name="T46" fmla="*/ 2147483646 w 10000"/>
                <a:gd name="T47" fmla="*/ 2147483646 h 7946"/>
                <a:gd name="T48" fmla="*/ 2147483646 w 10000"/>
                <a:gd name="T49" fmla="*/ 2147483646 h 7946"/>
                <a:gd name="T50" fmla="*/ 2147483646 w 10000"/>
                <a:gd name="T51" fmla="*/ 2147483646 h 7946"/>
                <a:gd name="T52" fmla="*/ 2147483646 w 10000"/>
                <a:gd name="T53" fmla="*/ 2147483646 h 7946"/>
                <a:gd name="T54" fmla="*/ 2147483646 w 10000"/>
                <a:gd name="T55" fmla="*/ 2147483646 h 7946"/>
                <a:gd name="T56" fmla="*/ 2147483646 w 10000"/>
                <a:gd name="T57" fmla="*/ 2147483646 h 7946"/>
                <a:gd name="T58" fmla="*/ 2147483646 w 10000"/>
                <a:gd name="T59" fmla="*/ 2147483646 h 7946"/>
                <a:gd name="T60" fmla="*/ 2147483646 w 10000"/>
                <a:gd name="T61" fmla="*/ 2147483646 h 7946"/>
                <a:gd name="T62" fmla="*/ 2147483646 w 10000"/>
                <a:gd name="T63" fmla="*/ 2147483646 h 7946"/>
                <a:gd name="T64" fmla="*/ 2147483646 w 10000"/>
                <a:gd name="T65" fmla="*/ 2147483646 h 7946"/>
                <a:gd name="T66" fmla="*/ 2147483646 w 10000"/>
                <a:gd name="T67" fmla="*/ 2147483646 h 7946"/>
                <a:gd name="T68" fmla="*/ 2147483646 w 10000"/>
                <a:gd name="T69" fmla="*/ 2147483646 h 7946"/>
                <a:gd name="T70" fmla="*/ 2147483646 w 10000"/>
                <a:gd name="T71" fmla="*/ 2147483646 h 7946"/>
                <a:gd name="T72" fmla="*/ 2147483646 w 10000"/>
                <a:gd name="T73" fmla="*/ 2147483646 h 7946"/>
                <a:gd name="T74" fmla="*/ 2147483646 w 10000"/>
                <a:gd name="T75" fmla="*/ 2147483646 h 7946"/>
                <a:gd name="T76" fmla="*/ 2147483646 w 10000"/>
                <a:gd name="T77" fmla="*/ 2147483646 h 7946"/>
                <a:gd name="T78" fmla="*/ 2147483646 w 10000"/>
                <a:gd name="T79" fmla="*/ 2147483646 h 7946"/>
                <a:gd name="T80" fmla="*/ 2147483646 w 10000"/>
                <a:gd name="T81" fmla="*/ 2147483646 h 7946"/>
                <a:gd name="T82" fmla="*/ 2147483646 w 10000"/>
                <a:gd name="T83" fmla="*/ 2147483646 h 7946"/>
                <a:gd name="T84" fmla="*/ 2147483646 w 10000"/>
                <a:gd name="T85" fmla="*/ 2147483646 h 7946"/>
                <a:gd name="T86" fmla="*/ 2147483646 w 10000"/>
                <a:gd name="T87" fmla="*/ 2147483646 h 7946"/>
                <a:gd name="T88" fmla="*/ 2147483646 w 10000"/>
                <a:gd name="T89" fmla="*/ 2147483646 h 7946"/>
                <a:gd name="T90" fmla="*/ 2147483646 w 10000"/>
                <a:gd name="T91" fmla="*/ 2147483646 h 7946"/>
                <a:gd name="T92" fmla="*/ 2147483646 w 10000"/>
                <a:gd name="T93" fmla="*/ 2147483646 h 7946"/>
                <a:gd name="T94" fmla="*/ 2147483646 w 10000"/>
                <a:gd name="T95" fmla="*/ 2147483646 h 7946"/>
                <a:gd name="T96" fmla="*/ 2147483646 w 10000"/>
                <a:gd name="T97" fmla="*/ 1957160434 h 7946"/>
                <a:gd name="T98" fmla="*/ 0 w 10000"/>
                <a:gd name="T99" fmla="*/ 0 h 7946"/>
                <a:gd name="T100" fmla="*/ 0 w 10000"/>
                <a:gd name="T101" fmla="*/ 0 h 794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2147483646 w 15356"/>
                <a:gd name="T13" fmla="*/ 2147483646 h 8638"/>
                <a:gd name="T14" fmla="*/ 2147483646 w 15356"/>
                <a:gd name="T15" fmla="*/ 2147483646 h 8638"/>
                <a:gd name="T16" fmla="*/ 2147483646 w 15356"/>
                <a:gd name="T17" fmla="*/ 2147483646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" name="Rectangle 12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08BB7-00CA-4D0E-B8B5-FDDB7763AD67}" type="datetimeFigureOut">
              <a:rPr lang="en-US" altLang="zh-TW"/>
              <a:pPr>
                <a:defRPr/>
              </a:pPr>
              <a:t>7/16/2013</a:t>
            </a:fld>
            <a:endParaRPr lang="en-US" altLang="zh-TW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86A925-2BDC-406E-82BC-18CA43A255A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2539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89932">
              <a:off x="8490951" y="4185117"/>
              <a:ext cx="3299407" cy="440924"/>
            </a:xfrm>
            <a:custGeom>
              <a:avLst/>
              <a:gdLst>
                <a:gd name="T0" fmla="*/ 2147483646 w 10000"/>
                <a:gd name="T1" fmla="*/ 1465354288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118059464 h 5291"/>
                <a:gd name="T10" fmla="*/ 2147483646 w 10000"/>
                <a:gd name="T11" fmla="*/ 231493850 h 5291"/>
                <a:gd name="T12" fmla="*/ 2147483646 w 10000"/>
                <a:gd name="T13" fmla="*/ 341448846 h 5291"/>
                <a:gd name="T14" fmla="*/ 2147483646 w 10000"/>
                <a:gd name="T15" fmla="*/ 435785331 h 5291"/>
                <a:gd name="T16" fmla="*/ 2147483646 w 10000"/>
                <a:gd name="T17" fmla="*/ 530698243 h 5291"/>
                <a:gd name="T18" fmla="*/ 2147483646 w 10000"/>
                <a:gd name="T19" fmla="*/ 619819225 h 5291"/>
                <a:gd name="T20" fmla="*/ 2147483646 w 10000"/>
                <a:gd name="T21" fmla="*/ 695634236 h 5291"/>
                <a:gd name="T22" fmla="*/ 2147483646 w 10000"/>
                <a:gd name="T23" fmla="*/ 766824087 h 5291"/>
                <a:gd name="T24" fmla="*/ 2147483646 w 10000"/>
                <a:gd name="T25" fmla="*/ 833374944 h 5291"/>
                <a:gd name="T26" fmla="*/ 2147483646 w 10000"/>
                <a:gd name="T27" fmla="*/ 890092137 h 5291"/>
                <a:gd name="T28" fmla="*/ 2147483646 w 10000"/>
                <a:gd name="T29" fmla="*/ 946809247 h 5291"/>
                <a:gd name="T30" fmla="*/ 2147483646 w 10000"/>
                <a:gd name="T31" fmla="*/ 994838629 h 5291"/>
                <a:gd name="T32" fmla="*/ 2147483646 w 10000"/>
                <a:gd name="T33" fmla="*/ 1032457922 h 5291"/>
                <a:gd name="T34" fmla="*/ 2147483646 w 10000"/>
                <a:gd name="T35" fmla="*/ 1070653640 h 5291"/>
                <a:gd name="T36" fmla="*/ 2147483646 w 10000"/>
                <a:gd name="T37" fmla="*/ 1103064429 h 5291"/>
                <a:gd name="T38" fmla="*/ 2147483646 w 10000"/>
                <a:gd name="T39" fmla="*/ 1127370833 h 5291"/>
                <a:gd name="T40" fmla="*/ 2147483646 w 10000"/>
                <a:gd name="T41" fmla="*/ 1145892308 h 5291"/>
                <a:gd name="T42" fmla="*/ 2147483646 w 10000"/>
                <a:gd name="T43" fmla="*/ 1164990126 h 5291"/>
                <a:gd name="T44" fmla="*/ 2147483646 w 10000"/>
                <a:gd name="T45" fmla="*/ 1174247363 h 5291"/>
                <a:gd name="T46" fmla="*/ 2147483646 w 10000"/>
                <a:gd name="T47" fmla="*/ 1184088027 h 5291"/>
                <a:gd name="T48" fmla="*/ 2147483646 w 10000"/>
                <a:gd name="T49" fmla="*/ 1188136761 h 5291"/>
                <a:gd name="T50" fmla="*/ 2147483646 w 10000"/>
                <a:gd name="T51" fmla="*/ 1184088027 h 5291"/>
                <a:gd name="T52" fmla="*/ 2147483646 w 10000"/>
                <a:gd name="T53" fmla="*/ 1184088027 h 5291"/>
                <a:gd name="T54" fmla="*/ 2147483646 w 10000"/>
                <a:gd name="T55" fmla="*/ 1174247363 h 5291"/>
                <a:gd name="T56" fmla="*/ 2147483646 w 10000"/>
                <a:gd name="T57" fmla="*/ 1159781623 h 5291"/>
                <a:gd name="T58" fmla="*/ 2147483646 w 10000"/>
                <a:gd name="T59" fmla="*/ 1145892308 h 5291"/>
                <a:gd name="T60" fmla="*/ 2147483646 w 10000"/>
                <a:gd name="T61" fmla="*/ 1131419567 h 5291"/>
                <a:gd name="T62" fmla="*/ 2147483646 w 10000"/>
                <a:gd name="T63" fmla="*/ 1108273016 h 5291"/>
                <a:gd name="T64" fmla="*/ 2147483646 w 10000"/>
                <a:gd name="T65" fmla="*/ 1083966612 h 5291"/>
                <a:gd name="T66" fmla="*/ 2147483646 w 10000"/>
                <a:gd name="T67" fmla="*/ 1060819977 h 5291"/>
                <a:gd name="T68" fmla="*/ 0 w 10000"/>
                <a:gd name="T69" fmla="*/ 998894363 h 5291"/>
                <a:gd name="T70" fmla="*/ 2147483646 w 10000"/>
                <a:gd name="T71" fmla="*/ 1465354288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2147483646 h 8000"/>
                <a:gd name="T4" fmla="*/ 2147483646 w 10000"/>
                <a:gd name="T5" fmla="*/ 2147483646 h 8000"/>
                <a:gd name="T6" fmla="*/ 2147483646 w 10000"/>
                <a:gd name="T7" fmla="*/ 174538307 h 8000"/>
                <a:gd name="T8" fmla="*/ 2147483646 w 10000"/>
                <a:gd name="T9" fmla="*/ 174538307 h 8000"/>
                <a:gd name="T10" fmla="*/ 2147483646 w 10000"/>
                <a:gd name="T11" fmla="*/ 2147483646 h 8000"/>
                <a:gd name="T12" fmla="*/ 2147483646 w 10000"/>
                <a:gd name="T13" fmla="*/ 2147483646 h 8000"/>
                <a:gd name="T14" fmla="*/ 2147483646 w 10000"/>
                <a:gd name="T15" fmla="*/ 2147483646 h 8000"/>
                <a:gd name="T16" fmla="*/ 2147483646 w 10000"/>
                <a:gd name="T17" fmla="*/ 2147483646 h 8000"/>
                <a:gd name="T18" fmla="*/ 2147483646 w 10000"/>
                <a:gd name="T19" fmla="*/ 2147483646 h 8000"/>
                <a:gd name="T20" fmla="*/ 2147483646 w 10000"/>
                <a:gd name="T21" fmla="*/ 2147483646 h 8000"/>
                <a:gd name="T22" fmla="*/ 2147483646 w 10000"/>
                <a:gd name="T23" fmla="*/ 2147483646 h 8000"/>
                <a:gd name="T24" fmla="*/ 2147483646 w 10000"/>
                <a:gd name="T25" fmla="*/ 2147483646 h 8000"/>
                <a:gd name="T26" fmla="*/ 2147483646 w 10000"/>
                <a:gd name="T27" fmla="*/ 2147483646 h 8000"/>
                <a:gd name="T28" fmla="*/ 2147483646 w 10000"/>
                <a:gd name="T29" fmla="*/ 2147483646 h 8000"/>
                <a:gd name="T30" fmla="*/ 2147483646 w 10000"/>
                <a:gd name="T31" fmla="*/ 2147483646 h 8000"/>
                <a:gd name="T32" fmla="*/ 2147483646 w 10000"/>
                <a:gd name="T33" fmla="*/ 2147483646 h 8000"/>
                <a:gd name="T34" fmla="*/ 2147483646 w 10000"/>
                <a:gd name="T35" fmla="*/ 2147483646 h 8000"/>
                <a:gd name="T36" fmla="*/ 2147483646 w 10000"/>
                <a:gd name="T37" fmla="*/ 2147483646 h 8000"/>
                <a:gd name="T38" fmla="*/ 2147483646 w 10000"/>
                <a:gd name="T39" fmla="*/ 2147483646 h 8000"/>
                <a:gd name="T40" fmla="*/ 2147483646 w 10000"/>
                <a:gd name="T41" fmla="*/ 2147483646 h 8000"/>
                <a:gd name="T42" fmla="*/ 2147483646 w 10000"/>
                <a:gd name="T43" fmla="*/ 2147483646 h 8000"/>
                <a:gd name="T44" fmla="*/ 2147483646 w 10000"/>
                <a:gd name="T45" fmla="*/ 2147483646 h 8000"/>
                <a:gd name="T46" fmla="*/ 2147483646 w 10000"/>
                <a:gd name="T47" fmla="*/ 2147483646 h 8000"/>
                <a:gd name="T48" fmla="*/ 2147483646 w 10000"/>
                <a:gd name="T49" fmla="*/ 2147483646 h 8000"/>
                <a:gd name="T50" fmla="*/ 2147483646 w 10000"/>
                <a:gd name="T51" fmla="*/ 2147483646 h 8000"/>
                <a:gd name="T52" fmla="*/ 2147483646 w 10000"/>
                <a:gd name="T53" fmla="*/ 2147483646 h 8000"/>
                <a:gd name="T54" fmla="*/ 2147483646 w 10000"/>
                <a:gd name="T55" fmla="*/ 2147483646 h 8000"/>
                <a:gd name="T56" fmla="*/ 2147483646 w 10000"/>
                <a:gd name="T57" fmla="*/ 2147483646 h 8000"/>
                <a:gd name="T58" fmla="*/ 2147483646 w 10000"/>
                <a:gd name="T59" fmla="*/ 2147483646 h 8000"/>
                <a:gd name="T60" fmla="*/ 2147483646 w 10000"/>
                <a:gd name="T61" fmla="*/ 2147483646 h 8000"/>
                <a:gd name="T62" fmla="*/ 2147483646 w 10000"/>
                <a:gd name="T63" fmla="*/ 2147483646 h 8000"/>
                <a:gd name="T64" fmla="*/ 2147483646 w 10000"/>
                <a:gd name="T65" fmla="*/ 2147483646 h 8000"/>
                <a:gd name="T66" fmla="*/ 2147483646 w 10000"/>
                <a:gd name="T67" fmla="*/ 2147483646 h 8000"/>
                <a:gd name="T68" fmla="*/ 2147483646 w 10000"/>
                <a:gd name="T69" fmla="*/ 2147483646 h 8000"/>
                <a:gd name="T70" fmla="*/ 2147483646 w 10000"/>
                <a:gd name="T71" fmla="*/ 2147483646 h 8000"/>
                <a:gd name="T72" fmla="*/ 2147483646 w 10000"/>
                <a:gd name="T73" fmla="*/ 2147483646 h 8000"/>
                <a:gd name="T74" fmla="*/ 2147483646 w 10000"/>
                <a:gd name="T75" fmla="*/ 2147483646 h 8000"/>
                <a:gd name="T76" fmla="*/ 2147483646 w 10000"/>
                <a:gd name="T77" fmla="*/ 2147483646 h 8000"/>
                <a:gd name="T78" fmla="*/ 2147483646 w 10000"/>
                <a:gd name="T79" fmla="*/ 2147483646 h 8000"/>
                <a:gd name="T80" fmla="*/ 2147483646 w 10000"/>
                <a:gd name="T81" fmla="*/ 2147483646 h 8000"/>
                <a:gd name="T82" fmla="*/ 2147483646 w 10000"/>
                <a:gd name="T83" fmla="*/ 2147483646 h 8000"/>
                <a:gd name="T84" fmla="*/ 2147483646 w 10000"/>
                <a:gd name="T85" fmla="*/ 2147483646 h 8000"/>
                <a:gd name="T86" fmla="*/ 2147483646 w 10000"/>
                <a:gd name="T87" fmla="*/ 2147483646 h 8000"/>
                <a:gd name="T88" fmla="*/ 2147483646 w 10000"/>
                <a:gd name="T89" fmla="*/ 2147483646 h 8000"/>
                <a:gd name="T90" fmla="*/ 2147483646 w 10000"/>
                <a:gd name="T91" fmla="*/ 2147483646 h 8000"/>
                <a:gd name="T92" fmla="*/ 2147483646 w 10000"/>
                <a:gd name="T93" fmla="*/ 2147483646 h 8000"/>
                <a:gd name="T94" fmla="*/ 2147483646 w 10000"/>
                <a:gd name="T95" fmla="*/ 2147483646 h 8000"/>
                <a:gd name="T96" fmla="*/ 2147483646 w 10000"/>
                <a:gd name="T97" fmla="*/ 872691243 h 8000"/>
                <a:gd name="T98" fmla="*/ 0 w 10000"/>
                <a:gd name="T99" fmla="*/ 0 h 8000"/>
                <a:gd name="T100" fmla="*/ 0 w 10000"/>
                <a:gd name="T101" fmla="*/ 0 h 80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2147483646 w 15356"/>
                <a:gd name="T13" fmla="*/ 2147483646 h 8638"/>
                <a:gd name="T14" fmla="*/ 2147483646 w 15356"/>
                <a:gd name="T15" fmla="*/ 2147483646 h 8638"/>
                <a:gd name="T16" fmla="*/ 2147483646 w 15356"/>
                <a:gd name="T17" fmla="*/ 2147483646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7" name="TextBox 15"/>
          <p:cNvSpPr txBox="1">
            <a:spLocks noChangeArrowheads="1"/>
          </p:cNvSpPr>
          <p:nvPr/>
        </p:nvSpPr>
        <p:spPr bwMode="gray">
          <a:xfrm>
            <a:off x="881063" y="608013"/>
            <a:ext cx="8016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>
              <a:defRPr/>
            </a:pPr>
            <a:r>
              <a:rPr lang="en-US" altLang="zh-TW" sz="9600" smtClean="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gray">
          <a:xfrm>
            <a:off x="9883775" y="2613025"/>
            <a:ext cx="6540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>
              <a:defRPr/>
            </a:pPr>
            <a:r>
              <a:rPr lang="en-US" altLang="zh-TW" sz="9600" smtClean="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2B96A-56D0-4529-B741-343F9982096D}" type="datetimeFigureOut">
              <a:rPr lang="en-US" altLang="zh-TW"/>
              <a:pPr>
                <a:defRPr/>
              </a:pPr>
              <a:t>7/16/2013</a:t>
            </a:fld>
            <a:endParaRPr lang="en-US" altLang="zh-TW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119B12E-D74E-4793-BA63-CF8FFF32061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090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8490951" y="4193583"/>
              <a:ext cx="3299407" cy="440924"/>
            </a:xfrm>
            <a:custGeom>
              <a:avLst/>
              <a:gdLst>
                <a:gd name="T0" fmla="*/ 2147483646 w 10000"/>
                <a:gd name="T1" fmla="*/ 1465354288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118059464 h 5291"/>
                <a:gd name="T10" fmla="*/ 2147483646 w 10000"/>
                <a:gd name="T11" fmla="*/ 231493850 h 5291"/>
                <a:gd name="T12" fmla="*/ 2147483646 w 10000"/>
                <a:gd name="T13" fmla="*/ 341448846 h 5291"/>
                <a:gd name="T14" fmla="*/ 2147483646 w 10000"/>
                <a:gd name="T15" fmla="*/ 435785331 h 5291"/>
                <a:gd name="T16" fmla="*/ 2147483646 w 10000"/>
                <a:gd name="T17" fmla="*/ 530698243 h 5291"/>
                <a:gd name="T18" fmla="*/ 2147483646 w 10000"/>
                <a:gd name="T19" fmla="*/ 619819225 h 5291"/>
                <a:gd name="T20" fmla="*/ 2147483646 w 10000"/>
                <a:gd name="T21" fmla="*/ 695634236 h 5291"/>
                <a:gd name="T22" fmla="*/ 2147483646 w 10000"/>
                <a:gd name="T23" fmla="*/ 766824087 h 5291"/>
                <a:gd name="T24" fmla="*/ 2147483646 w 10000"/>
                <a:gd name="T25" fmla="*/ 833374944 h 5291"/>
                <a:gd name="T26" fmla="*/ 2147483646 w 10000"/>
                <a:gd name="T27" fmla="*/ 890092137 h 5291"/>
                <a:gd name="T28" fmla="*/ 2147483646 w 10000"/>
                <a:gd name="T29" fmla="*/ 946809247 h 5291"/>
                <a:gd name="T30" fmla="*/ 2147483646 w 10000"/>
                <a:gd name="T31" fmla="*/ 994838629 h 5291"/>
                <a:gd name="T32" fmla="*/ 2147483646 w 10000"/>
                <a:gd name="T33" fmla="*/ 1032457922 h 5291"/>
                <a:gd name="T34" fmla="*/ 2147483646 w 10000"/>
                <a:gd name="T35" fmla="*/ 1070653640 h 5291"/>
                <a:gd name="T36" fmla="*/ 2147483646 w 10000"/>
                <a:gd name="T37" fmla="*/ 1103064429 h 5291"/>
                <a:gd name="T38" fmla="*/ 2147483646 w 10000"/>
                <a:gd name="T39" fmla="*/ 1127370833 h 5291"/>
                <a:gd name="T40" fmla="*/ 2147483646 w 10000"/>
                <a:gd name="T41" fmla="*/ 1145892308 h 5291"/>
                <a:gd name="T42" fmla="*/ 2147483646 w 10000"/>
                <a:gd name="T43" fmla="*/ 1164990126 h 5291"/>
                <a:gd name="T44" fmla="*/ 2147483646 w 10000"/>
                <a:gd name="T45" fmla="*/ 1174247363 h 5291"/>
                <a:gd name="T46" fmla="*/ 2147483646 w 10000"/>
                <a:gd name="T47" fmla="*/ 1184088027 h 5291"/>
                <a:gd name="T48" fmla="*/ 2147483646 w 10000"/>
                <a:gd name="T49" fmla="*/ 1188136761 h 5291"/>
                <a:gd name="T50" fmla="*/ 2147483646 w 10000"/>
                <a:gd name="T51" fmla="*/ 1184088027 h 5291"/>
                <a:gd name="T52" fmla="*/ 2147483646 w 10000"/>
                <a:gd name="T53" fmla="*/ 1184088027 h 5291"/>
                <a:gd name="T54" fmla="*/ 2147483646 w 10000"/>
                <a:gd name="T55" fmla="*/ 1174247363 h 5291"/>
                <a:gd name="T56" fmla="*/ 2147483646 w 10000"/>
                <a:gd name="T57" fmla="*/ 1159781623 h 5291"/>
                <a:gd name="T58" fmla="*/ 2147483646 w 10000"/>
                <a:gd name="T59" fmla="*/ 1145892308 h 5291"/>
                <a:gd name="T60" fmla="*/ 2147483646 w 10000"/>
                <a:gd name="T61" fmla="*/ 1131419567 h 5291"/>
                <a:gd name="T62" fmla="*/ 2147483646 w 10000"/>
                <a:gd name="T63" fmla="*/ 1108273016 h 5291"/>
                <a:gd name="T64" fmla="*/ 2147483646 w 10000"/>
                <a:gd name="T65" fmla="*/ 1083966612 h 5291"/>
                <a:gd name="T66" fmla="*/ 2147483646 w 10000"/>
                <a:gd name="T67" fmla="*/ 1060819977 h 5291"/>
                <a:gd name="T68" fmla="*/ 0 w 10000"/>
                <a:gd name="T69" fmla="*/ 998894363 h 5291"/>
                <a:gd name="T70" fmla="*/ 2147483646 w 10000"/>
                <a:gd name="T71" fmla="*/ 1465354288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2147483646 h 8000"/>
                <a:gd name="T4" fmla="*/ 2147483646 w 10000"/>
                <a:gd name="T5" fmla="*/ 2147483646 h 8000"/>
                <a:gd name="T6" fmla="*/ 2147483646 w 10000"/>
                <a:gd name="T7" fmla="*/ 174538307 h 8000"/>
                <a:gd name="T8" fmla="*/ 2147483646 w 10000"/>
                <a:gd name="T9" fmla="*/ 174538307 h 8000"/>
                <a:gd name="T10" fmla="*/ 2147483646 w 10000"/>
                <a:gd name="T11" fmla="*/ 2147483646 h 8000"/>
                <a:gd name="T12" fmla="*/ 2147483646 w 10000"/>
                <a:gd name="T13" fmla="*/ 2147483646 h 8000"/>
                <a:gd name="T14" fmla="*/ 2147483646 w 10000"/>
                <a:gd name="T15" fmla="*/ 2147483646 h 8000"/>
                <a:gd name="T16" fmla="*/ 2147483646 w 10000"/>
                <a:gd name="T17" fmla="*/ 2147483646 h 8000"/>
                <a:gd name="T18" fmla="*/ 2147483646 w 10000"/>
                <a:gd name="T19" fmla="*/ 2147483646 h 8000"/>
                <a:gd name="T20" fmla="*/ 2147483646 w 10000"/>
                <a:gd name="T21" fmla="*/ 2147483646 h 8000"/>
                <a:gd name="T22" fmla="*/ 2147483646 w 10000"/>
                <a:gd name="T23" fmla="*/ 2147483646 h 8000"/>
                <a:gd name="T24" fmla="*/ 2147483646 w 10000"/>
                <a:gd name="T25" fmla="*/ 2147483646 h 8000"/>
                <a:gd name="T26" fmla="*/ 2147483646 w 10000"/>
                <a:gd name="T27" fmla="*/ 2147483646 h 8000"/>
                <a:gd name="T28" fmla="*/ 2147483646 w 10000"/>
                <a:gd name="T29" fmla="*/ 2147483646 h 8000"/>
                <a:gd name="T30" fmla="*/ 2147483646 w 10000"/>
                <a:gd name="T31" fmla="*/ 2147483646 h 8000"/>
                <a:gd name="T32" fmla="*/ 2147483646 w 10000"/>
                <a:gd name="T33" fmla="*/ 2147483646 h 8000"/>
                <a:gd name="T34" fmla="*/ 2147483646 w 10000"/>
                <a:gd name="T35" fmla="*/ 2147483646 h 8000"/>
                <a:gd name="T36" fmla="*/ 2147483646 w 10000"/>
                <a:gd name="T37" fmla="*/ 2147483646 h 8000"/>
                <a:gd name="T38" fmla="*/ 2147483646 w 10000"/>
                <a:gd name="T39" fmla="*/ 2147483646 h 8000"/>
                <a:gd name="T40" fmla="*/ 2147483646 w 10000"/>
                <a:gd name="T41" fmla="*/ 2147483646 h 8000"/>
                <a:gd name="T42" fmla="*/ 2147483646 w 10000"/>
                <a:gd name="T43" fmla="*/ 2147483646 h 8000"/>
                <a:gd name="T44" fmla="*/ 2147483646 w 10000"/>
                <a:gd name="T45" fmla="*/ 2147483646 h 8000"/>
                <a:gd name="T46" fmla="*/ 2147483646 w 10000"/>
                <a:gd name="T47" fmla="*/ 2147483646 h 8000"/>
                <a:gd name="T48" fmla="*/ 2147483646 w 10000"/>
                <a:gd name="T49" fmla="*/ 2147483646 h 8000"/>
                <a:gd name="T50" fmla="*/ 2147483646 w 10000"/>
                <a:gd name="T51" fmla="*/ 2147483646 h 8000"/>
                <a:gd name="T52" fmla="*/ 2147483646 w 10000"/>
                <a:gd name="T53" fmla="*/ 2147483646 h 8000"/>
                <a:gd name="T54" fmla="*/ 2147483646 w 10000"/>
                <a:gd name="T55" fmla="*/ 2147483646 h 8000"/>
                <a:gd name="T56" fmla="*/ 2147483646 w 10000"/>
                <a:gd name="T57" fmla="*/ 2147483646 h 8000"/>
                <a:gd name="T58" fmla="*/ 2147483646 w 10000"/>
                <a:gd name="T59" fmla="*/ 2147483646 h 8000"/>
                <a:gd name="T60" fmla="*/ 2147483646 w 10000"/>
                <a:gd name="T61" fmla="*/ 2147483646 h 8000"/>
                <a:gd name="T62" fmla="*/ 2147483646 w 10000"/>
                <a:gd name="T63" fmla="*/ 2147483646 h 8000"/>
                <a:gd name="T64" fmla="*/ 2147483646 w 10000"/>
                <a:gd name="T65" fmla="*/ 2147483646 h 8000"/>
                <a:gd name="T66" fmla="*/ 2147483646 w 10000"/>
                <a:gd name="T67" fmla="*/ 2147483646 h 8000"/>
                <a:gd name="T68" fmla="*/ 2147483646 w 10000"/>
                <a:gd name="T69" fmla="*/ 2147483646 h 8000"/>
                <a:gd name="T70" fmla="*/ 2147483646 w 10000"/>
                <a:gd name="T71" fmla="*/ 2147483646 h 8000"/>
                <a:gd name="T72" fmla="*/ 2147483646 w 10000"/>
                <a:gd name="T73" fmla="*/ 2147483646 h 8000"/>
                <a:gd name="T74" fmla="*/ 2147483646 w 10000"/>
                <a:gd name="T75" fmla="*/ 2147483646 h 8000"/>
                <a:gd name="T76" fmla="*/ 2147483646 w 10000"/>
                <a:gd name="T77" fmla="*/ 2147483646 h 8000"/>
                <a:gd name="T78" fmla="*/ 2147483646 w 10000"/>
                <a:gd name="T79" fmla="*/ 2147483646 h 8000"/>
                <a:gd name="T80" fmla="*/ 2147483646 w 10000"/>
                <a:gd name="T81" fmla="*/ 2147483646 h 8000"/>
                <a:gd name="T82" fmla="*/ 2147483646 w 10000"/>
                <a:gd name="T83" fmla="*/ 2147483646 h 8000"/>
                <a:gd name="T84" fmla="*/ 2147483646 w 10000"/>
                <a:gd name="T85" fmla="*/ 2147483646 h 8000"/>
                <a:gd name="T86" fmla="*/ 2147483646 w 10000"/>
                <a:gd name="T87" fmla="*/ 2147483646 h 8000"/>
                <a:gd name="T88" fmla="*/ 2147483646 w 10000"/>
                <a:gd name="T89" fmla="*/ 2147483646 h 8000"/>
                <a:gd name="T90" fmla="*/ 2147483646 w 10000"/>
                <a:gd name="T91" fmla="*/ 2147483646 h 8000"/>
                <a:gd name="T92" fmla="*/ 2147483646 w 10000"/>
                <a:gd name="T93" fmla="*/ 2147483646 h 8000"/>
                <a:gd name="T94" fmla="*/ 2147483646 w 10000"/>
                <a:gd name="T95" fmla="*/ 2147483646 h 8000"/>
                <a:gd name="T96" fmla="*/ 2147483646 w 10000"/>
                <a:gd name="T97" fmla="*/ 872691243 h 8000"/>
                <a:gd name="T98" fmla="*/ 0 w 10000"/>
                <a:gd name="T99" fmla="*/ 0 h 8000"/>
                <a:gd name="T100" fmla="*/ 0 w 10000"/>
                <a:gd name="T101" fmla="*/ 0 h 80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2147483646 w 15356"/>
                <a:gd name="T13" fmla="*/ 2147483646 h 8638"/>
                <a:gd name="T14" fmla="*/ 2147483646 w 15356"/>
                <a:gd name="T15" fmla="*/ 2147483646 h 8638"/>
                <a:gd name="T16" fmla="*/ 2147483646 w 15356"/>
                <a:gd name="T17" fmla="*/ 2147483646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29C5F-8629-470D-84FF-52853779C42A}" type="datetimeFigureOut">
              <a:rPr lang="en-US" altLang="zh-TW"/>
              <a:pPr>
                <a:defRPr/>
              </a:pPr>
              <a:t>7/16/2013</a:t>
            </a:fld>
            <a:endParaRPr lang="en-US" altLang="zh-TW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F445E7-51F4-48E7-90AE-B93F549E982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229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4403725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7772400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CBE1F-AFD1-4B63-A83E-06C61B9F585A}" type="datetimeFigureOut">
              <a:rPr lang="en-US" altLang="zh-TW"/>
              <a:pPr>
                <a:defRPr/>
              </a:pPr>
              <a:t>7/16/2013</a:t>
            </a:fld>
            <a:endParaRPr lang="en-US" altLang="zh-TW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649034-4736-4B87-AAF6-1F8A4702C4F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8486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42"/>
          <p:cNvCxnSpPr/>
          <p:nvPr/>
        </p:nvCxnSpPr>
        <p:spPr>
          <a:xfrm>
            <a:off x="4405313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43"/>
          <p:cNvCxnSpPr/>
          <p:nvPr/>
        </p:nvCxnSpPr>
        <p:spPr>
          <a:xfrm>
            <a:off x="7797800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9FED-3D38-4F85-951F-95982B49F56C}" type="datetimeFigureOut">
              <a:rPr lang="en-US" altLang="zh-TW"/>
              <a:pPr>
                <a:defRPr/>
              </a:pPr>
              <a:t>7/16/2013</a:t>
            </a:fld>
            <a:endParaRPr lang="en-US" altLang="zh-TW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24"/>
          </p:nvPr>
        </p:nvSpPr>
        <p:spPr>
          <a:xfrm>
            <a:off x="560388" y="6391275"/>
            <a:ext cx="36449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AD029DDA-8346-4259-9A95-1B02938B26A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994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4988" y="6391275"/>
            <a:ext cx="990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9B28D-19A6-45F0-B3FA-A0BB1BFC71C4}" type="datetimeFigureOut">
              <a:rPr lang="en-US" altLang="zh-TW"/>
              <a:pPr>
                <a:defRPr/>
              </a:pPr>
              <a:t>7/16/2013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643CC-7D66-46AC-B1CE-CAA271FE07C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4840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6"/>
            <p:cNvSpPr/>
            <p:nvPr/>
          </p:nvSpPr>
          <p:spPr bwMode="gray">
            <a:xfrm>
              <a:off x="414338" y="401638"/>
              <a:ext cx="6511925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>
                <a:gd name="T0" fmla="*/ 2147483646 w 10000"/>
                <a:gd name="T1" fmla="*/ 1465354288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118059464 h 5291"/>
                <a:gd name="T10" fmla="*/ 2147483646 w 10000"/>
                <a:gd name="T11" fmla="*/ 231493850 h 5291"/>
                <a:gd name="T12" fmla="*/ 2147483646 w 10000"/>
                <a:gd name="T13" fmla="*/ 341448846 h 5291"/>
                <a:gd name="T14" fmla="*/ 2147483646 w 10000"/>
                <a:gd name="T15" fmla="*/ 435785331 h 5291"/>
                <a:gd name="T16" fmla="*/ 2147483646 w 10000"/>
                <a:gd name="T17" fmla="*/ 530698243 h 5291"/>
                <a:gd name="T18" fmla="*/ 2147483646 w 10000"/>
                <a:gd name="T19" fmla="*/ 619819225 h 5291"/>
                <a:gd name="T20" fmla="*/ 2147483646 w 10000"/>
                <a:gd name="T21" fmla="*/ 695634236 h 5291"/>
                <a:gd name="T22" fmla="*/ 2147483646 w 10000"/>
                <a:gd name="T23" fmla="*/ 766824087 h 5291"/>
                <a:gd name="T24" fmla="*/ 2147483646 w 10000"/>
                <a:gd name="T25" fmla="*/ 833374944 h 5291"/>
                <a:gd name="T26" fmla="*/ 2147483646 w 10000"/>
                <a:gd name="T27" fmla="*/ 890092137 h 5291"/>
                <a:gd name="T28" fmla="*/ 2147483646 w 10000"/>
                <a:gd name="T29" fmla="*/ 946809247 h 5291"/>
                <a:gd name="T30" fmla="*/ 2147483646 w 10000"/>
                <a:gd name="T31" fmla="*/ 994838629 h 5291"/>
                <a:gd name="T32" fmla="*/ 2147483646 w 10000"/>
                <a:gd name="T33" fmla="*/ 1032457922 h 5291"/>
                <a:gd name="T34" fmla="*/ 2147483646 w 10000"/>
                <a:gd name="T35" fmla="*/ 1070653640 h 5291"/>
                <a:gd name="T36" fmla="*/ 2147483646 w 10000"/>
                <a:gd name="T37" fmla="*/ 1103064429 h 5291"/>
                <a:gd name="T38" fmla="*/ 2147483646 w 10000"/>
                <a:gd name="T39" fmla="*/ 1127370833 h 5291"/>
                <a:gd name="T40" fmla="*/ 2147483646 w 10000"/>
                <a:gd name="T41" fmla="*/ 1145892308 h 5291"/>
                <a:gd name="T42" fmla="*/ 2147483646 w 10000"/>
                <a:gd name="T43" fmla="*/ 1164990126 h 5291"/>
                <a:gd name="T44" fmla="*/ 2147483646 w 10000"/>
                <a:gd name="T45" fmla="*/ 1174247363 h 5291"/>
                <a:gd name="T46" fmla="*/ 2147483646 w 10000"/>
                <a:gd name="T47" fmla="*/ 1184088027 h 5291"/>
                <a:gd name="T48" fmla="*/ 2147483646 w 10000"/>
                <a:gd name="T49" fmla="*/ 1188136761 h 5291"/>
                <a:gd name="T50" fmla="*/ 2147483646 w 10000"/>
                <a:gd name="T51" fmla="*/ 1184088027 h 5291"/>
                <a:gd name="T52" fmla="*/ 2147483646 w 10000"/>
                <a:gd name="T53" fmla="*/ 1184088027 h 5291"/>
                <a:gd name="T54" fmla="*/ 2147483646 w 10000"/>
                <a:gd name="T55" fmla="*/ 1174247363 h 5291"/>
                <a:gd name="T56" fmla="*/ 2147483646 w 10000"/>
                <a:gd name="T57" fmla="*/ 1159781623 h 5291"/>
                <a:gd name="T58" fmla="*/ 2147483646 w 10000"/>
                <a:gd name="T59" fmla="*/ 1145892308 h 5291"/>
                <a:gd name="T60" fmla="*/ 2147483646 w 10000"/>
                <a:gd name="T61" fmla="*/ 1131419567 h 5291"/>
                <a:gd name="T62" fmla="*/ 2147483646 w 10000"/>
                <a:gd name="T63" fmla="*/ 1108273016 h 5291"/>
                <a:gd name="T64" fmla="*/ 2147483646 w 10000"/>
                <a:gd name="T65" fmla="*/ 1083966612 h 5291"/>
                <a:gd name="T66" fmla="*/ 2147483646 w 10000"/>
                <a:gd name="T67" fmla="*/ 1060819977 h 5291"/>
                <a:gd name="T68" fmla="*/ 0 w 10000"/>
                <a:gd name="T69" fmla="*/ 998894363 h 5291"/>
                <a:gd name="T70" fmla="*/ 2147483646 w 10000"/>
                <a:gd name="T71" fmla="*/ 1465354288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2147483646 h 8000"/>
                <a:gd name="T4" fmla="*/ 2147483646 w 10000"/>
                <a:gd name="T5" fmla="*/ 2147483646 h 8000"/>
                <a:gd name="T6" fmla="*/ 2147483646 w 10000"/>
                <a:gd name="T7" fmla="*/ 27002479 h 8000"/>
                <a:gd name="T8" fmla="*/ 2147483646 w 10000"/>
                <a:gd name="T9" fmla="*/ 27002479 h 8000"/>
                <a:gd name="T10" fmla="*/ 2147483646 w 10000"/>
                <a:gd name="T11" fmla="*/ 601629248 h 8000"/>
                <a:gd name="T12" fmla="*/ 2147483646 w 10000"/>
                <a:gd name="T13" fmla="*/ 1149253695 h 8000"/>
                <a:gd name="T14" fmla="*/ 2147483646 w 10000"/>
                <a:gd name="T15" fmla="*/ 1685319428 h 8000"/>
                <a:gd name="T16" fmla="*/ 2147483646 w 10000"/>
                <a:gd name="T17" fmla="*/ 2144263561 h 8000"/>
                <a:gd name="T18" fmla="*/ 2147483646 w 10000"/>
                <a:gd name="T19" fmla="*/ 2147483646 h 8000"/>
                <a:gd name="T20" fmla="*/ 2147483646 w 10000"/>
                <a:gd name="T21" fmla="*/ 2147483646 h 8000"/>
                <a:gd name="T22" fmla="*/ 2147483646 w 10000"/>
                <a:gd name="T23" fmla="*/ 2147483646 h 8000"/>
                <a:gd name="T24" fmla="*/ 2147483646 w 10000"/>
                <a:gd name="T25" fmla="*/ 2147483646 h 8000"/>
                <a:gd name="T26" fmla="*/ 2147483646 w 10000"/>
                <a:gd name="T27" fmla="*/ 2147483646 h 8000"/>
                <a:gd name="T28" fmla="*/ 2147483646 w 10000"/>
                <a:gd name="T29" fmla="*/ 2147483646 h 8000"/>
                <a:gd name="T30" fmla="*/ 2147483646 w 10000"/>
                <a:gd name="T31" fmla="*/ 2147483646 h 8000"/>
                <a:gd name="T32" fmla="*/ 2147483646 w 10000"/>
                <a:gd name="T33" fmla="*/ 2147483646 h 8000"/>
                <a:gd name="T34" fmla="*/ 2147483646 w 10000"/>
                <a:gd name="T35" fmla="*/ 2147483646 h 8000"/>
                <a:gd name="T36" fmla="*/ 2147483646 w 10000"/>
                <a:gd name="T37" fmla="*/ 2147483646 h 8000"/>
                <a:gd name="T38" fmla="*/ 2147483646 w 10000"/>
                <a:gd name="T39" fmla="*/ 2147483646 h 8000"/>
                <a:gd name="T40" fmla="*/ 2147483646 w 10000"/>
                <a:gd name="T41" fmla="*/ 2147483646 h 8000"/>
                <a:gd name="T42" fmla="*/ 2147483646 w 10000"/>
                <a:gd name="T43" fmla="*/ 2147483646 h 8000"/>
                <a:gd name="T44" fmla="*/ 2147483646 w 10000"/>
                <a:gd name="T45" fmla="*/ 2147483646 h 8000"/>
                <a:gd name="T46" fmla="*/ 2147483646 w 10000"/>
                <a:gd name="T47" fmla="*/ 2147483646 h 8000"/>
                <a:gd name="T48" fmla="*/ 2147483646 w 10000"/>
                <a:gd name="T49" fmla="*/ 2147483646 h 8000"/>
                <a:gd name="T50" fmla="*/ 2147483646 w 10000"/>
                <a:gd name="T51" fmla="*/ 2147483646 h 8000"/>
                <a:gd name="T52" fmla="*/ 2147483646 w 10000"/>
                <a:gd name="T53" fmla="*/ 2147483646 h 8000"/>
                <a:gd name="T54" fmla="*/ 2147483646 w 10000"/>
                <a:gd name="T55" fmla="*/ 2147483646 h 8000"/>
                <a:gd name="T56" fmla="*/ 2147483646 w 10000"/>
                <a:gd name="T57" fmla="*/ 2147483646 h 8000"/>
                <a:gd name="T58" fmla="*/ 2147483646 w 10000"/>
                <a:gd name="T59" fmla="*/ 2147483646 h 8000"/>
                <a:gd name="T60" fmla="*/ 2147483646 w 10000"/>
                <a:gd name="T61" fmla="*/ 2147483646 h 8000"/>
                <a:gd name="T62" fmla="*/ 2147483646 w 10000"/>
                <a:gd name="T63" fmla="*/ 2147483646 h 8000"/>
                <a:gd name="T64" fmla="*/ 2147483646 w 10000"/>
                <a:gd name="T65" fmla="*/ 2147483646 h 8000"/>
                <a:gd name="T66" fmla="*/ 2147483646 w 10000"/>
                <a:gd name="T67" fmla="*/ 2147483646 h 8000"/>
                <a:gd name="T68" fmla="*/ 2147483646 w 10000"/>
                <a:gd name="T69" fmla="*/ 2147483646 h 8000"/>
                <a:gd name="T70" fmla="*/ 2147483646 w 10000"/>
                <a:gd name="T71" fmla="*/ 2147483646 h 8000"/>
                <a:gd name="T72" fmla="*/ 2147483646 w 10000"/>
                <a:gd name="T73" fmla="*/ 2147483646 h 8000"/>
                <a:gd name="T74" fmla="*/ 2147483646 w 10000"/>
                <a:gd name="T75" fmla="*/ 2147483646 h 8000"/>
                <a:gd name="T76" fmla="*/ 2147483646 w 10000"/>
                <a:gd name="T77" fmla="*/ 2147483646 h 8000"/>
                <a:gd name="T78" fmla="*/ 2147483646 w 10000"/>
                <a:gd name="T79" fmla="*/ 2147483646 h 8000"/>
                <a:gd name="T80" fmla="*/ 2147483646 w 10000"/>
                <a:gd name="T81" fmla="*/ 2147483646 h 8000"/>
                <a:gd name="T82" fmla="*/ 2147483646 w 10000"/>
                <a:gd name="T83" fmla="*/ 2147483646 h 8000"/>
                <a:gd name="T84" fmla="*/ 2147483646 w 10000"/>
                <a:gd name="T85" fmla="*/ 2147483646 h 8000"/>
                <a:gd name="T86" fmla="*/ 2147483646 w 10000"/>
                <a:gd name="T87" fmla="*/ 1824168419 h 8000"/>
                <a:gd name="T88" fmla="*/ 2147483646 w 10000"/>
                <a:gd name="T89" fmla="*/ 1453929221 h 8000"/>
                <a:gd name="T90" fmla="*/ 2147483646 w 10000"/>
                <a:gd name="T91" fmla="*/ 1102970698 h 8000"/>
                <a:gd name="T92" fmla="*/ 2147483646 w 10000"/>
                <a:gd name="T93" fmla="*/ 809878035 h 8000"/>
                <a:gd name="T94" fmla="*/ 2147483646 w 10000"/>
                <a:gd name="T95" fmla="*/ 532204831 h 8000"/>
                <a:gd name="T96" fmla="*/ 2147483646 w 10000"/>
                <a:gd name="T97" fmla="*/ 134987932 h 8000"/>
                <a:gd name="T98" fmla="*/ 0 w 10000"/>
                <a:gd name="T99" fmla="*/ 0 h 8000"/>
                <a:gd name="T100" fmla="*/ 0 w 10000"/>
                <a:gd name="T101" fmla="*/ 0 h 80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2147483646 w 15356"/>
                <a:gd name="T13" fmla="*/ 2147483646 h 8638"/>
                <a:gd name="T14" fmla="*/ 2147483646 w 15356"/>
                <a:gd name="T15" fmla="*/ 2147483646 h 8638"/>
                <a:gd name="T16" fmla="*/ 2147483646 w 15356"/>
                <a:gd name="T17" fmla="*/ 2147483646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" name="Rectangle 13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713" y="6391275"/>
            <a:ext cx="992187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98936-85E1-4235-9245-20639705C0E9}" type="datetimeFigureOut">
              <a:rPr lang="en-US" altLang="zh-TW"/>
              <a:pPr>
                <a:defRPr/>
              </a:pPr>
              <a:t>7/16/2013</a:t>
            </a:fld>
            <a:endParaRPr lang="en-US" altLang="zh-TW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47A9E4-DCA6-40E0-9EB6-411C1C92796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820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DE2BD-35C6-4307-AD37-5BDCFF57407A}" type="datetimeFigureOut">
              <a:rPr lang="en-US" altLang="zh-TW"/>
              <a:pPr>
                <a:defRPr/>
              </a:pPr>
              <a:t>7/16/2013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C2939-958A-4F11-805A-46235973ED6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9"/>
            <p:cNvSpPr/>
            <p:nvPr/>
          </p:nvSpPr>
          <p:spPr bwMode="gray">
            <a:xfrm>
              <a:off x="7289800" y="401638"/>
              <a:ext cx="4478338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-5400000">
              <a:off x="3787244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2147483646 h 8000"/>
                <a:gd name="T4" fmla="*/ 2147483646 w 10000"/>
                <a:gd name="T5" fmla="*/ 2147483646 h 8000"/>
                <a:gd name="T6" fmla="*/ 2147483646 w 10000"/>
                <a:gd name="T7" fmla="*/ 27002479 h 8000"/>
                <a:gd name="T8" fmla="*/ 2147483646 w 10000"/>
                <a:gd name="T9" fmla="*/ 27002479 h 8000"/>
                <a:gd name="T10" fmla="*/ 2147483646 w 10000"/>
                <a:gd name="T11" fmla="*/ 601629248 h 8000"/>
                <a:gd name="T12" fmla="*/ 2147483646 w 10000"/>
                <a:gd name="T13" fmla="*/ 1149253695 h 8000"/>
                <a:gd name="T14" fmla="*/ 2147483646 w 10000"/>
                <a:gd name="T15" fmla="*/ 1685319428 h 8000"/>
                <a:gd name="T16" fmla="*/ 2147483646 w 10000"/>
                <a:gd name="T17" fmla="*/ 2144263561 h 8000"/>
                <a:gd name="T18" fmla="*/ 2147483646 w 10000"/>
                <a:gd name="T19" fmla="*/ 2147483646 h 8000"/>
                <a:gd name="T20" fmla="*/ 2147483646 w 10000"/>
                <a:gd name="T21" fmla="*/ 2147483646 h 8000"/>
                <a:gd name="T22" fmla="*/ 2147483646 w 10000"/>
                <a:gd name="T23" fmla="*/ 2147483646 h 8000"/>
                <a:gd name="T24" fmla="*/ 2147483646 w 10000"/>
                <a:gd name="T25" fmla="*/ 2147483646 h 8000"/>
                <a:gd name="T26" fmla="*/ 2147483646 w 10000"/>
                <a:gd name="T27" fmla="*/ 2147483646 h 8000"/>
                <a:gd name="T28" fmla="*/ 2147483646 w 10000"/>
                <a:gd name="T29" fmla="*/ 2147483646 h 8000"/>
                <a:gd name="T30" fmla="*/ 2147483646 w 10000"/>
                <a:gd name="T31" fmla="*/ 2147483646 h 8000"/>
                <a:gd name="T32" fmla="*/ 2147483646 w 10000"/>
                <a:gd name="T33" fmla="*/ 2147483646 h 8000"/>
                <a:gd name="T34" fmla="*/ 2147483646 w 10000"/>
                <a:gd name="T35" fmla="*/ 2147483646 h 8000"/>
                <a:gd name="T36" fmla="*/ 2147483646 w 10000"/>
                <a:gd name="T37" fmla="*/ 2147483646 h 8000"/>
                <a:gd name="T38" fmla="*/ 2147483646 w 10000"/>
                <a:gd name="T39" fmla="*/ 2147483646 h 8000"/>
                <a:gd name="T40" fmla="*/ 2147483646 w 10000"/>
                <a:gd name="T41" fmla="*/ 2147483646 h 8000"/>
                <a:gd name="T42" fmla="*/ 2147483646 w 10000"/>
                <a:gd name="T43" fmla="*/ 2147483646 h 8000"/>
                <a:gd name="T44" fmla="*/ 2147483646 w 10000"/>
                <a:gd name="T45" fmla="*/ 2147483646 h 8000"/>
                <a:gd name="T46" fmla="*/ 2147483646 w 10000"/>
                <a:gd name="T47" fmla="*/ 2147483646 h 8000"/>
                <a:gd name="T48" fmla="*/ 2147483646 w 10000"/>
                <a:gd name="T49" fmla="*/ 2147483646 h 8000"/>
                <a:gd name="T50" fmla="*/ 2147483646 w 10000"/>
                <a:gd name="T51" fmla="*/ 2147483646 h 8000"/>
                <a:gd name="T52" fmla="*/ 2147483646 w 10000"/>
                <a:gd name="T53" fmla="*/ 2147483646 h 8000"/>
                <a:gd name="T54" fmla="*/ 2147483646 w 10000"/>
                <a:gd name="T55" fmla="*/ 2147483646 h 8000"/>
                <a:gd name="T56" fmla="*/ 2147483646 w 10000"/>
                <a:gd name="T57" fmla="*/ 2147483646 h 8000"/>
                <a:gd name="T58" fmla="*/ 2147483646 w 10000"/>
                <a:gd name="T59" fmla="*/ 2147483646 h 8000"/>
                <a:gd name="T60" fmla="*/ 2147483646 w 10000"/>
                <a:gd name="T61" fmla="*/ 2147483646 h 8000"/>
                <a:gd name="T62" fmla="*/ 2147483646 w 10000"/>
                <a:gd name="T63" fmla="*/ 2147483646 h 8000"/>
                <a:gd name="T64" fmla="*/ 2147483646 w 10000"/>
                <a:gd name="T65" fmla="*/ 2147483646 h 8000"/>
                <a:gd name="T66" fmla="*/ 2147483646 w 10000"/>
                <a:gd name="T67" fmla="*/ 2147483646 h 8000"/>
                <a:gd name="T68" fmla="*/ 2147483646 w 10000"/>
                <a:gd name="T69" fmla="*/ 2147483646 h 8000"/>
                <a:gd name="T70" fmla="*/ 2147483646 w 10000"/>
                <a:gd name="T71" fmla="*/ 2147483646 h 8000"/>
                <a:gd name="T72" fmla="*/ 2147483646 w 10000"/>
                <a:gd name="T73" fmla="*/ 2147483646 h 8000"/>
                <a:gd name="T74" fmla="*/ 2147483646 w 10000"/>
                <a:gd name="T75" fmla="*/ 2147483646 h 8000"/>
                <a:gd name="T76" fmla="*/ 2147483646 w 10000"/>
                <a:gd name="T77" fmla="*/ 2147483646 h 8000"/>
                <a:gd name="T78" fmla="*/ 2147483646 w 10000"/>
                <a:gd name="T79" fmla="*/ 2147483646 h 8000"/>
                <a:gd name="T80" fmla="*/ 2147483646 w 10000"/>
                <a:gd name="T81" fmla="*/ 2147483646 h 8000"/>
                <a:gd name="T82" fmla="*/ 2147483646 w 10000"/>
                <a:gd name="T83" fmla="*/ 2147483646 h 8000"/>
                <a:gd name="T84" fmla="*/ 2147483646 w 10000"/>
                <a:gd name="T85" fmla="*/ 2147483646 h 8000"/>
                <a:gd name="T86" fmla="*/ 2147483646 w 10000"/>
                <a:gd name="T87" fmla="*/ 1824168419 h 8000"/>
                <a:gd name="T88" fmla="*/ 2147483646 w 10000"/>
                <a:gd name="T89" fmla="*/ 1453929221 h 8000"/>
                <a:gd name="T90" fmla="*/ 2147483646 w 10000"/>
                <a:gd name="T91" fmla="*/ 1102970698 h 8000"/>
                <a:gd name="T92" fmla="*/ 2147483646 w 10000"/>
                <a:gd name="T93" fmla="*/ 809878035 h 8000"/>
                <a:gd name="T94" fmla="*/ 2147483646 w 10000"/>
                <a:gd name="T95" fmla="*/ 532204831 h 8000"/>
                <a:gd name="T96" fmla="*/ 2147483646 w 10000"/>
                <a:gd name="T97" fmla="*/ 134987932 h 8000"/>
                <a:gd name="T98" fmla="*/ 0 w 10000"/>
                <a:gd name="T99" fmla="*/ 0 h 8000"/>
                <a:gd name="T100" fmla="*/ 0 w 10000"/>
                <a:gd name="T101" fmla="*/ 0 h 80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677511">
              <a:off x="4698352" y="1826078"/>
              <a:ext cx="3299407" cy="440924"/>
            </a:xfrm>
            <a:custGeom>
              <a:avLst/>
              <a:gdLst>
                <a:gd name="T0" fmla="*/ 2147483646 w 10000"/>
                <a:gd name="T1" fmla="*/ 1465354288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118059464 h 5291"/>
                <a:gd name="T10" fmla="*/ 2147483646 w 10000"/>
                <a:gd name="T11" fmla="*/ 231493850 h 5291"/>
                <a:gd name="T12" fmla="*/ 2147483646 w 10000"/>
                <a:gd name="T13" fmla="*/ 341448846 h 5291"/>
                <a:gd name="T14" fmla="*/ 2147483646 w 10000"/>
                <a:gd name="T15" fmla="*/ 435785331 h 5291"/>
                <a:gd name="T16" fmla="*/ 2147483646 w 10000"/>
                <a:gd name="T17" fmla="*/ 530698243 h 5291"/>
                <a:gd name="T18" fmla="*/ 2147483646 w 10000"/>
                <a:gd name="T19" fmla="*/ 619819225 h 5291"/>
                <a:gd name="T20" fmla="*/ 2147483646 w 10000"/>
                <a:gd name="T21" fmla="*/ 695634236 h 5291"/>
                <a:gd name="T22" fmla="*/ 2147483646 w 10000"/>
                <a:gd name="T23" fmla="*/ 766824087 h 5291"/>
                <a:gd name="T24" fmla="*/ 2147483646 w 10000"/>
                <a:gd name="T25" fmla="*/ 833374944 h 5291"/>
                <a:gd name="T26" fmla="*/ 2147483646 w 10000"/>
                <a:gd name="T27" fmla="*/ 890092137 h 5291"/>
                <a:gd name="T28" fmla="*/ 2147483646 w 10000"/>
                <a:gd name="T29" fmla="*/ 946809247 h 5291"/>
                <a:gd name="T30" fmla="*/ 2147483646 w 10000"/>
                <a:gd name="T31" fmla="*/ 994838629 h 5291"/>
                <a:gd name="T32" fmla="*/ 2147483646 w 10000"/>
                <a:gd name="T33" fmla="*/ 1032457922 h 5291"/>
                <a:gd name="T34" fmla="*/ 2147483646 w 10000"/>
                <a:gd name="T35" fmla="*/ 1070653640 h 5291"/>
                <a:gd name="T36" fmla="*/ 2147483646 w 10000"/>
                <a:gd name="T37" fmla="*/ 1103064429 h 5291"/>
                <a:gd name="T38" fmla="*/ 2147483646 w 10000"/>
                <a:gd name="T39" fmla="*/ 1127370833 h 5291"/>
                <a:gd name="T40" fmla="*/ 2147483646 w 10000"/>
                <a:gd name="T41" fmla="*/ 1145892308 h 5291"/>
                <a:gd name="T42" fmla="*/ 2147483646 w 10000"/>
                <a:gd name="T43" fmla="*/ 1164990126 h 5291"/>
                <a:gd name="T44" fmla="*/ 2147483646 w 10000"/>
                <a:gd name="T45" fmla="*/ 1174247363 h 5291"/>
                <a:gd name="T46" fmla="*/ 2147483646 w 10000"/>
                <a:gd name="T47" fmla="*/ 1184088027 h 5291"/>
                <a:gd name="T48" fmla="*/ 2147483646 w 10000"/>
                <a:gd name="T49" fmla="*/ 1188136761 h 5291"/>
                <a:gd name="T50" fmla="*/ 2147483646 w 10000"/>
                <a:gd name="T51" fmla="*/ 1184088027 h 5291"/>
                <a:gd name="T52" fmla="*/ 2147483646 w 10000"/>
                <a:gd name="T53" fmla="*/ 1184088027 h 5291"/>
                <a:gd name="T54" fmla="*/ 2147483646 w 10000"/>
                <a:gd name="T55" fmla="*/ 1174247363 h 5291"/>
                <a:gd name="T56" fmla="*/ 2147483646 w 10000"/>
                <a:gd name="T57" fmla="*/ 1159781623 h 5291"/>
                <a:gd name="T58" fmla="*/ 2147483646 w 10000"/>
                <a:gd name="T59" fmla="*/ 1145892308 h 5291"/>
                <a:gd name="T60" fmla="*/ 2147483646 w 10000"/>
                <a:gd name="T61" fmla="*/ 1131419567 h 5291"/>
                <a:gd name="T62" fmla="*/ 2147483646 w 10000"/>
                <a:gd name="T63" fmla="*/ 1108273016 h 5291"/>
                <a:gd name="T64" fmla="*/ 2147483646 w 10000"/>
                <a:gd name="T65" fmla="*/ 1083966612 h 5291"/>
                <a:gd name="T66" fmla="*/ 2147483646 w 10000"/>
                <a:gd name="T67" fmla="*/ 1060819977 h 5291"/>
                <a:gd name="T68" fmla="*/ 0 w 10000"/>
                <a:gd name="T69" fmla="*/ 998894363 h 5291"/>
                <a:gd name="T70" fmla="*/ 2147483646 w 10000"/>
                <a:gd name="T71" fmla="*/ 1465354288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2147483646 w 15356"/>
                <a:gd name="T13" fmla="*/ 2147483646 h 8638"/>
                <a:gd name="T14" fmla="*/ 2147483646 w 15356"/>
                <a:gd name="T15" fmla="*/ 2147483646 h 8638"/>
                <a:gd name="T16" fmla="*/ 2147483646 w 15356"/>
                <a:gd name="T17" fmla="*/ 2147483646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" name="Rectangle 15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43AD5-383C-40DD-873B-EE29971680FC}" type="datetimeFigureOut">
              <a:rPr lang="en-US" altLang="zh-TW"/>
              <a:pPr>
                <a:defRPr/>
              </a:pPr>
              <a:t>7/16/2013</a:t>
            </a:fld>
            <a:endParaRPr lang="en-US" altLang="zh-TW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A7D19-B670-41D9-91DC-604CA91858F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121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18D56-3B34-4ECD-820C-79BDC73055FD}" type="datetimeFigureOut">
              <a:rPr lang="en-US" altLang="zh-TW"/>
              <a:pPr>
                <a:defRPr/>
              </a:pPr>
              <a:t>7/16/2013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BA603-535C-4159-BB6A-8FE54836F5B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043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B569B-0F7C-40AF-BBC2-C5A327D21C27}" type="datetimeFigureOut">
              <a:rPr lang="en-US" altLang="zh-TW"/>
              <a:pPr>
                <a:defRPr/>
              </a:pPr>
              <a:t>7/16/2013</a:t>
            </a:fld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0C03F5-D512-41AD-9FD4-B32163A142C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785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E66CA-CB96-4174-BD43-E4B7BC2E4BB0}" type="datetimeFigureOut">
              <a:rPr lang="en-US" altLang="zh-TW"/>
              <a:pPr>
                <a:defRPr/>
              </a:pPr>
              <a:t>7/16/2013</a:t>
            </a:fld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13329-A9D2-48C5-804F-FB0D131A988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997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F546E-D6D2-4B3D-BEC9-2E4801F1D880}" type="datetimeFigureOut">
              <a:rPr lang="en-US" altLang="zh-TW"/>
              <a:pPr>
                <a:defRPr/>
              </a:pPr>
              <a:t>7/16/2013</a:t>
            </a:fld>
            <a:endParaRPr lang="en-US" altLang="zh-TW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ACAB92-A16E-46F5-81A4-D8F0E51DF5C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745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0"/>
            <p:cNvSpPr/>
            <p:nvPr/>
          </p:nvSpPr>
          <p:spPr bwMode="gray">
            <a:xfrm>
              <a:off x="5713413" y="401638"/>
              <a:ext cx="6054725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677511">
              <a:off x="3140485" y="1826078"/>
              <a:ext cx="3299407" cy="440924"/>
            </a:xfrm>
            <a:custGeom>
              <a:avLst/>
              <a:gdLst>
                <a:gd name="T0" fmla="*/ 2147483646 w 10000"/>
                <a:gd name="T1" fmla="*/ 1465354288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118059464 h 5291"/>
                <a:gd name="T10" fmla="*/ 2147483646 w 10000"/>
                <a:gd name="T11" fmla="*/ 231493850 h 5291"/>
                <a:gd name="T12" fmla="*/ 2147483646 w 10000"/>
                <a:gd name="T13" fmla="*/ 341448846 h 5291"/>
                <a:gd name="T14" fmla="*/ 2147483646 w 10000"/>
                <a:gd name="T15" fmla="*/ 435785331 h 5291"/>
                <a:gd name="T16" fmla="*/ 2147483646 w 10000"/>
                <a:gd name="T17" fmla="*/ 530698243 h 5291"/>
                <a:gd name="T18" fmla="*/ 2147483646 w 10000"/>
                <a:gd name="T19" fmla="*/ 619819225 h 5291"/>
                <a:gd name="T20" fmla="*/ 2147483646 w 10000"/>
                <a:gd name="T21" fmla="*/ 695634236 h 5291"/>
                <a:gd name="T22" fmla="*/ 2147483646 w 10000"/>
                <a:gd name="T23" fmla="*/ 766824087 h 5291"/>
                <a:gd name="T24" fmla="*/ 2147483646 w 10000"/>
                <a:gd name="T25" fmla="*/ 833374944 h 5291"/>
                <a:gd name="T26" fmla="*/ 2147483646 w 10000"/>
                <a:gd name="T27" fmla="*/ 890092137 h 5291"/>
                <a:gd name="T28" fmla="*/ 2147483646 w 10000"/>
                <a:gd name="T29" fmla="*/ 946809247 h 5291"/>
                <a:gd name="T30" fmla="*/ 2147483646 w 10000"/>
                <a:gd name="T31" fmla="*/ 994838629 h 5291"/>
                <a:gd name="T32" fmla="*/ 2147483646 w 10000"/>
                <a:gd name="T33" fmla="*/ 1032457922 h 5291"/>
                <a:gd name="T34" fmla="*/ 2147483646 w 10000"/>
                <a:gd name="T35" fmla="*/ 1070653640 h 5291"/>
                <a:gd name="T36" fmla="*/ 2147483646 w 10000"/>
                <a:gd name="T37" fmla="*/ 1103064429 h 5291"/>
                <a:gd name="T38" fmla="*/ 2147483646 w 10000"/>
                <a:gd name="T39" fmla="*/ 1127370833 h 5291"/>
                <a:gd name="T40" fmla="*/ 2147483646 w 10000"/>
                <a:gd name="T41" fmla="*/ 1145892308 h 5291"/>
                <a:gd name="T42" fmla="*/ 2147483646 w 10000"/>
                <a:gd name="T43" fmla="*/ 1164990126 h 5291"/>
                <a:gd name="T44" fmla="*/ 2147483646 w 10000"/>
                <a:gd name="T45" fmla="*/ 1174247363 h 5291"/>
                <a:gd name="T46" fmla="*/ 2147483646 w 10000"/>
                <a:gd name="T47" fmla="*/ 1184088027 h 5291"/>
                <a:gd name="T48" fmla="*/ 2147483646 w 10000"/>
                <a:gd name="T49" fmla="*/ 1188136761 h 5291"/>
                <a:gd name="T50" fmla="*/ 2147483646 w 10000"/>
                <a:gd name="T51" fmla="*/ 1184088027 h 5291"/>
                <a:gd name="T52" fmla="*/ 2147483646 w 10000"/>
                <a:gd name="T53" fmla="*/ 1184088027 h 5291"/>
                <a:gd name="T54" fmla="*/ 2147483646 w 10000"/>
                <a:gd name="T55" fmla="*/ 1174247363 h 5291"/>
                <a:gd name="T56" fmla="*/ 2147483646 w 10000"/>
                <a:gd name="T57" fmla="*/ 1159781623 h 5291"/>
                <a:gd name="T58" fmla="*/ 2147483646 w 10000"/>
                <a:gd name="T59" fmla="*/ 1145892308 h 5291"/>
                <a:gd name="T60" fmla="*/ 2147483646 w 10000"/>
                <a:gd name="T61" fmla="*/ 1131419567 h 5291"/>
                <a:gd name="T62" fmla="*/ 2147483646 w 10000"/>
                <a:gd name="T63" fmla="*/ 1108273016 h 5291"/>
                <a:gd name="T64" fmla="*/ 2147483646 w 10000"/>
                <a:gd name="T65" fmla="*/ 1083966612 h 5291"/>
                <a:gd name="T66" fmla="*/ 2147483646 w 10000"/>
                <a:gd name="T67" fmla="*/ 1060819977 h 5291"/>
                <a:gd name="T68" fmla="*/ 0 w 10000"/>
                <a:gd name="T69" fmla="*/ 998894363 h 5291"/>
                <a:gd name="T70" fmla="*/ 2147483646 w 10000"/>
                <a:gd name="T71" fmla="*/ 1465354288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400000">
              <a:off x="2229377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2147483646 h 8000"/>
                <a:gd name="T4" fmla="*/ 2147483646 w 10000"/>
                <a:gd name="T5" fmla="*/ 2147483646 h 8000"/>
                <a:gd name="T6" fmla="*/ 2147483646 w 10000"/>
                <a:gd name="T7" fmla="*/ 27002479 h 8000"/>
                <a:gd name="T8" fmla="*/ 2147483646 w 10000"/>
                <a:gd name="T9" fmla="*/ 27002479 h 8000"/>
                <a:gd name="T10" fmla="*/ 2147483646 w 10000"/>
                <a:gd name="T11" fmla="*/ 601629248 h 8000"/>
                <a:gd name="T12" fmla="*/ 2147483646 w 10000"/>
                <a:gd name="T13" fmla="*/ 1149253695 h 8000"/>
                <a:gd name="T14" fmla="*/ 2147483646 w 10000"/>
                <a:gd name="T15" fmla="*/ 1685319428 h 8000"/>
                <a:gd name="T16" fmla="*/ 2147483646 w 10000"/>
                <a:gd name="T17" fmla="*/ 2144263561 h 8000"/>
                <a:gd name="T18" fmla="*/ 2147483646 w 10000"/>
                <a:gd name="T19" fmla="*/ 2147483646 h 8000"/>
                <a:gd name="T20" fmla="*/ 2147483646 w 10000"/>
                <a:gd name="T21" fmla="*/ 2147483646 h 8000"/>
                <a:gd name="T22" fmla="*/ 2147483646 w 10000"/>
                <a:gd name="T23" fmla="*/ 2147483646 h 8000"/>
                <a:gd name="T24" fmla="*/ 2147483646 w 10000"/>
                <a:gd name="T25" fmla="*/ 2147483646 h 8000"/>
                <a:gd name="T26" fmla="*/ 2147483646 w 10000"/>
                <a:gd name="T27" fmla="*/ 2147483646 h 8000"/>
                <a:gd name="T28" fmla="*/ 2147483646 w 10000"/>
                <a:gd name="T29" fmla="*/ 2147483646 h 8000"/>
                <a:gd name="T30" fmla="*/ 2147483646 w 10000"/>
                <a:gd name="T31" fmla="*/ 2147483646 h 8000"/>
                <a:gd name="T32" fmla="*/ 2147483646 w 10000"/>
                <a:gd name="T33" fmla="*/ 2147483646 h 8000"/>
                <a:gd name="T34" fmla="*/ 2147483646 w 10000"/>
                <a:gd name="T35" fmla="*/ 2147483646 h 8000"/>
                <a:gd name="T36" fmla="*/ 2147483646 w 10000"/>
                <a:gd name="T37" fmla="*/ 2147483646 h 8000"/>
                <a:gd name="T38" fmla="*/ 2147483646 w 10000"/>
                <a:gd name="T39" fmla="*/ 2147483646 h 8000"/>
                <a:gd name="T40" fmla="*/ 2147483646 w 10000"/>
                <a:gd name="T41" fmla="*/ 2147483646 h 8000"/>
                <a:gd name="T42" fmla="*/ 2147483646 w 10000"/>
                <a:gd name="T43" fmla="*/ 2147483646 h 8000"/>
                <a:gd name="T44" fmla="*/ 2147483646 w 10000"/>
                <a:gd name="T45" fmla="*/ 2147483646 h 8000"/>
                <a:gd name="T46" fmla="*/ 2147483646 w 10000"/>
                <a:gd name="T47" fmla="*/ 2147483646 h 8000"/>
                <a:gd name="T48" fmla="*/ 2147483646 w 10000"/>
                <a:gd name="T49" fmla="*/ 2147483646 h 8000"/>
                <a:gd name="T50" fmla="*/ 2147483646 w 10000"/>
                <a:gd name="T51" fmla="*/ 2147483646 h 8000"/>
                <a:gd name="T52" fmla="*/ 2147483646 w 10000"/>
                <a:gd name="T53" fmla="*/ 2147483646 h 8000"/>
                <a:gd name="T54" fmla="*/ 2147483646 w 10000"/>
                <a:gd name="T55" fmla="*/ 2147483646 h 8000"/>
                <a:gd name="T56" fmla="*/ 2147483646 w 10000"/>
                <a:gd name="T57" fmla="*/ 2147483646 h 8000"/>
                <a:gd name="T58" fmla="*/ 2147483646 w 10000"/>
                <a:gd name="T59" fmla="*/ 2147483646 h 8000"/>
                <a:gd name="T60" fmla="*/ 2147483646 w 10000"/>
                <a:gd name="T61" fmla="*/ 2147483646 h 8000"/>
                <a:gd name="T62" fmla="*/ 2147483646 w 10000"/>
                <a:gd name="T63" fmla="*/ 2147483646 h 8000"/>
                <a:gd name="T64" fmla="*/ 2147483646 w 10000"/>
                <a:gd name="T65" fmla="*/ 2147483646 h 8000"/>
                <a:gd name="T66" fmla="*/ 2147483646 w 10000"/>
                <a:gd name="T67" fmla="*/ 2147483646 h 8000"/>
                <a:gd name="T68" fmla="*/ 2147483646 w 10000"/>
                <a:gd name="T69" fmla="*/ 2147483646 h 8000"/>
                <a:gd name="T70" fmla="*/ 2147483646 w 10000"/>
                <a:gd name="T71" fmla="*/ 2147483646 h 8000"/>
                <a:gd name="T72" fmla="*/ 2147483646 w 10000"/>
                <a:gd name="T73" fmla="*/ 2147483646 h 8000"/>
                <a:gd name="T74" fmla="*/ 2147483646 w 10000"/>
                <a:gd name="T75" fmla="*/ 2147483646 h 8000"/>
                <a:gd name="T76" fmla="*/ 2147483646 w 10000"/>
                <a:gd name="T77" fmla="*/ 2147483646 h 8000"/>
                <a:gd name="T78" fmla="*/ 2147483646 w 10000"/>
                <a:gd name="T79" fmla="*/ 2147483646 h 8000"/>
                <a:gd name="T80" fmla="*/ 2147483646 w 10000"/>
                <a:gd name="T81" fmla="*/ 2147483646 h 8000"/>
                <a:gd name="T82" fmla="*/ 2147483646 w 10000"/>
                <a:gd name="T83" fmla="*/ 2147483646 h 8000"/>
                <a:gd name="T84" fmla="*/ 2147483646 w 10000"/>
                <a:gd name="T85" fmla="*/ 2147483646 h 8000"/>
                <a:gd name="T86" fmla="*/ 2147483646 w 10000"/>
                <a:gd name="T87" fmla="*/ 1824168419 h 8000"/>
                <a:gd name="T88" fmla="*/ 2147483646 w 10000"/>
                <a:gd name="T89" fmla="*/ 1453929221 h 8000"/>
                <a:gd name="T90" fmla="*/ 2147483646 w 10000"/>
                <a:gd name="T91" fmla="*/ 1102970698 h 8000"/>
                <a:gd name="T92" fmla="*/ 2147483646 w 10000"/>
                <a:gd name="T93" fmla="*/ 809878035 h 8000"/>
                <a:gd name="T94" fmla="*/ 2147483646 w 10000"/>
                <a:gd name="T95" fmla="*/ 532204831 h 8000"/>
                <a:gd name="T96" fmla="*/ 2147483646 w 10000"/>
                <a:gd name="T97" fmla="*/ 134987932 h 8000"/>
                <a:gd name="T98" fmla="*/ 0 w 10000"/>
                <a:gd name="T99" fmla="*/ 0 h 8000"/>
                <a:gd name="T100" fmla="*/ 0 w 10000"/>
                <a:gd name="T101" fmla="*/ 0 h 80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2147483646 w 15356"/>
                <a:gd name="T13" fmla="*/ 2147483646 h 8638"/>
                <a:gd name="T14" fmla="*/ 2147483646 w 15356"/>
                <a:gd name="T15" fmla="*/ 2147483646 h 8638"/>
                <a:gd name="T16" fmla="*/ 2147483646 w 15356"/>
                <a:gd name="T17" fmla="*/ 2147483646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73E15-A3FC-4A06-BBF7-ACAEB17443DB}" type="datetimeFigureOut">
              <a:rPr lang="en-US" altLang="zh-TW"/>
              <a:pPr>
                <a:defRPr/>
              </a:pPr>
              <a:t>7/16/2013</a:t>
            </a:fld>
            <a:endParaRPr lang="en-US" altLang="zh-TW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F8A40-24C9-45B2-9D69-C536B75A90E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819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0"/>
            <p:cNvSpPr/>
            <p:nvPr/>
          </p:nvSpPr>
          <p:spPr bwMode="gray">
            <a:xfrm>
              <a:off x="6172200" y="401638"/>
              <a:ext cx="5595938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677511">
              <a:off x="4203594" y="1826078"/>
              <a:ext cx="3299407" cy="440924"/>
            </a:xfrm>
            <a:custGeom>
              <a:avLst/>
              <a:gdLst>
                <a:gd name="T0" fmla="*/ 2147483646 w 10000"/>
                <a:gd name="T1" fmla="*/ 1465354288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118059464 h 5291"/>
                <a:gd name="T10" fmla="*/ 2147483646 w 10000"/>
                <a:gd name="T11" fmla="*/ 231493850 h 5291"/>
                <a:gd name="T12" fmla="*/ 2147483646 w 10000"/>
                <a:gd name="T13" fmla="*/ 341448846 h 5291"/>
                <a:gd name="T14" fmla="*/ 2147483646 w 10000"/>
                <a:gd name="T15" fmla="*/ 435785331 h 5291"/>
                <a:gd name="T16" fmla="*/ 2147483646 w 10000"/>
                <a:gd name="T17" fmla="*/ 530698243 h 5291"/>
                <a:gd name="T18" fmla="*/ 2147483646 w 10000"/>
                <a:gd name="T19" fmla="*/ 619819225 h 5291"/>
                <a:gd name="T20" fmla="*/ 2147483646 w 10000"/>
                <a:gd name="T21" fmla="*/ 695634236 h 5291"/>
                <a:gd name="T22" fmla="*/ 2147483646 w 10000"/>
                <a:gd name="T23" fmla="*/ 766824087 h 5291"/>
                <a:gd name="T24" fmla="*/ 2147483646 w 10000"/>
                <a:gd name="T25" fmla="*/ 833374944 h 5291"/>
                <a:gd name="T26" fmla="*/ 2147483646 w 10000"/>
                <a:gd name="T27" fmla="*/ 890092137 h 5291"/>
                <a:gd name="T28" fmla="*/ 2147483646 w 10000"/>
                <a:gd name="T29" fmla="*/ 946809247 h 5291"/>
                <a:gd name="T30" fmla="*/ 2147483646 w 10000"/>
                <a:gd name="T31" fmla="*/ 994838629 h 5291"/>
                <a:gd name="T32" fmla="*/ 2147483646 w 10000"/>
                <a:gd name="T33" fmla="*/ 1032457922 h 5291"/>
                <a:gd name="T34" fmla="*/ 2147483646 w 10000"/>
                <a:gd name="T35" fmla="*/ 1070653640 h 5291"/>
                <a:gd name="T36" fmla="*/ 2147483646 w 10000"/>
                <a:gd name="T37" fmla="*/ 1103064429 h 5291"/>
                <a:gd name="T38" fmla="*/ 2147483646 w 10000"/>
                <a:gd name="T39" fmla="*/ 1127370833 h 5291"/>
                <a:gd name="T40" fmla="*/ 2147483646 w 10000"/>
                <a:gd name="T41" fmla="*/ 1145892308 h 5291"/>
                <a:gd name="T42" fmla="*/ 2147483646 w 10000"/>
                <a:gd name="T43" fmla="*/ 1164990126 h 5291"/>
                <a:gd name="T44" fmla="*/ 2147483646 w 10000"/>
                <a:gd name="T45" fmla="*/ 1174247363 h 5291"/>
                <a:gd name="T46" fmla="*/ 2147483646 w 10000"/>
                <a:gd name="T47" fmla="*/ 1184088027 h 5291"/>
                <a:gd name="T48" fmla="*/ 2147483646 w 10000"/>
                <a:gd name="T49" fmla="*/ 1188136761 h 5291"/>
                <a:gd name="T50" fmla="*/ 2147483646 w 10000"/>
                <a:gd name="T51" fmla="*/ 1184088027 h 5291"/>
                <a:gd name="T52" fmla="*/ 2147483646 w 10000"/>
                <a:gd name="T53" fmla="*/ 1184088027 h 5291"/>
                <a:gd name="T54" fmla="*/ 2147483646 w 10000"/>
                <a:gd name="T55" fmla="*/ 1174247363 h 5291"/>
                <a:gd name="T56" fmla="*/ 2147483646 w 10000"/>
                <a:gd name="T57" fmla="*/ 1159781623 h 5291"/>
                <a:gd name="T58" fmla="*/ 2147483646 w 10000"/>
                <a:gd name="T59" fmla="*/ 1145892308 h 5291"/>
                <a:gd name="T60" fmla="*/ 2147483646 w 10000"/>
                <a:gd name="T61" fmla="*/ 1131419567 h 5291"/>
                <a:gd name="T62" fmla="*/ 2147483646 w 10000"/>
                <a:gd name="T63" fmla="*/ 1108273016 h 5291"/>
                <a:gd name="T64" fmla="*/ 2147483646 w 10000"/>
                <a:gd name="T65" fmla="*/ 1083966612 h 5291"/>
                <a:gd name="T66" fmla="*/ 2147483646 w 10000"/>
                <a:gd name="T67" fmla="*/ 1060819977 h 5291"/>
                <a:gd name="T68" fmla="*/ 0 w 10000"/>
                <a:gd name="T69" fmla="*/ 998894363 h 5291"/>
                <a:gd name="T70" fmla="*/ 2147483646 w 10000"/>
                <a:gd name="T71" fmla="*/ 1465354288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400000">
              <a:off x="3295432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2147483646 h 8000"/>
                <a:gd name="T4" fmla="*/ 2147483646 w 10000"/>
                <a:gd name="T5" fmla="*/ 2147483646 h 8000"/>
                <a:gd name="T6" fmla="*/ 2147483646 w 10000"/>
                <a:gd name="T7" fmla="*/ 27002479 h 8000"/>
                <a:gd name="T8" fmla="*/ 2147483646 w 10000"/>
                <a:gd name="T9" fmla="*/ 27002479 h 8000"/>
                <a:gd name="T10" fmla="*/ 2147483646 w 10000"/>
                <a:gd name="T11" fmla="*/ 601629248 h 8000"/>
                <a:gd name="T12" fmla="*/ 2147483646 w 10000"/>
                <a:gd name="T13" fmla="*/ 1149253695 h 8000"/>
                <a:gd name="T14" fmla="*/ 2147483646 w 10000"/>
                <a:gd name="T15" fmla="*/ 1685319428 h 8000"/>
                <a:gd name="T16" fmla="*/ 2147483646 w 10000"/>
                <a:gd name="T17" fmla="*/ 2144263561 h 8000"/>
                <a:gd name="T18" fmla="*/ 2147483646 w 10000"/>
                <a:gd name="T19" fmla="*/ 2147483646 h 8000"/>
                <a:gd name="T20" fmla="*/ 2147483646 w 10000"/>
                <a:gd name="T21" fmla="*/ 2147483646 h 8000"/>
                <a:gd name="T22" fmla="*/ 2147483646 w 10000"/>
                <a:gd name="T23" fmla="*/ 2147483646 h 8000"/>
                <a:gd name="T24" fmla="*/ 2147483646 w 10000"/>
                <a:gd name="T25" fmla="*/ 2147483646 h 8000"/>
                <a:gd name="T26" fmla="*/ 2147483646 w 10000"/>
                <a:gd name="T27" fmla="*/ 2147483646 h 8000"/>
                <a:gd name="T28" fmla="*/ 2147483646 w 10000"/>
                <a:gd name="T29" fmla="*/ 2147483646 h 8000"/>
                <a:gd name="T30" fmla="*/ 2147483646 w 10000"/>
                <a:gd name="T31" fmla="*/ 2147483646 h 8000"/>
                <a:gd name="T32" fmla="*/ 2147483646 w 10000"/>
                <a:gd name="T33" fmla="*/ 2147483646 h 8000"/>
                <a:gd name="T34" fmla="*/ 2147483646 w 10000"/>
                <a:gd name="T35" fmla="*/ 2147483646 h 8000"/>
                <a:gd name="T36" fmla="*/ 2147483646 w 10000"/>
                <a:gd name="T37" fmla="*/ 2147483646 h 8000"/>
                <a:gd name="T38" fmla="*/ 2147483646 w 10000"/>
                <a:gd name="T39" fmla="*/ 2147483646 h 8000"/>
                <a:gd name="T40" fmla="*/ 2147483646 w 10000"/>
                <a:gd name="T41" fmla="*/ 2147483646 h 8000"/>
                <a:gd name="T42" fmla="*/ 2147483646 w 10000"/>
                <a:gd name="T43" fmla="*/ 2147483646 h 8000"/>
                <a:gd name="T44" fmla="*/ 2147483646 w 10000"/>
                <a:gd name="T45" fmla="*/ 2147483646 h 8000"/>
                <a:gd name="T46" fmla="*/ 2147483646 w 10000"/>
                <a:gd name="T47" fmla="*/ 2147483646 h 8000"/>
                <a:gd name="T48" fmla="*/ 2147483646 w 10000"/>
                <a:gd name="T49" fmla="*/ 2147483646 h 8000"/>
                <a:gd name="T50" fmla="*/ 2147483646 w 10000"/>
                <a:gd name="T51" fmla="*/ 2147483646 h 8000"/>
                <a:gd name="T52" fmla="*/ 2147483646 w 10000"/>
                <a:gd name="T53" fmla="*/ 2147483646 h 8000"/>
                <a:gd name="T54" fmla="*/ 2147483646 w 10000"/>
                <a:gd name="T55" fmla="*/ 2147483646 h 8000"/>
                <a:gd name="T56" fmla="*/ 2147483646 w 10000"/>
                <a:gd name="T57" fmla="*/ 2147483646 h 8000"/>
                <a:gd name="T58" fmla="*/ 2147483646 w 10000"/>
                <a:gd name="T59" fmla="*/ 2147483646 h 8000"/>
                <a:gd name="T60" fmla="*/ 2147483646 w 10000"/>
                <a:gd name="T61" fmla="*/ 2147483646 h 8000"/>
                <a:gd name="T62" fmla="*/ 2147483646 w 10000"/>
                <a:gd name="T63" fmla="*/ 2147483646 h 8000"/>
                <a:gd name="T64" fmla="*/ 2147483646 w 10000"/>
                <a:gd name="T65" fmla="*/ 2147483646 h 8000"/>
                <a:gd name="T66" fmla="*/ 2147483646 w 10000"/>
                <a:gd name="T67" fmla="*/ 2147483646 h 8000"/>
                <a:gd name="T68" fmla="*/ 2147483646 w 10000"/>
                <a:gd name="T69" fmla="*/ 2147483646 h 8000"/>
                <a:gd name="T70" fmla="*/ 2147483646 w 10000"/>
                <a:gd name="T71" fmla="*/ 2147483646 h 8000"/>
                <a:gd name="T72" fmla="*/ 2147483646 w 10000"/>
                <a:gd name="T73" fmla="*/ 2147483646 h 8000"/>
                <a:gd name="T74" fmla="*/ 2147483646 w 10000"/>
                <a:gd name="T75" fmla="*/ 2147483646 h 8000"/>
                <a:gd name="T76" fmla="*/ 2147483646 w 10000"/>
                <a:gd name="T77" fmla="*/ 2147483646 h 8000"/>
                <a:gd name="T78" fmla="*/ 2147483646 w 10000"/>
                <a:gd name="T79" fmla="*/ 2147483646 h 8000"/>
                <a:gd name="T80" fmla="*/ 2147483646 w 10000"/>
                <a:gd name="T81" fmla="*/ 2147483646 h 8000"/>
                <a:gd name="T82" fmla="*/ 2147483646 w 10000"/>
                <a:gd name="T83" fmla="*/ 2147483646 h 8000"/>
                <a:gd name="T84" fmla="*/ 2147483646 w 10000"/>
                <a:gd name="T85" fmla="*/ 2147483646 h 8000"/>
                <a:gd name="T86" fmla="*/ 2147483646 w 10000"/>
                <a:gd name="T87" fmla="*/ 1824168419 h 8000"/>
                <a:gd name="T88" fmla="*/ 2147483646 w 10000"/>
                <a:gd name="T89" fmla="*/ 1453929221 h 8000"/>
                <a:gd name="T90" fmla="*/ 2147483646 w 10000"/>
                <a:gd name="T91" fmla="*/ 1102970698 h 8000"/>
                <a:gd name="T92" fmla="*/ 2147483646 w 10000"/>
                <a:gd name="T93" fmla="*/ 809878035 h 8000"/>
                <a:gd name="T94" fmla="*/ 2147483646 w 10000"/>
                <a:gd name="T95" fmla="*/ 532204831 h 8000"/>
                <a:gd name="T96" fmla="*/ 2147483646 w 10000"/>
                <a:gd name="T97" fmla="*/ 134987932 h 8000"/>
                <a:gd name="T98" fmla="*/ 0 w 10000"/>
                <a:gd name="T99" fmla="*/ 0 h 8000"/>
                <a:gd name="T100" fmla="*/ 0 w 10000"/>
                <a:gd name="T101" fmla="*/ 0 h 80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2147483646 w 15356"/>
                <a:gd name="T13" fmla="*/ 2147483646 h 8638"/>
                <a:gd name="T14" fmla="*/ 2147483646 w 15356"/>
                <a:gd name="T15" fmla="*/ 2147483646 h 8638"/>
                <a:gd name="T16" fmla="*/ 2147483646 w 15356"/>
                <a:gd name="T17" fmla="*/ 2147483646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9D55D-D9FD-4B42-94F6-4A2531BE9A70}" type="datetimeFigureOut">
              <a:rPr lang="en-US" altLang="zh-TW"/>
              <a:pPr>
                <a:defRPr/>
              </a:pPr>
              <a:t>7/16/2013</a:t>
            </a:fld>
            <a:endParaRPr lang="en-US" altLang="zh-TW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47777-49EB-47B5-9D5D-0F0D816B75C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766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/>
            <p:cNvSpPr>
              <a:spLocks/>
            </p:cNvSpPr>
            <p:nvPr/>
          </p:nvSpPr>
          <p:spPr bwMode="gray">
            <a:xfrm rot="-589932">
              <a:off x="8490951" y="1797517"/>
              <a:ext cx="3299407" cy="440924"/>
            </a:xfrm>
            <a:custGeom>
              <a:avLst/>
              <a:gdLst>
                <a:gd name="T0" fmla="*/ 2147483646 w 10000"/>
                <a:gd name="T1" fmla="*/ 1465354288 h 5291"/>
                <a:gd name="T2" fmla="*/ 2147483646 w 10000"/>
                <a:gd name="T3" fmla="*/ 2147483646 h 5291"/>
                <a:gd name="T4" fmla="*/ 2147483646 w 10000"/>
                <a:gd name="T5" fmla="*/ 0 h 5291"/>
                <a:gd name="T6" fmla="*/ 2147483646 w 10000"/>
                <a:gd name="T7" fmla="*/ 0 h 5291"/>
                <a:gd name="T8" fmla="*/ 2147483646 w 10000"/>
                <a:gd name="T9" fmla="*/ 118059464 h 5291"/>
                <a:gd name="T10" fmla="*/ 2147483646 w 10000"/>
                <a:gd name="T11" fmla="*/ 231493850 h 5291"/>
                <a:gd name="T12" fmla="*/ 2147483646 w 10000"/>
                <a:gd name="T13" fmla="*/ 341448846 h 5291"/>
                <a:gd name="T14" fmla="*/ 2147483646 w 10000"/>
                <a:gd name="T15" fmla="*/ 435785331 h 5291"/>
                <a:gd name="T16" fmla="*/ 2147483646 w 10000"/>
                <a:gd name="T17" fmla="*/ 530698243 h 5291"/>
                <a:gd name="T18" fmla="*/ 2147483646 w 10000"/>
                <a:gd name="T19" fmla="*/ 619819225 h 5291"/>
                <a:gd name="T20" fmla="*/ 2147483646 w 10000"/>
                <a:gd name="T21" fmla="*/ 695634236 h 5291"/>
                <a:gd name="T22" fmla="*/ 2147483646 w 10000"/>
                <a:gd name="T23" fmla="*/ 766824087 h 5291"/>
                <a:gd name="T24" fmla="*/ 2147483646 w 10000"/>
                <a:gd name="T25" fmla="*/ 833374944 h 5291"/>
                <a:gd name="T26" fmla="*/ 2147483646 w 10000"/>
                <a:gd name="T27" fmla="*/ 890092137 h 5291"/>
                <a:gd name="T28" fmla="*/ 2147483646 w 10000"/>
                <a:gd name="T29" fmla="*/ 946809247 h 5291"/>
                <a:gd name="T30" fmla="*/ 2147483646 w 10000"/>
                <a:gd name="T31" fmla="*/ 994838629 h 5291"/>
                <a:gd name="T32" fmla="*/ 2147483646 w 10000"/>
                <a:gd name="T33" fmla="*/ 1032457922 h 5291"/>
                <a:gd name="T34" fmla="*/ 2147483646 w 10000"/>
                <a:gd name="T35" fmla="*/ 1070653640 h 5291"/>
                <a:gd name="T36" fmla="*/ 2147483646 w 10000"/>
                <a:gd name="T37" fmla="*/ 1103064429 h 5291"/>
                <a:gd name="T38" fmla="*/ 2147483646 w 10000"/>
                <a:gd name="T39" fmla="*/ 1127370833 h 5291"/>
                <a:gd name="T40" fmla="*/ 2147483646 w 10000"/>
                <a:gd name="T41" fmla="*/ 1145892308 h 5291"/>
                <a:gd name="T42" fmla="*/ 2147483646 w 10000"/>
                <a:gd name="T43" fmla="*/ 1164990126 h 5291"/>
                <a:gd name="T44" fmla="*/ 2147483646 w 10000"/>
                <a:gd name="T45" fmla="*/ 1174247363 h 5291"/>
                <a:gd name="T46" fmla="*/ 2147483646 w 10000"/>
                <a:gd name="T47" fmla="*/ 1184088027 h 5291"/>
                <a:gd name="T48" fmla="*/ 2147483646 w 10000"/>
                <a:gd name="T49" fmla="*/ 1188136761 h 5291"/>
                <a:gd name="T50" fmla="*/ 2147483646 w 10000"/>
                <a:gd name="T51" fmla="*/ 1184088027 h 5291"/>
                <a:gd name="T52" fmla="*/ 2147483646 w 10000"/>
                <a:gd name="T53" fmla="*/ 1184088027 h 5291"/>
                <a:gd name="T54" fmla="*/ 2147483646 w 10000"/>
                <a:gd name="T55" fmla="*/ 1174247363 h 5291"/>
                <a:gd name="T56" fmla="*/ 2147483646 w 10000"/>
                <a:gd name="T57" fmla="*/ 1159781623 h 5291"/>
                <a:gd name="T58" fmla="*/ 2147483646 w 10000"/>
                <a:gd name="T59" fmla="*/ 1145892308 h 5291"/>
                <a:gd name="T60" fmla="*/ 2147483646 w 10000"/>
                <a:gd name="T61" fmla="*/ 1131419567 h 5291"/>
                <a:gd name="T62" fmla="*/ 2147483646 w 10000"/>
                <a:gd name="T63" fmla="*/ 1108273016 h 5291"/>
                <a:gd name="T64" fmla="*/ 2147483646 w 10000"/>
                <a:gd name="T65" fmla="*/ 1083966612 h 5291"/>
                <a:gd name="T66" fmla="*/ 2147483646 w 10000"/>
                <a:gd name="T67" fmla="*/ 1060819977 h 5291"/>
                <a:gd name="T68" fmla="*/ 0 w 10000"/>
                <a:gd name="T69" fmla="*/ 998894363 h 5291"/>
                <a:gd name="T70" fmla="*/ 2147483646 w 10000"/>
                <a:gd name="T71" fmla="*/ 1465354288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2" name="Freeform 5"/>
            <p:cNvSpPr>
              <a:spLocks/>
            </p:cNvSpPr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>
                <a:gd name="T0" fmla="*/ 0 w 7104"/>
                <a:gd name="T1" fmla="*/ 0 h 2856"/>
                <a:gd name="T2" fmla="*/ 0 w 7104"/>
                <a:gd name="T3" fmla="*/ 2147483646 h 2856"/>
                <a:gd name="T4" fmla="*/ 2147483646 w 7104"/>
                <a:gd name="T5" fmla="*/ 2147483646 h 2856"/>
                <a:gd name="T6" fmla="*/ 2147483646 w 7104"/>
                <a:gd name="T7" fmla="*/ 2147483646 h 2856"/>
                <a:gd name="T8" fmla="*/ 2147483646 w 7104"/>
                <a:gd name="T9" fmla="*/ 2147483646 h 2856"/>
                <a:gd name="T10" fmla="*/ 2147483646 w 7104"/>
                <a:gd name="T11" fmla="*/ 2147483646 h 2856"/>
                <a:gd name="T12" fmla="*/ 2147483646 w 7104"/>
                <a:gd name="T13" fmla="*/ 2147483646 h 2856"/>
                <a:gd name="T14" fmla="*/ 2147483646 w 7104"/>
                <a:gd name="T15" fmla="*/ 2147483646 h 2856"/>
                <a:gd name="T16" fmla="*/ 2147483646 w 7104"/>
                <a:gd name="T17" fmla="*/ 2147483646 h 2856"/>
                <a:gd name="T18" fmla="*/ 2147483646 w 7104"/>
                <a:gd name="T19" fmla="*/ 2147483646 h 2856"/>
                <a:gd name="T20" fmla="*/ 2147483646 w 7104"/>
                <a:gd name="T21" fmla="*/ 2147483646 h 2856"/>
                <a:gd name="T22" fmla="*/ 2147483646 w 7104"/>
                <a:gd name="T23" fmla="*/ 2147483646 h 2856"/>
                <a:gd name="T24" fmla="*/ 2147483646 w 7104"/>
                <a:gd name="T25" fmla="*/ 2147483646 h 2856"/>
                <a:gd name="T26" fmla="*/ 2147483646 w 7104"/>
                <a:gd name="T27" fmla="*/ 2147483646 h 2856"/>
                <a:gd name="T28" fmla="*/ 2147483646 w 7104"/>
                <a:gd name="T29" fmla="*/ 2147483646 h 2856"/>
                <a:gd name="T30" fmla="*/ 2147483646 w 7104"/>
                <a:gd name="T31" fmla="*/ 2147483646 h 2856"/>
                <a:gd name="T32" fmla="*/ 2147483646 w 7104"/>
                <a:gd name="T33" fmla="*/ 2147483646 h 2856"/>
                <a:gd name="T34" fmla="*/ 2147483646 w 7104"/>
                <a:gd name="T35" fmla="*/ 2147483646 h 2856"/>
                <a:gd name="T36" fmla="*/ 2147483646 w 7104"/>
                <a:gd name="T37" fmla="*/ 2147483646 h 2856"/>
                <a:gd name="T38" fmla="*/ 2147483646 w 7104"/>
                <a:gd name="T39" fmla="*/ 2147483646 h 2856"/>
                <a:gd name="T40" fmla="*/ 2147483646 w 7104"/>
                <a:gd name="T41" fmla="*/ 2147483646 h 2856"/>
                <a:gd name="T42" fmla="*/ 2147483646 w 7104"/>
                <a:gd name="T43" fmla="*/ 2147483646 h 2856"/>
                <a:gd name="T44" fmla="*/ 2147483646 w 7104"/>
                <a:gd name="T45" fmla="*/ 2147483646 h 2856"/>
                <a:gd name="T46" fmla="*/ 2147483646 w 7104"/>
                <a:gd name="T47" fmla="*/ 2147483646 h 2856"/>
                <a:gd name="T48" fmla="*/ 2147483646 w 7104"/>
                <a:gd name="T49" fmla="*/ 2147483646 h 2856"/>
                <a:gd name="T50" fmla="*/ 2147483646 w 7104"/>
                <a:gd name="T51" fmla="*/ 2147483646 h 2856"/>
                <a:gd name="T52" fmla="*/ 2147483646 w 7104"/>
                <a:gd name="T53" fmla="*/ 2147483646 h 2856"/>
                <a:gd name="T54" fmla="*/ 2147483646 w 7104"/>
                <a:gd name="T55" fmla="*/ 2147483646 h 2856"/>
                <a:gd name="T56" fmla="*/ 2147483646 w 7104"/>
                <a:gd name="T57" fmla="*/ 2147483646 h 2856"/>
                <a:gd name="T58" fmla="*/ 2147483646 w 7104"/>
                <a:gd name="T59" fmla="*/ 2147483646 h 2856"/>
                <a:gd name="T60" fmla="*/ 2147483646 w 7104"/>
                <a:gd name="T61" fmla="*/ 2147483646 h 2856"/>
                <a:gd name="T62" fmla="*/ 2147483646 w 7104"/>
                <a:gd name="T63" fmla="*/ 2147483646 h 2856"/>
                <a:gd name="T64" fmla="*/ 2147483646 w 7104"/>
                <a:gd name="T65" fmla="*/ 2147483646 h 2856"/>
                <a:gd name="T66" fmla="*/ 2147483646 w 7104"/>
                <a:gd name="T67" fmla="*/ 2147483646 h 2856"/>
                <a:gd name="T68" fmla="*/ 2147483646 w 7104"/>
                <a:gd name="T69" fmla="*/ 2147483646 h 2856"/>
                <a:gd name="T70" fmla="*/ 2147483646 w 7104"/>
                <a:gd name="T71" fmla="*/ 2147483646 h 2856"/>
                <a:gd name="T72" fmla="*/ 2147483646 w 7104"/>
                <a:gd name="T73" fmla="*/ 2147483646 h 2856"/>
                <a:gd name="T74" fmla="*/ 2147483646 w 7104"/>
                <a:gd name="T75" fmla="*/ 2147483646 h 2856"/>
                <a:gd name="T76" fmla="*/ 2147483646 w 7104"/>
                <a:gd name="T77" fmla="*/ 2147483646 h 2856"/>
                <a:gd name="T78" fmla="*/ 2147483646 w 7104"/>
                <a:gd name="T79" fmla="*/ 2147483646 h 2856"/>
                <a:gd name="T80" fmla="*/ 2147483646 w 7104"/>
                <a:gd name="T81" fmla="*/ 2147483646 h 2856"/>
                <a:gd name="T82" fmla="*/ 2147483646 w 7104"/>
                <a:gd name="T83" fmla="*/ 2147483646 h 2856"/>
                <a:gd name="T84" fmla="*/ 2147483646 w 7104"/>
                <a:gd name="T85" fmla="*/ 2147483646 h 2856"/>
                <a:gd name="T86" fmla="*/ 2147483646 w 7104"/>
                <a:gd name="T87" fmla="*/ 2147483646 h 2856"/>
                <a:gd name="T88" fmla="*/ 2147483646 w 7104"/>
                <a:gd name="T89" fmla="*/ 2147483646 h 2856"/>
                <a:gd name="T90" fmla="*/ 2147483646 w 7104"/>
                <a:gd name="T91" fmla="*/ 2147483646 h 2856"/>
                <a:gd name="T92" fmla="*/ 2147483646 w 7104"/>
                <a:gd name="T93" fmla="*/ 2147483646 h 2856"/>
                <a:gd name="T94" fmla="*/ 2147483646 w 7104"/>
                <a:gd name="T95" fmla="*/ 2147483646 h 2856"/>
                <a:gd name="T96" fmla="*/ 2147483646 w 7104"/>
                <a:gd name="T97" fmla="*/ 2147483646 h 2856"/>
                <a:gd name="T98" fmla="*/ 0 w 7104"/>
                <a:gd name="T99" fmla="*/ 0 h 2856"/>
                <a:gd name="T100" fmla="*/ 0 w 7104"/>
                <a:gd name="T101" fmla="*/ 0 h 28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2147483646 h 8638"/>
                <a:gd name="T4" fmla="*/ 2147483646 w 15356"/>
                <a:gd name="T5" fmla="*/ 2147483646 h 8638"/>
                <a:gd name="T6" fmla="*/ 2147483646 w 15356"/>
                <a:gd name="T7" fmla="*/ 0 h 8638"/>
                <a:gd name="T8" fmla="*/ 0 w 15356"/>
                <a:gd name="T9" fmla="*/ 0 h 8638"/>
                <a:gd name="T10" fmla="*/ 2147483646 w 15356"/>
                <a:gd name="T11" fmla="*/ 2147483646 h 8638"/>
                <a:gd name="T12" fmla="*/ 2147483646 w 15356"/>
                <a:gd name="T13" fmla="*/ 2147483646 h 8638"/>
                <a:gd name="T14" fmla="*/ 2147483646 w 15356"/>
                <a:gd name="T15" fmla="*/ 2147483646 h 8638"/>
                <a:gd name="T16" fmla="*/ 2147483646 w 15356"/>
                <a:gd name="T17" fmla="*/ 2147483646 h 8638"/>
                <a:gd name="T18" fmla="*/ 2147483646 w 15356"/>
                <a:gd name="T19" fmla="*/ 2147483646 h 86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gray">
          <a:xfrm>
            <a:off x="1155700" y="973138"/>
            <a:ext cx="8761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5700" y="2603500"/>
            <a:ext cx="876141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713" y="6391275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7EA413DC-2F75-4590-A91A-25D1216F89B0}" type="datetimeFigureOut">
              <a:rPr lang="en-US" altLang="zh-TW"/>
              <a:pPr>
                <a:defRPr/>
              </a:pPr>
              <a:t>7/16/2013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388" y="6391275"/>
            <a:ext cx="386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" name="Rectangle 20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1E4B385A-B4D1-4324-BED5-7F52EFB71AD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06" r:id="rId2"/>
    <p:sldLayoutId id="2147484311" r:id="rId3"/>
    <p:sldLayoutId id="2147484307" r:id="rId4"/>
    <p:sldLayoutId id="2147484308" r:id="rId5"/>
    <p:sldLayoutId id="2147484309" r:id="rId6"/>
    <p:sldLayoutId id="2147484312" r:id="rId7"/>
    <p:sldLayoutId id="2147484313" r:id="rId8"/>
    <p:sldLayoutId id="2147484314" r:id="rId9"/>
    <p:sldLayoutId id="2147484315" r:id="rId10"/>
    <p:sldLayoutId id="2147484316" r:id="rId11"/>
    <p:sldLayoutId id="2147484317" r:id="rId12"/>
    <p:sldLayoutId id="2147484318" r:id="rId13"/>
    <p:sldLayoutId id="2147484319" r:id="rId14"/>
    <p:sldLayoutId id="2147484320" r:id="rId15"/>
    <p:sldLayoutId id="2147484321" r:id="rId16"/>
    <p:sldLayoutId id="2147484322" r:id="rId1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ndroid.toolib.net/reference/android/content/ContentValues.html" TargetMode="External"/><Relationship Id="rId2" Type="http://schemas.openxmlformats.org/officeDocument/2006/relationships/hyperlink" Target="http://android.toolib.net/reference/java/lang/Str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ndroid.toolib.net/reference/java/lang/Strin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ndroid.toolib.net/reference/java/lang/Strin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ctrTitle"/>
          </p:nvPr>
        </p:nvSpPr>
        <p:spPr>
          <a:xfrm>
            <a:off x="1155700" y="2100263"/>
            <a:ext cx="8824913" cy="2676525"/>
          </a:xfrm>
        </p:spPr>
        <p:txBody>
          <a:bodyPr/>
          <a:lstStyle/>
          <a:p>
            <a:pPr eaLnBrk="1" hangingPunct="1"/>
            <a:r>
              <a:rPr lang="en-US" altLang="zh-TW" smtClean="0"/>
              <a:t>(</a:t>
            </a:r>
            <a:r>
              <a:rPr lang="zh-TW" altLang="en-US" smtClean="0"/>
              <a:t>暑假</a:t>
            </a:r>
            <a:r>
              <a:rPr lang="en-US" altLang="zh-TW" smtClean="0"/>
              <a:t>)</a:t>
            </a:r>
            <a:r>
              <a:rPr lang="zh-TW" altLang="en-US" smtClean="0"/>
              <a:t>第</a:t>
            </a:r>
            <a:r>
              <a:rPr lang="en-US" altLang="zh-TW" smtClean="0"/>
              <a:t>3</a:t>
            </a:r>
            <a:r>
              <a:rPr lang="zh-TW" altLang="en-US" smtClean="0"/>
              <a:t>週進度報告</a:t>
            </a:r>
          </a:p>
        </p:txBody>
      </p:sp>
      <p:sp>
        <p:nvSpPr>
          <p:cNvPr id="18435" name="副標題 2"/>
          <p:cNvSpPr>
            <a:spLocks noGrp="1"/>
          </p:cNvSpPr>
          <p:nvPr>
            <p:ph type="subTitle" idx="1"/>
          </p:nvPr>
        </p:nvSpPr>
        <p:spPr>
          <a:xfrm>
            <a:off x="1155700" y="4776788"/>
            <a:ext cx="8824913" cy="8620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zh-TW" altLang="en-US" dirty="0" smtClean="0">
                <a:solidFill>
                  <a:schemeClr val="bg1"/>
                </a:solidFill>
              </a:rPr>
              <a:t>蔡佩容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0" y="2012950"/>
            <a:ext cx="785177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內容版面配置區 2"/>
          <p:cNvSpPr>
            <a:spLocks noGrp="1"/>
          </p:cNvSpPr>
          <p:nvPr>
            <p:ph idx="1"/>
          </p:nvPr>
        </p:nvSpPr>
        <p:spPr>
          <a:xfrm>
            <a:off x="1155700" y="2279650"/>
            <a:ext cx="10414000" cy="4352925"/>
          </a:xfrm>
        </p:spPr>
        <p:txBody>
          <a:bodyPr/>
          <a:lstStyle/>
          <a:p>
            <a:pPr eaLnBrk="1" hangingPunct="1"/>
            <a:r>
              <a:rPr lang="zh-TW" altLang="en-US" sz="2500" b="1" smtClean="0">
                <a:latin typeface="微軟正黑體" pitchFamily="34" charset="-120"/>
                <a:ea typeface="微軟正黑體" pitchFamily="34" charset="-120"/>
              </a:rPr>
              <a:t>查  詢  </a:t>
            </a:r>
            <a:endParaRPr lang="en-US" altLang="zh-TW" sz="2500" b="1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endParaRPr lang="zh-TW" altLang="en-US" sz="2500" b="1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58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Running </a:t>
            </a:r>
            <a:r>
              <a:rPr lang="zh-TW" altLang="en-US" smtClean="0"/>
              <a:t>截圖</a:t>
            </a:r>
          </a:p>
        </p:txBody>
      </p:sp>
      <p:sp>
        <p:nvSpPr>
          <p:cNvPr id="4" name="右大括弧 3"/>
          <p:cNvSpPr/>
          <p:nvPr/>
        </p:nvSpPr>
        <p:spPr>
          <a:xfrm>
            <a:off x="7491413" y="2965450"/>
            <a:ext cx="390525" cy="15732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582" name="文字方塊 4"/>
          <p:cNvSpPr txBox="1">
            <a:spLocks noChangeArrowheads="1"/>
          </p:cNvSpPr>
          <p:nvPr/>
        </p:nvSpPr>
        <p:spPr bwMode="auto">
          <a:xfrm>
            <a:off x="7942263" y="3551238"/>
            <a:ext cx="1776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r>
              <a:rPr lang="zh-TW" altLang="en-US" sz="2000" b="1">
                <a:latin typeface="微軟正黑體" pitchFamily="34" charset="-120"/>
                <a:ea typeface="微軟正黑體" pitchFamily="34" charset="-120"/>
              </a:rPr>
              <a:t>要查詢的內容</a:t>
            </a:r>
          </a:p>
        </p:txBody>
      </p:sp>
      <p:sp>
        <p:nvSpPr>
          <p:cNvPr id="6" name="矩形 5"/>
          <p:cNvSpPr/>
          <p:nvPr/>
        </p:nvSpPr>
        <p:spPr>
          <a:xfrm>
            <a:off x="3717925" y="6259513"/>
            <a:ext cx="3365500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8" name="直線單箭頭接點 7"/>
          <p:cNvCxnSpPr>
            <a:stCxn id="6" idx="3"/>
          </p:cNvCxnSpPr>
          <p:nvPr/>
        </p:nvCxnSpPr>
        <p:spPr>
          <a:xfrm flipV="1">
            <a:off x="7083425" y="6340475"/>
            <a:ext cx="58578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5" name="文字方塊 8"/>
          <p:cNvSpPr txBox="1">
            <a:spLocks noChangeArrowheads="1"/>
          </p:cNvSpPr>
          <p:nvPr/>
        </p:nvSpPr>
        <p:spPr bwMode="auto">
          <a:xfrm>
            <a:off x="7669213" y="6140450"/>
            <a:ext cx="2533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r>
              <a:rPr lang="zh-TW" altLang="en-US" sz="2000" b="1">
                <a:latin typeface="微軟正黑體" pitchFamily="34" charset="-120"/>
                <a:ea typeface="微軟正黑體" pitchFamily="34" charset="-120"/>
              </a:rPr>
              <a:t>查詢到的資料庫內容</a:t>
            </a:r>
          </a:p>
        </p:txBody>
      </p:sp>
      <p:sp>
        <p:nvSpPr>
          <p:cNvPr id="7" name="五角星形 6"/>
          <p:cNvSpPr/>
          <p:nvPr/>
        </p:nvSpPr>
        <p:spPr>
          <a:xfrm>
            <a:off x="4389438" y="2914650"/>
            <a:ext cx="242887" cy="2762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>
          <a:xfrm>
            <a:off x="4652963" y="3238500"/>
            <a:ext cx="4413250" cy="1281113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</a:rPr>
              <a:t>Thank You!!</a:t>
            </a:r>
            <a:endParaRPr lang="zh-TW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報  告</a:t>
            </a:r>
          </a:p>
        </p:txBody>
      </p:sp>
      <p:sp>
        <p:nvSpPr>
          <p:cNvPr id="19458" name="內容版面配置區 2"/>
          <p:cNvSpPr>
            <a:spLocks noGrp="1"/>
          </p:cNvSpPr>
          <p:nvPr>
            <p:ph idx="1"/>
          </p:nvPr>
        </p:nvSpPr>
        <p:spPr>
          <a:xfrm>
            <a:off x="1503363" y="2616200"/>
            <a:ext cx="8824912" cy="3416300"/>
          </a:xfrm>
        </p:spPr>
        <p:txBody>
          <a:bodyPr rtlCol="0">
            <a:normAutofit/>
          </a:bodyPr>
          <a:lstStyle/>
          <a:p>
            <a:pPr algn="ctr" eaLnBrk="1" fontAlgn="auto" hangingPunct="1">
              <a:lnSpc>
                <a:spcPct val="20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 eaLnBrk="1" fontAlgn="auto" hangingPunct="1">
              <a:lnSpc>
                <a:spcPct val="20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zh-TW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這週主要是將剩下的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功能做出來</a:t>
            </a:r>
            <a:endParaRPr lang="en-US" altLang="zh-TW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修  改</a:t>
            </a:r>
            <a:r>
              <a:rPr lang="en-US" altLang="zh-TW" b="1" smtClean="0"/>
              <a:t> </a:t>
            </a:r>
            <a:endParaRPr lang="zh-TW" altLang="en-US" b="1" smtClean="0"/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>
          <a:xfrm>
            <a:off x="889000" y="2871788"/>
            <a:ext cx="10753725" cy="343217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500" dirty="0" smtClean="0">
                <a:solidFill>
                  <a:srgbClr val="FF0000"/>
                </a:solidFill>
              </a:rPr>
              <a:t>用到：</a:t>
            </a:r>
            <a:r>
              <a:rPr lang="en-US" altLang="zh-TW" sz="2800" dirty="0" err="1" smtClean="0"/>
              <a:t>sqlitedatabase</a:t>
            </a:r>
            <a:r>
              <a:rPr lang="zh-TW" altLang="en-US" sz="2800" dirty="0" smtClean="0"/>
              <a:t>裡的</a:t>
            </a:r>
            <a:endParaRPr lang="en-US" altLang="zh-TW" sz="2800" dirty="0" smtClean="0"/>
          </a:p>
          <a:p>
            <a:pPr marL="685800" lvl="1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1800" dirty="0"/>
              <a:t> </a:t>
            </a:r>
            <a:r>
              <a:rPr lang="en-US" altLang="zh-TW" sz="1800" b="1" dirty="0"/>
              <a:t>update  </a:t>
            </a:r>
            <a:r>
              <a:rPr lang="en-US" altLang="zh-TW" sz="1800" dirty="0"/>
              <a:t>( </a:t>
            </a:r>
            <a:r>
              <a:rPr lang="en-US" altLang="zh-TW" sz="1800" dirty="0">
                <a:solidFill>
                  <a:schemeClr val="tx1"/>
                </a:solidFill>
                <a:hlinkClick r:id="rId2"/>
              </a:rPr>
              <a:t>String</a:t>
            </a:r>
            <a:r>
              <a:rPr lang="en-US" altLang="zh-TW" sz="1800" dirty="0">
                <a:solidFill>
                  <a:schemeClr val="tx1"/>
                </a:solidFill>
              </a:rPr>
              <a:t>  table,  </a:t>
            </a:r>
            <a:r>
              <a:rPr lang="en-US" altLang="zh-TW" sz="1800" dirty="0" err="1">
                <a:solidFill>
                  <a:schemeClr val="tx1"/>
                </a:solidFill>
                <a:hlinkClick r:id="rId3"/>
              </a:rPr>
              <a:t>ContentValues</a:t>
            </a:r>
            <a:r>
              <a:rPr lang="en-US" altLang="zh-TW" sz="1800" dirty="0">
                <a:solidFill>
                  <a:schemeClr val="tx1"/>
                </a:solidFill>
              </a:rPr>
              <a:t>  ​​values,  </a:t>
            </a:r>
            <a:r>
              <a:rPr lang="en-US" altLang="zh-TW" sz="1800" dirty="0">
                <a:solidFill>
                  <a:schemeClr val="tx1"/>
                </a:solidFill>
                <a:hlinkClick r:id="rId2"/>
              </a:rPr>
              <a:t>String</a:t>
            </a:r>
            <a:r>
              <a:rPr lang="en-US" altLang="zh-TW" sz="1800" dirty="0">
                <a:solidFill>
                  <a:schemeClr val="tx1"/>
                </a:solidFill>
              </a:rPr>
              <a:t>  </a:t>
            </a:r>
            <a:r>
              <a:rPr lang="en-US" altLang="zh-TW" sz="1800" dirty="0" err="1">
                <a:solidFill>
                  <a:schemeClr val="tx1"/>
                </a:solidFill>
              </a:rPr>
              <a:t>whereClause</a:t>
            </a:r>
            <a:r>
              <a:rPr lang="en-US" altLang="zh-TW" sz="1800" dirty="0">
                <a:solidFill>
                  <a:schemeClr val="tx1"/>
                </a:solidFill>
              </a:rPr>
              <a:t>,  </a:t>
            </a:r>
            <a:r>
              <a:rPr lang="en-US" altLang="zh-TW" sz="1800" dirty="0">
                <a:solidFill>
                  <a:schemeClr val="tx1"/>
                </a:solidFill>
                <a:hlinkClick r:id="rId2"/>
              </a:rPr>
              <a:t>String[]</a:t>
            </a:r>
            <a:r>
              <a:rPr lang="en-US" altLang="zh-TW" sz="1800" dirty="0">
                <a:solidFill>
                  <a:schemeClr val="tx1"/>
                </a:solidFill>
              </a:rPr>
              <a:t>  </a:t>
            </a:r>
            <a:r>
              <a:rPr lang="en-US" altLang="zh-TW" sz="1800" dirty="0" err="1">
                <a:solidFill>
                  <a:schemeClr val="tx1"/>
                </a:solidFill>
              </a:rPr>
              <a:t>whereArgs</a:t>
            </a:r>
            <a:r>
              <a:rPr lang="en-US" altLang="zh-TW" sz="1800" dirty="0">
                <a:solidFill>
                  <a:schemeClr val="tx1"/>
                </a:solidFill>
              </a:rPr>
              <a:t>)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1543050" lvl="3" indent="-285750" eaLnBrk="1" hangingPunct="1">
              <a:buFont typeface="Wingdings" panose="05000000000000000000" pitchFamily="2" charset="2"/>
              <a:buChar char="p"/>
              <a:defRPr/>
            </a:pPr>
            <a:endParaRPr lang="en-US" altLang="zh-TW" sz="1800" dirty="0" smtClean="0">
              <a:solidFill>
                <a:schemeClr val="tx1"/>
              </a:solidFill>
            </a:endParaRPr>
          </a:p>
          <a:p>
            <a:pPr marL="1543050" lvl="3" indent="-28575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1800" dirty="0" smtClean="0">
                <a:solidFill>
                  <a:schemeClr val="tx1"/>
                </a:solidFill>
              </a:rPr>
              <a:t>table = </a:t>
            </a:r>
            <a:r>
              <a:rPr lang="zh-TW" altLang="en-US" sz="1800" dirty="0" smtClean="0">
                <a:solidFill>
                  <a:schemeClr val="tx1"/>
                </a:solidFill>
              </a:rPr>
              <a:t>要修改的表格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1543050" lvl="3" indent="-28575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1800" dirty="0">
                <a:solidFill>
                  <a:schemeClr val="tx1"/>
                </a:solidFill>
              </a:rPr>
              <a:t>v</a:t>
            </a:r>
            <a:r>
              <a:rPr lang="en-US" altLang="zh-TW" sz="1800" dirty="0" smtClean="0">
                <a:solidFill>
                  <a:schemeClr val="tx1"/>
                </a:solidFill>
              </a:rPr>
              <a:t>alues</a:t>
            </a:r>
            <a:r>
              <a:rPr lang="zh-TW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</a:rPr>
              <a:t>=</a:t>
            </a:r>
            <a:r>
              <a:rPr lang="zh-TW" altLang="en-US" sz="1800" dirty="0" smtClean="0">
                <a:solidFill>
                  <a:schemeClr val="tx1"/>
                </a:solidFill>
              </a:rPr>
              <a:t> 修改後的值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1543050" lvl="3" indent="-28575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1800" dirty="0" err="1" smtClean="0">
                <a:solidFill>
                  <a:schemeClr val="tx1"/>
                </a:solidFill>
              </a:rPr>
              <a:t>whereClause</a:t>
            </a:r>
            <a:r>
              <a:rPr lang="zh-TW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</a:rPr>
              <a:t>=</a:t>
            </a:r>
            <a:r>
              <a:rPr lang="zh-TW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</a:rPr>
              <a:t>where</a:t>
            </a:r>
            <a:r>
              <a:rPr lang="zh-TW" altLang="en-US" sz="1800" dirty="0" smtClean="0">
                <a:solidFill>
                  <a:schemeClr val="tx1"/>
                </a:solidFill>
              </a:rPr>
              <a:t>條件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1543050" lvl="3" indent="-28575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1800" dirty="0" err="1" smtClean="0">
                <a:solidFill>
                  <a:schemeClr val="tx1"/>
                </a:solidFill>
              </a:rPr>
              <a:t>whereArgs</a:t>
            </a:r>
            <a:r>
              <a:rPr lang="zh-TW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</a:rPr>
              <a:t>=</a:t>
            </a:r>
            <a:r>
              <a:rPr lang="zh-TW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</a:rPr>
              <a:t>where</a:t>
            </a:r>
            <a:r>
              <a:rPr lang="zh-TW" altLang="en-US" sz="1800" dirty="0" smtClean="0">
                <a:solidFill>
                  <a:schemeClr val="tx1"/>
                </a:solidFill>
              </a:rPr>
              <a:t>條件若 </a:t>
            </a:r>
            <a:r>
              <a:rPr lang="en-US" altLang="zh-TW" sz="1800" dirty="0" smtClean="0">
                <a:solidFill>
                  <a:schemeClr val="tx1"/>
                </a:solidFill>
              </a:rPr>
              <a:t>“</a:t>
            </a:r>
            <a:r>
              <a:rPr lang="zh-TW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</a:rPr>
              <a:t>=</a:t>
            </a:r>
            <a:r>
              <a:rPr lang="en-US" altLang="zh-TW" sz="1800" dirty="0" smtClean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r>
              <a:rPr lang="zh-TW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</a:rPr>
              <a:t>”</a:t>
            </a:r>
            <a:r>
              <a:rPr lang="zh-TW" altLang="en-US" sz="1800" dirty="0" smtClean="0">
                <a:solidFill>
                  <a:schemeClr val="tx1"/>
                </a:solidFill>
              </a:rPr>
              <a:t>便會參考此欄的值</a:t>
            </a:r>
            <a:r>
              <a:rPr lang="en-US" altLang="zh-TW" sz="1800" dirty="0" smtClean="0">
                <a:solidFill>
                  <a:schemeClr val="tx1"/>
                </a:solidFill>
              </a:rPr>
              <a:t>,</a:t>
            </a:r>
            <a:r>
              <a:rPr lang="zh-TW" altLang="en-US" sz="1800" dirty="0" smtClean="0">
                <a:solidFill>
                  <a:schemeClr val="tx1"/>
                </a:solidFill>
              </a:rPr>
              <a:t>否則就填 </a:t>
            </a:r>
            <a:r>
              <a:rPr lang="en-US" altLang="zh-TW" sz="1800" dirty="0" smtClean="0">
                <a:solidFill>
                  <a:schemeClr val="tx1"/>
                </a:solidFill>
              </a:rPr>
              <a:t>"null"</a:t>
            </a:r>
            <a:endParaRPr lang="zh-TW" altLang="en-US" sz="1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刪  除</a:t>
            </a:r>
            <a:r>
              <a:rPr lang="en-US" altLang="zh-TW" b="1" smtClean="0"/>
              <a:t> </a:t>
            </a:r>
            <a:endParaRPr lang="zh-TW" altLang="en-US" b="1" smtClean="0"/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>
          <a:xfrm>
            <a:off x="889000" y="2871788"/>
            <a:ext cx="10753725" cy="343217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500" dirty="0" smtClean="0">
                <a:solidFill>
                  <a:srgbClr val="FF0000"/>
                </a:solidFill>
              </a:rPr>
              <a:t>用到：</a:t>
            </a:r>
            <a:r>
              <a:rPr lang="en-US" altLang="zh-TW" sz="2800" dirty="0" err="1" smtClean="0"/>
              <a:t>sqlitedatabase</a:t>
            </a:r>
            <a:r>
              <a:rPr lang="zh-TW" altLang="en-US" sz="2800" dirty="0" smtClean="0"/>
              <a:t>裡的</a:t>
            </a:r>
            <a:endParaRPr lang="en-US" altLang="zh-TW" sz="2800" dirty="0" smtClean="0"/>
          </a:p>
          <a:p>
            <a:pPr lvl="1">
              <a:buFont typeface="Wingdings" panose="05000000000000000000" pitchFamily="2" charset="2"/>
              <a:buChar char="p"/>
              <a:defRPr/>
            </a:pPr>
            <a:r>
              <a:rPr lang="en-US" altLang="zh-TW" sz="1800" b="1" dirty="0" smtClean="0"/>
              <a:t>delete</a:t>
            </a:r>
            <a:r>
              <a:rPr lang="en-US" altLang="zh-TW" sz="1800" b="1" dirty="0"/>
              <a:t>  </a:t>
            </a:r>
            <a:r>
              <a:rPr lang="en-US" altLang="zh-TW" sz="1800" dirty="0"/>
              <a:t>( </a:t>
            </a:r>
            <a:r>
              <a:rPr lang="en-US" altLang="zh-TW" sz="1800" dirty="0">
                <a:hlinkClick r:id="rId2"/>
              </a:rPr>
              <a:t>String</a:t>
            </a:r>
            <a:r>
              <a:rPr lang="en-US" altLang="zh-TW" sz="1800" dirty="0"/>
              <a:t>  table,  </a:t>
            </a:r>
            <a:r>
              <a:rPr lang="en-US" altLang="zh-TW" sz="1800" dirty="0">
                <a:hlinkClick r:id="rId2"/>
              </a:rPr>
              <a:t>String</a:t>
            </a:r>
            <a:r>
              <a:rPr lang="en-US" altLang="zh-TW" sz="1800" dirty="0"/>
              <a:t>  </a:t>
            </a:r>
            <a:r>
              <a:rPr lang="en-US" altLang="zh-TW" sz="1800" dirty="0" err="1"/>
              <a:t>whereClause</a:t>
            </a:r>
            <a:r>
              <a:rPr lang="en-US" altLang="zh-TW" sz="1800" dirty="0"/>
              <a:t>,  </a:t>
            </a:r>
            <a:r>
              <a:rPr lang="en-US" altLang="zh-TW" sz="1800" dirty="0">
                <a:hlinkClick r:id="rId2"/>
              </a:rPr>
              <a:t>String[]</a:t>
            </a:r>
            <a:r>
              <a:rPr lang="en-US" altLang="zh-TW" sz="1800" dirty="0"/>
              <a:t>  </a:t>
            </a:r>
            <a:r>
              <a:rPr lang="en-US" altLang="zh-TW" sz="1800" dirty="0" err="1"/>
              <a:t>whereArgs</a:t>
            </a:r>
            <a:r>
              <a:rPr lang="en-US" altLang="zh-TW" sz="1800" dirty="0"/>
              <a:t>)</a:t>
            </a:r>
            <a:endParaRPr lang="en-US" altLang="zh-TW" sz="1800" b="1" dirty="0"/>
          </a:p>
          <a:p>
            <a:pPr marL="1257300" lvl="3" indent="0" eaLnBrk="1" hangingPunct="1">
              <a:buFont typeface="Wingdings 3" pitchFamily="18" charset="2"/>
              <a:buNone/>
              <a:defRPr/>
            </a:pPr>
            <a:endParaRPr lang="en-US" altLang="zh-TW" sz="1800" dirty="0" smtClean="0">
              <a:solidFill>
                <a:schemeClr val="tx1"/>
              </a:solidFill>
            </a:endParaRPr>
          </a:p>
          <a:p>
            <a:pPr marL="1543050" lvl="3" indent="-28575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1800" dirty="0" smtClean="0">
                <a:solidFill>
                  <a:schemeClr val="tx1"/>
                </a:solidFill>
              </a:rPr>
              <a:t>table = </a:t>
            </a:r>
            <a:r>
              <a:rPr lang="zh-TW" altLang="en-US" sz="1800" dirty="0" smtClean="0">
                <a:solidFill>
                  <a:schemeClr val="tx1"/>
                </a:solidFill>
              </a:rPr>
              <a:t>要修改的表格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1543050" lvl="3" indent="-28575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1800" dirty="0" err="1" smtClean="0">
                <a:solidFill>
                  <a:schemeClr val="tx1"/>
                </a:solidFill>
              </a:rPr>
              <a:t>whereClause</a:t>
            </a:r>
            <a:r>
              <a:rPr lang="zh-TW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</a:rPr>
              <a:t>=</a:t>
            </a:r>
            <a:r>
              <a:rPr lang="zh-TW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</a:rPr>
              <a:t>where</a:t>
            </a:r>
            <a:r>
              <a:rPr lang="zh-TW" altLang="en-US" sz="1800" dirty="0" smtClean="0">
                <a:solidFill>
                  <a:schemeClr val="tx1"/>
                </a:solidFill>
              </a:rPr>
              <a:t>條件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1543050" lvl="3" indent="-28575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1800" dirty="0" err="1" smtClean="0">
                <a:solidFill>
                  <a:schemeClr val="tx1"/>
                </a:solidFill>
              </a:rPr>
              <a:t>whereArgs</a:t>
            </a:r>
            <a:r>
              <a:rPr lang="zh-TW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</a:rPr>
              <a:t>=</a:t>
            </a:r>
            <a:r>
              <a:rPr lang="zh-TW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</a:rPr>
              <a:t>where</a:t>
            </a:r>
            <a:r>
              <a:rPr lang="zh-TW" altLang="en-US" sz="1800" dirty="0" smtClean="0">
                <a:solidFill>
                  <a:schemeClr val="tx1"/>
                </a:solidFill>
              </a:rPr>
              <a:t>條件若 </a:t>
            </a:r>
            <a:r>
              <a:rPr lang="en-US" altLang="zh-TW" sz="1800" dirty="0" smtClean="0">
                <a:solidFill>
                  <a:schemeClr val="tx1"/>
                </a:solidFill>
              </a:rPr>
              <a:t>“</a:t>
            </a:r>
            <a:r>
              <a:rPr lang="zh-TW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</a:rPr>
              <a:t>=</a:t>
            </a:r>
            <a:r>
              <a:rPr lang="en-US" altLang="zh-TW" sz="1800" dirty="0" smtClean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r>
              <a:rPr lang="zh-TW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</a:rPr>
              <a:t>”</a:t>
            </a:r>
            <a:r>
              <a:rPr lang="zh-TW" altLang="en-US" sz="1800" dirty="0" smtClean="0">
                <a:solidFill>
                  <a:schemeClr val="tx1"/>
                </a:solidFill>
              </a:rPr>
              <a:t>便會參考此欄的值</a:t>
            </a:r>
            <a:r>
              <a:rPr lang="en-US" altLang="zh-TW" sz="1800" dirty="0" smtClean="0">
                <a:solidFill>
                  <a:schemeClr val="tx1"/>
                </a:solidFill>
              </a:rPr>
              <a:t>,</a:t>
            </a:r>
            <a:r>
              <a:rPr lang="zh-TW" altLang="en-US" sz="1800" dirty="0" smtClean="0">
                <a:solidFill>
                  <a:schemeClr val="tx1"/>
                </a:solidFill>
              </a:rPr>
              <a:t>否則就填 </a:t>
            </a:r>
            <a:r>
              <a:rPr lang="en-US" altLang="zh-TW" sz="1800" dirty="0" smtClean="0">
                <a:solidFill>
                  <a:schemeClr val="tx1"/>
                </a:solidFill>
              </a:rPr>
              <a:t>"null"</a:t>
            </a:r>
            <a:endParaRPr lang="zh-TW" altLang="en-US" sz="1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查  詢</a:t>
            </a:r>
            <a:r>
              <a:rPr lang="en-US" altLang="zh-TW" b="1" smtClean="0"/>
              <a:t> </a:t>
            </a:r>
            <a:endParaRPr lang="zh-TW" altLang="en-US" b="1" smtClean="0"/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>
          <a:xfrm>
            <a:off x="1155700" y="2395538"/>
            <a:ext cx="9852025" cy="39084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500" dirty="0" smtClean="0">
                <a:solidFill>
                  <a:srgbClr val="FF0000"/>
                </a:solidFill>
              </a:rPr>
              <a:t>用到：</a:t>
            </a:r>
            <a:r>
              <a:rPr lang="en-US" altLang="zh-TW" sz="2800" dirty="0" err="1" smtClean="0"/>
              <a:t>sqlitedatabase</a:t>
            </a:r>
            <a:r>
              <a:rPr lang="zh-TW" altLang="en-US" sz="2800" dirty="0" smtClean="0"/>
              <a:t>裡的</a:t>
            </a:r>
            <a:endParaRPr lang="en-US" altLang="zh-TW" sz="2800" dirty="0" smtClean="0"/>
          </a:p>
          <a:p>
            <a:pPr lvl="1">
              <a:buFont typeface="Wingdings" panose="05000000000000000000" pitchFamily="2" charset="2"/>
              <a:buChar char="p"/>
              <a:defRPr/>
            </a:pPr>
            <a:r>
              <a:rPr lang="en-US" altLang="zh-TW" sz="1800" b="1" dirty="0">
                <a:solidFill>
                  <a:schemeClr val="tx1"/>
                </a:solidFill>
              </a:rPr>
              <a:t>query  </a:t>
            </a:r>
            <a:r>
              <a:rPr lang="en-US" altLang="zh-TW" sz="1800" dirty="0">
                <a:solidFill>
                  <a:schemeClr val="tx1"/>
                </a:solidFill>
              </a:rPr>
              <a:t>( </a:t>
            </a:r>
            <a:r>
              <a:rPr lang="en-US" altLang="zh-TW" sz="1800" dirty="0">
                <a:solidFill>
                  <a:schemeClr val="tx1"/>
                </a:solidFill>
                <a:hlinkClick r:id="rId2"/>
              </a:rPr>
              <a:t>String</a:t>
            </a:r>
            <a:r>
              <a:rPr lang="en-US" altLang="zh-TW" sz="1800" dirty="0">
                <a:solidFill>
                  <a:schemeClr val="tx1"/>
                </a:solidFill>
              </a:rPr>
              <a:t>  table,  </a:t>
            </a:r>
            <a:r>
              <a:rPr lang="en-US" altLang="zh-TW" sz="1800" dirty="0">
                <a:solidFill>
                  <a:schemeClr val="tx1"/>
                </a:solidFill>
                <a:hlinkClick r:id="rId2"/>
              </a:rPr>
              <a:t>String[]</a:t>
            </a:r>
            <a:r>
              <a:rPr lang="en-US" altLang="zh-TW" sz="1800" dirty="0">
                <a:solidFill>
                  <a:schemeClr val="tx1"/>
                </a:solidFill>
              </a:rPr>
              <a:t>  columns,  </a:t>
            </a:r>
            <a:r>
              <a:rPr lang="en-US" altLang="zh-TW" sz="1800" dirty="0">
                <a:solidFill>
                  <a:schemeClr val="tx1"/>
                </a:solidFill>
                <a:hlinkClick r:id="rId2"/>
              </a:rPr>
              <a:t>String</a:t>
            </a:r>
            <a:r>
              <a:rPr lang="en-US" altLang="zh-TW" sz="1800" dirty="0">
                <a:solidFill>
                  <a:schemeClr val="tx1"/>
                </a:solidFill>
              </a:rPr>
              <a:t>  selection,  </a:t>
            </a:r>
            <a:r>
              <a:rPr lang="en-US" altLang="zh-TW" sz="1800" dirty="0">
                <a:solidFill>
                  <a:schemeClr val="tx1"/>
                </a:solidFill>
                <a:hlinkClick r:id="rId2"/>
              </a:rPr>
              <a:t>String[]</a:t>
            </a:r>
            <a:r>
              <a:rPr lang="en-US" altLang="zh-TW" sz="1800" dirty="0">
                <a:solidFill>
                  <a:schemeClr val="tx1"/>
                </a:solidFill>
              </a:rPr>
              <a:t>  </a:t>
            </a:r>
            <a:r>
              <a:rPr lang="en-US" altLang="zh-TW" sz="1800" dirty="0" err="1">
                <a:solidFill>
                  <a:schemeClr val="tx1"/>
                </a:solidFill>
              </a:rPr>
              <a:t>selectionArgs</a:t>
            </a:r>
            <a:r>
              <a:rPr lang="en-US" altLang="zh-TW" sz="1800" dirty="0">
                <a:solidFill>
                  <a:schemeClr val="tx1"/>
                </a:solidFill>
              </a:rPr>
              <a:t>,  </a:t>
            </a:r>
            <a:r>
              <a:rPr lang="en-US" altLang="zh-TW" sz="1800" dirty="0">
                <a:solidFill>
                  <a:schemeClr val="tx1"/>
                </a:solidFill>
                <a:hlinkClick r:id="rId2"/>
              </a:rPr>
              <a:t>String</a:t>
            </a:r>
            <a:r>
              <a:rPr lang="en-US" altLang="zh-TW" sz="1800" dirty="0">
                <a:solidFill>
                  <a:schemeClr val="tx1"/>
                </a:solidFill>
              </a:rPr>
              <a:t>  </a:t>
            </a:r>
            <a:r>
              <a:rPr lang="en-US" altLang="zh-TW" sz="1800" dirty="0" err="1">
                <a:solidFill>
                  <a:schemeClr val="tx1"/>
                </a:solidFill>
              </a:rPr>
              <a:t>groupBy</a:t>
            </a:r>
            <a:r>
              <a:rPr lang="en-US" altLang="zh-TW" sz="1800" dirty="0">
                <a:solidFill>
                  <a:schemeClr val="tx1"/>
                </a:solidFill>
              </a:rPr>
              <a:t>,  </a:t>
            </a:r>
            <a:r>
              <a:rPr lang="en-US" altLang="zh-TW" sz="1800" dirty="0">
                <a:solidFill>
                  <a:schemeClr val="tx1"/>
                </a:solidFill>
                <a:hlinkClick r:id="rId2"/>
              </a:rPr>
              <a:t>String</a:t>
            </a:r>
            <a:r>
              <a:rPr lang="en-US" altLang="zh-TW" sz="1800" dirty="0">
                <a:solidFill>
                  <a:schemeClr val="tx1"/>
                </a:solidFill>
              </a:rPr>
              <a:t>  having,  </a:t>
            </a:r>
            <a:r>
              <a:rPr lang="en-US" altLang="zh-TW" sz="1800" dirty="0">
                <a:solidFill>
                  <a:schemeClr val="tx1"/>
                </a:solidFill>
                <a:hlinkClick r:id="rId2"/>
              </a:rPr>
              <a:t>String</a:t>
            </a:r>
            <a:r>
              <a:rPr lang="en-US" altLang="zh-TW" sz="1800" dirty="0">
                <a:solidFill>
                  <a:schemeClr val="tx1"/>
                </a:solidFill>
              </a:rPr>
              <a:t>  </a:t>
            </a:r>
            <a:r>
              <a:rPr lang="en-US" altLang="zh-TW" sz="1800" dirty="0" err="1">
                <a:solidFill>
                  <a:schemeClr val="tx1"/>
                </a:solidFill>
              </a:rPr>
              <a:t>orderBy</a:t>
            </a:r>
            <a:r>
              <a:rPr lang="en-US" altLang="zh-TW" sz="1800" dirty="0">
                <a:solidFill>
                  <a:schemeClr val="tx1"/>
                </a:solidFill>
              </a:rPr>
              <a:t>, </a:t>
            </a:r>
            <a:r>
              <a:rPr lang="en-US" altLang="zh-TW" sz="1800" dirty="0">
                <a:solidFill>
                  <a:schemeClr val="tx1"/>
                </a:solidFill>
                <a:hlinkClick r:id="rId2"/>
              </a:rPr>
              <a:t>String</a:t>
            </a:r>
            <a:r>
              <a:rPr lang="en-US" altLang="zh-TW" sz="1800" dirty="0">
                <a:solidFill>
                  <a:schemeClr val="tx1"/>
                </a:solidFill>
              </a:rPr>
              <a:t>  limit</a:t>
            </a:r>
            <a:r>
              <a:rPr lang="en-US" altLang="zh-TW" sz="1800" dirty="0" smtClean="0">
                <a:solidFill>
                  <a:schemeClr val="tx1"/>
                </a:solidFill>
              </a:rPr>
              <a:t>)</a:t>
            </a:r>
          </a:p>
          <a:p>
            <a:pPr marL="457200" lvl="1" indent="0">
              <a:buFont typeface="Wingdings 3" pitchFamily="18" charset="2"/>
              <a:buNone/>
              <a:defRPr/>
            </a:pPr>
            <a:endParaRPr lang="en-US" altLang="zh-TW" sz="1800" dirty="0" smtClean="0">
              <a:solidFill>
                <a:schemeClr val="tx1"/>
              </a:solidFill>
            </a:endParaRPr>
          </a:p>
          <a:p>
            <a:pPr marL="1543050" lvl="3" indent="-28575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1800" dirty="0" smtClean="0">
                <a:solidFill>
                  <a:schemeClr val="tx1"/>
                </a:solidFill>
              </a:rPr>
              <a:t>table = </a:t>
            </a:r>
            <a:r>
              <a:rPr lang="zh-TW" altLang="en-US" sz="1800" dirty="0" smtClean="0">
                <a:solidFill>
                  <a:schemeClr val="tx1"/>
                </a:solidFill>
              </a:rPr>
              <a:t>要修改的表格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1543050" lvl="3" indent="-28575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1800" dirty="0" smtClean="0">
                <a:solidFill>
                  <a:schemeClr val="tx1"/>
                </a:solidFill>
              </a:rPr>
              <a:t>columns</a:t>
            </a:r>
            <a:r>
              <a:rPr lang="zh-TW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</a:rPr>
              <a:t>=</a:t>
            </a:r>
            <a:r>
              <a:rPr lang="zh-TW" altLang="en-US" sz="1800" dirty="0" smtClean="0">
                <a:solidFill>
                  <a:schemeClr val="tx1"/>
                </a:solidFill>
              </a:rPr>
              <a:t> 需要</a:t>
            </a:r>
            <a:r>
              <a:rPr lang="zh-TW" altLang="en-US" sz="1800" dirty="0">
                <a:solidFill>
                  <a:schemeClr val="tx1"/>
                </a:solidFill>
              </a:rPr>
              <a:t>返回的列的列表，如果為</a:t>
            </a:r>
            <a:r>
              <a:rPr lang="en-US" altLang="zh-TW" sz="1800" dirty="0">
                <a:solidFill>
                  <a:schemeClr val="tx1"/>
                </a:solidFill>
              </a:rPr>
              <a:t>null</a:t>
            </a:r>
            <a:r>
              <a:rPr lang="zh-TW" altLang="en-US" sz="1800" dirty="0">
                <a:solidFill>
                  <a:schemeClr val="tx1"/>
                </a:solidFill>
              </a:rPr>
              <a:t>，則返回全部的</a:t>
            </a:r>
            <a:r>
              <a:rPr lang="zh-TW" altLang="en-US" sz="1800" dirty="0" smtClean="0">
                <a:solidFill>
                  <a:schemeClr val="tx1"/>
                </a:solidFill>
              </a:rPr>
              <a:t>列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1543050" lvl="3" indent="-28575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1800" dirty="0" smtClean="0">
                <a:solidFill>
                  <a:schemeClr val="tx1"/>
                </a:solidFill>
              </a:rPr>
              <a:t>Selection</a:t>
            </a:r>
            <a:r>
              <a:rPr lang="zh-TW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</a:rPr>
              <a:t>=</a:t>
            </a:r>
            <a:r>
              <a:rPr lang="zh-TW" altLang="en-US" sz="1800" dirty="0" smtClean="0">
                <a:solidFill>
                  <a:schemeClr val="tx1"/>
                </a:solidFill>
              </a:rPr>
              <a:t> 查詢條件</a:t>
            </a:r>
            <a:r>
              <a:rPr lang="en-US" altLang="zh-TW" sz="1800" dirty="0" smtClean="0">
                <a:solidFill>
                  <a:schemeClr val="tx1"/>
                </a:solidFill>
              </a:rPr>
              <a:t>,</a:t>
            </a:r>
            <a:r>
              <a:rPr lang="zh-TW" altLang="en-US" sz="1800" dirty="0" smtClean="0">
                <a:solidFill>
                  <a:schemeClr val="tx1"/>
                </a:solidFill>
              </a:rPr>
              <a:t>若為</a:t>
            </a:r>
            <a:r>
              <a:rPr lang="en-US" altLang="zh-TW" sz="1800" dirty="0" smtClean="0">
                <a:solidFill>
                  <a:schemeClr val="tx1"/>
                </a:solidFill>
              </a:rPr>
              <a:t>null</a:t>
            </a:r>
            <a:r>
              <a:rPr lang="zh-TW" altLang="en-US" sz="1800" dirty="0" smtClean="0">
                <a:solidFill>
                  <a:schemeClr val="tx1"/>
                </a:solidFill>
              </a:rPr>
              <a:t>則返回所有行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1543050" lvl="3" indent="-28575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1800" dirty="0" err="1" smtClean="0">
                <a:solidFill>
                  <a:schemeClr val="tx1"/>
                </a:solidFill>
              </a:rPr>
              <a:t>selectionArgs</a:t>
            </a:r>
            <a:r>
              <a:rPr lang="zh-TW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</a:rPr>
              <a:t>=</a:t>
            </a:r>
            <a:r>
              <a:rPr lang="zh-TW" altLang="en-US" sz="1800" dirty="0" smtClean="0">
                <a:solidFill>
                  <a:schemeClr val="tx1"/>
                </a:solidFill>
              </a:rPr>
              <a:t> 條件若 </a:t>
            </a:r>
            <a:r>
              <a:rPr lang="en-US" altLang="zh-TW" sz="1800" dirty="0" smtClean="0">
                <a:solidFill>
                  <a:schemeClr val="tx1"/>
                </a:solidFill>
              </a:rPr>
              <a:t>“</a:t>
            </a:r>
            <a:r>
              <a:rPr lang="zh-TW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</a:rPr>
              <a:t>=</a:t>
            </a:r>
            <a:r>
              <a:rPr lang="en-US" altLang="zh-TW" sz="1800" dirty="0">
                <a:solidFill>
                  <a:schemeClr val="tx1"/>
                </a:solidFill>
                <a:latin typeface="+mj-ea"/>
              </a:rPr>
              <a:t>?</a:t>
            </a:r>
            <a:r>
              <a:rPr lang="zh-TW" altLang="en-US" sz="1800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</a:rPr>
              <a:t>”</a:t>
            </a:r>
            <a:r>
              <a:rPr lang="zh-TW" altLang="en-US" sz="1800" dirty="0" smtClean="0">
                <a:solidFill>
                  <a:schemeClr val="tx1"/>
                </a:solidFill>
              </a:rPr>
              <a:t>便會參考此欄的值</a:t>
            </a:r>
            <a:r>
              <a:rPr lang="en-US" altLang="zh-TW" sz="1800" dirty="0" smtClean="0">
                <a:solidFill>
                  <a:schemeClr val="tx1"/>
                </a:solidFill>
              </a:rPr>
              <a:t>,</a:t>
            </a:r>
            <a:r>
              <a:rPr lang="zh-TW" altLang="en-US" sz="1800" dirty="0" smtClean="0">
                <a:solidFill>
                  <a:schemeClr val="tx1"/>
                </a:solidFill>
              </a:rPr>
              <a:t>否則就填 </a:t>
            </a:r>
            <a:r>
              <a:rPr lang="en-US" altLang="zh-TW" sz="1800" dirty="0" smtClean="0">
                <a:solidFill>
                  <a:schemeClr val="tx1"/>
                </a:solidFill>
              </a:rPr>
              <a:t>"null”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目前要解決的問題</a:t>
            </a:r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>
          <a:xfrm>
            <a:off x="1155700" y="2395538"/>
            <a:ext cx="9852025" cy="3908425"/>
          </a:xfrm>
        </p:spPr>
        <p:txBody>
          <a:bodyPr/>
          <a:lstStyle/>
          <a:p>
            <a:pPr eaLnBrk="1" hangingPunct="1"/>
            <a:r>
              <a:rPr lang="zh-TW" altLang="en-US" sz="300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讓程式機動性大一點</a:t>
            </a:r>
            <a:endParaRPr lang="en-US" altLang="zh-TW" sz="300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p"/>
            </a:pPr>
            <a:r>
              <a:rPr lang="zh-TW" altLang="en-US" sz="2500" smtClean="0">
                <a:solidFill>
                  <a:schemeClr val="tx1"/>
                </a:solidFill>
              </a:rPr>
              <a:t>希望可以改成一個方法給多個</a:t>
            </a:r>
            <a:r>
              <a:rPr lang="en-US" altLang="zh-TW" sz="2500" smtClean="0">
                <a:solidFill>
                  <a:schemeClr val="tx1"/>
                </a:solidFill>
              </a:rPr>
              <a:t>table</a:t>
            </a:r>
            <a:r>
              <a:rPr lang="zh-TW" altLang="en-US" sz="2500" smtClean="0">
                <a:solidFill>
                  <a:schemeClr val="tx1"/>
                </a:solidFill>
              </a:rPr>
              <a:t>使用，而不是一個</a:t>
            </a:r>
            <a:r>
              <a:rPr lang="en-US" altLang="zh-TW" sz="2500" smtClean="0">
                <a:solidFill>
                  <a:schemeClr val="tx1"/>
                </a:solidFill>
              </a:rPr>
              <a:t>table</a:t>
            </a:r>
            <a:r>
              <a:rPr lang="zh-TW" altLang="en-US" sz="2500" smtClean="0">
                <a:solidFill>
                  <a:schemeClr val="tx1"/>
                </a:solidFill>
              </a:rPr>
              <a:t>對一個方法。</a:t>
            </a:r>
            <a:endParaRPr lang="en-US" altLang="zh-TW" sz="25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內容版面配置區 2"/>
          <p:cNvSpPr>
            <a:spLocks noGrp="1"/>
          </p:cNvSpPr>
          <p:nvPr>
            <p:ph idx="1"/>
          </p:nvPr>
        </p:nvSpPr>
        <p:spPr>
          <a:xfrm>
            <a:off x="1155700" y="2279650"/>
            <a:ext cx="10414000" cy="4352925"/>
          </a:xfrm>
        </p:spPr>
        <p:txBody>
          <a:bodyPr/>
          <a:lstStyle/>
          <a:p>
            <a:pPr eaLnBrk="1" hangingPunct="1"/>
            <a:r>
              <a:rPr lang="zh-TW" altLang="en-US" sz="2500" b="1" smtClean="0">
                <a:latin typeface="微軟正黑體" pitchFamily="34" charset="-120"/>
                <a:ea typeface="微軟正黑體" pitchFamily="34" charset="-120"/>
              </a:rPr>
              <a:t>新  增</a:t>
            </a:r>
            <a:endParaRPr lang="en-US" altLang="zh-TW" sz="2500" b="1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endParaRPr lang="zh-TW" altLang="en-US" sz="2500" b="1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50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Running </a:t>
            </a:r>
            <a:r>
              <a:rPr lang="zh-TW" altLang="en-US" smtClean="0"/>
              <a:t>截圖</a:t>
            </a:r>
          </a:p>
        </p:txBody>
      </p:sp>
      <p:pic>
        <p:nvPicPr>
          <p:cNvPr id="21508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1846263"/>
            <a:ext cx="8070850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大括弧 3"/>
          <p:cNvSpPr/>
          <p:nvPr/>
        </p:nvSpPr>
        <p:spPr>
          <a:xfrm>
            <a:off x="7448550" y="2451100"/>
            <a:ext cx="390525" cy="157162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1510" name="文字方塊 4"/>
          <p:cNvSpPr txBox="1">
            <a:spLocks noChangeArrowheads="1"/>
          </p:cNvSpPr>
          <p:nvPr/>
        </p:nvSpPr>
        <p:spPr bwMode="auto">
          <a:xfrm>
            <a:off x="7940675" y="3052763"/>
            <a:ext cx="1776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r>
              <a:rPr lang="zh-TW" altLang="en-US" sz="2000" b="1">
                <a:latin typeface="微軟正黑體" pitchFamily="34" charset="-120"/>
                <a:ea typeface="微軟正黑體" pitchFamily="34" charset="-120"/>
              </a:rPr>
              <a:t>要新增的內容</a:t>
            </a:r>
          </a:p>
        </p:txBody>
      </p:sp>
      <p:sp>
        <p:nvSpPr>
          <p:cNvPr id="6" name="矩形 5"/>
          <p:cNvSpPr/>
          <p:nvPr/>
        </p:nvSpPr>
        <p:spPr>
          <a:xfrm>
            <a:off x="3730625" y="6035675"/>
            <a:ext cx="2632075" cy="169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8" name="直線單箭頭接點 7"/>
          <p:cNvCxnSpPr>
            <a:stCxn id="6" idx="3"/>
          </p:cNvCxnSpPr>
          <p:nvPr/>
        </p:nvCxnSpPr>
        <p:spPr>
          <a:xfrm>
            <a:off x="6362700" y="6119813"/>
            <a:ext cx="1281113" cy="127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3" name="文字方塊 8"/>
          <p:cNvSpPr txBox="1">
            <a:spLocks noChangeArrowheads="1"/>
          </p:cNvSpPr>
          <p:nvPr/>
        </p:nvSpPr>
        <p:spPr bwMode="auto">
          <a:xfrm>
            <a:off x="7602538" y="5932488"/>
            <a:ext cx="1885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r>
              <a:rPr lang="zh-TW" altLang="en-US" sz="2000" b="1">
                <a:latin typeface="微軟正黑體" pitchFamily="34" charset="-120"/>
                <a:ea typeface="微軟正黑體" pitchFamily="34" charset="-120"/>
              </a:rPr>
              <a:t>資料庫的內容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1887538"/>
            <a:ext cx="6802438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內容版面配置區 2"/>
          <p:cNvSpPr>
            <a:spLocks noGrp="1"/>
          </p:cNvSpPr>
          <p:nvPr>
            <p:ph idx="1"/>
          </p:nvPr>
        </p:nvSpPr>
        <p:spPr>
          <a:xfrm>
            <a:off x="1155700" y="2279650"/>
            <a:ext cx="10414000" cy="4352925"/>
          </a:xfrm>
        </p:spPr>
        <p:txBody>
          <a:bodyPr/>
          <a:lstStyle/>
          <a:p>
            <a:pPr eaLnBrk="1" hangingPunct="1"/>
            <a:r>
              <a:rPr lang="zh-TW" altLang="en-US" sz="2500" b="1" smtClean="0">
                <a:latin typeface="微軟正黑體" pitchFamily="34" charset="-120"/>
                <a:ea typeface="微軟正黑體" pitchFamily="34" charset="-120"/>
              </a:rPr>
              <a:t>修  改</a:t>
            </a:r>
            <a:endParaRPr lang="en-US" altLang="zh-TW" sz="2500" b="1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endParaRPr lang="zh-TW" altLang="en-US" sz="2500" b="1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53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Running </a:t>
            </a:r>
            <a:r>
              <a:rPr lang="zh-TW" altLang="en-US" smtClean="0"/>
              <a:t>截圖</a:t>
            </a:r>
          </a:p>
        </p:txBody>
      </p:sp>
      <p:sp>
        <p:nvSpPr>
          <p:cNvPr id="4" name="右大括弧 3"/>
          <p:cNvSpPr/>
          <p:nvPr/>
        </p:nvSpPr>
        <p:spPr>
          <a:xfrm>
            <a:off x="7448550" y="2451100"/>
            <a:ext cx="390525" cy="157162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534" name="文字方塊 4"/>
          <p:cNvSpPr txBox="1">
            <a:spLocks noChangeArrowheads="1"/>
          </p:cNvSpPr>
          <p:nvPr/>
        </p:nvSpPr>
        <p:spPr bwMode="auto">
          <a:xfrm>
            <a:off x="7940675" y="3052763"/>
            <a:ext cx="1776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r>
              <a:rPr lang="zh-TW" altLang="en-US" sz="2000" b="1">
                <a:latin typeface="微軟正黑體" pitchFamily="34" charset="-120"/>
                <a:ea typeface="微軟正黑體" pitchFamily="34" charset="-120"/>
              </a:rPr>
              <a:t>要修改的內容</a:t>
            </a:r>
          </a:p>
        </p:txBody>
      </p:sp>
      <p:sp>
        <p:nvSpPr>
          <p:cNvPr id="6" name="矩形 5"/>
          <p:cNvSpPr/>
          <p:nvPr/>
        </p:nvSpPr>
        <p:spPr>
          <a:xfrm>
            <a:off x="3730625" y="6035675"/>
            <a:ext cx="2632075" cy="169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8" name="直線單箭頭接點 7"/>
          <p:cNvCxnSpPr>
            <a:stCxn id="6" idx="3"/>
          </p:cNvCxnSpPr>
          <p:nvPr/>
        </p:nvCxnSpPr>
        <p:spPr>
          <a:xfrm>
            <a:off x="6362700" y="6119813"/>
            <a:ext cx="1281113" cy="127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7" name="文字方塊 8"/>
          <p:cNvSpPr txBox="1">
            <a:spLocks noChangeArrowheads="1"/>
          </p:cNvSpPr>
          <p:nvPr/>
        </p:nvSpPr>
        <p:spPr bwMode="auto">
          <a:xfrm>
            <a:off x="7602538" y="5932488"/>
            <a:ext cx="1885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r>
              <a:rPr lang="zh-TW" altLang="en-US" sz="2000" b="1">
                <a:latin typeface="微軟正黑體" pitchFamily="34" charset="-120"/>
                <a:ea typeface="微軟正黑體" pitchFamily="34" charset="-120"/>
              </a:rPr>
              <a:t>資料庫的內容</a:t>
            </a:r>
          </a:p>
        </p:txBody>
      </p:sp>
      <p:sp>
        <p:nvSpPr>
          <p:cNvPr id="7" name="五角星形 6"/>
          <p:cNvSpPr/>
          <p:nvPr/>
        </p:nvSpPr>
        <p:spPr>
          <a:xfrm>
            <a:off x="4389438" y="2914650"/>
            <a:ext cx="242887" cy="2762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88" y="2019300"/>
            <a:ext cx="7169150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內容版面配置區 2"/>
          <p:cNvSpPr>
            <a:spLocks noGrp="1"/>
          </p:cNvSpPr>
          <p:nvPr>
            <p:ph idx="1"/>
          </p:nvPr>
        </p:nvSpPr>
        <p:spPr>
          <a:xfrm>
            <a:off x="1155700" y="2279650"/>
            <a:ext cx="10414000" cy="4352925"/>
          </a:xfrm>
        </p:spPr>
        <p:txBody>
          <a:bodyPr/>
          <a:lstStyle/>
          <a:p>
            <a:pPr eaLnBrk="1" hangingPunct="1"/>
            <a:r>
              <a:rPr lang="zh-TW" altLang="en-US" sz="2500" b="1" smtClean="0">
                <a:latin typeface="微軟正黑體" pitchFamily="34" charset="-120"/>
                <a:ea typeface="微軟正黑體" pitchFamily="34" charset="-120"/>
              </a:rPr>
              <a:t>刪  除</a:t>
            </a:r>
            <a:endParaRPr lang="en-US" altLang="zh-TW" sz="2500" b="1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endParaRPr lang="zh-TW" altLang="en-US" sz="2500" b="1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55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Running </a:t>
            </a:r>
            <a:r>
              <a:rPr lang="zh-TW" altLang="en-US" smtClean="0"/>
              <a:t>截圖</a:t>
            </a:r>
          </a:p>
        </p:txBody>
      </p:sp>
      <p:sp>
        <p:nvSpPr>
          <p:cNvPr id="4" name="右大括弧 3"/>
          <p:cNvSpPr/>
          <p:nvPr/>
        </p:nvSpPr>
        <p:spPr>
          <a:xfrm>
            <a:off x="7448550" y="2451100"/>
            <a:ext cx="390525" cy="157162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558" name="文字方塊 4"/>
          <p:cNvSpPr txBox="1">
            <a:spLocks noChangeArrowheads="1"/>
          </p:cNvSpPr>
          <p:nvPr/>
        </p:nvSpPr>
        <p:spPr bwMode="auto">
          <a:xfrm>
            <a:off x="7940675" y="3052763"/>
            <a:ext cx="1776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r>
              <a:rPr lang="zh-TW" altLang="en-US" sz="2000" b="1">
                <a:latin typeface="微軟正黑體" pitchFamily="34" charset="-120"/>
                <a:ea typeface="微軟正黑體" pitchFamily="34" charset="-120"/>
              </a:rPr>
              <a:t>要刪除的內容</a:t>
            </a:r>
          </a:p>
        </p:txBody>
      </p:sp>
      <p:cxnSp>
        <p:nvCxnSpPr>
          <p:cNvPr id="8" name="直線單箭頭接點 7"/>
          <p:cNvCxnSpPr/>
          <p:nvPr/>
        </p:nvCxnSpPr>
        <p:spPr>
          <a:xfrm>
            <a:off x="6826250" y="5897563"/>
            <a:ext cx="12811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0" name="文字方塊 8"/>
          <p:cNvSpPr txBox="1">
            <a:spLocks noChangeArrowheads="1"/>
          </p:cNvSpPr>
          <p:nvPr/>
        </p:nvSpPr>
        <p:spPr bwMode="auto">
          <a:xfrm>
            <a:off x="8040688" y="5543550"/>
            <a:ext cx="1885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r>
              <a:rPr lang="zh-TW" altLang="en-US" sz="2000" b="1">
                <a:latin typeface="微軟正黑體" pitchFamily="34" charset="-120"/>
                <a:ea typeface="微軟正黑體" pitchFamily="34" charset="-120"/>
              </a:rPr>
              <a:t>資料庫的內容</a:t>
            </a:r>
            <a:endParaRPr lang="en-US" altLang="zh-TW" sz="2000" b="1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b="1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b="1">
                <a:latin typeface="微軟正黑體" pitchFamily="34" charset="-120"/>
                <a:ea typeface="微軟正黑體" pitchFamily="34" charset="-120"/>
              </a:rPr>
              <a:t>找不到座號 </a:t>
            </a:r>
            <a:r>
              <a:rPr lang="en-US" altLang="zh-TW" sz="2000" b="1">
                <a:latin typeface="微軟正黑體" pitchFamily="34" charset="-120"/>
                <a:ea typeface="微軟正黑體" pitchFamily="34" charset="-120"/>
              </a:rPr>
              <a:t>4)</a:t>
            </a:r>
            <a:endParaRPr lang="zh-TW" altLang="en-US" sz="2000" b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五角星形 6"/>
          <p:cNvSpPr/>
          <p:nvPr/>
        </p:nvSpPr>
        <p:spPr>
          <a:xfrm>
            <a:off x="4376738" y="2682875"/>
            <a:ext cx="244475" cy="2762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離子會議室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165</TotalTime>
  <Words>144</Words>
  <Application>Microsoft Office PowerPoint</Application>
  <PresentationFormat>自訂</PresentationFormat>
  <Paragraphs>49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Century Gothic</vt:lpstr>
      <vt:lpstr>Arial</vt:lpstr>
      <vt:lpstr>Wingdings 3</vt:lpstr>
      <vt:lpstr>Calibri</vt:lpstr>
      <vt:lpstr>新細明體</vt:lpstr>
      <vt:lpstr>微軟正黑體</vt:lpstr>
      <vt:lpstr>Wingdings</vt:lpstr>
      <vt:lpstr>離子會議室</vt:lpstr>
      <vt:lpstr>(暑假)第3週進度報告</vt:lpstr>
      <vt:lpstr>報  告</vt:lpstr>
      <vt:lpstr>修  改 </vt:lpstr>
      <vt:lpstr>刪  除 </vt:lpstr>
      <vt:lpstr>查  詢 </vt:lpstr>
      <vt:lpstr>目前要解決的問題</vt:lpstr>
      <vt:lpstr>Running 截圖</vt:lpstr>
      <vt:lpstr>Running 截圖</vt:lpstr>
      <vt:lpstr>Running 截圖</vt:lpstr>
      <vt:lpstr>Running 截圖</vt:lpstr>
      <vt:lpstr>Thank You!!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第14周進度報告</dc:title>
  <dc:creator>JennyTasi</dc:creator>
  <cp:lastModifiedBy>Tony</cp:lastModifiedBy>
  <cp:revision>27</cp:revision>
  <dcterms:created xsi:type="dcterms:W3CDTF">2013-05-27T01:24:14Z</dcterms:created>
  <dcterms:modified xsi:type="dcterms:W3CDTF">2013-07-16T11:10:39Z</dcterms:modified>
</cp:coreProperties>
</file>