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D52B-B8EF-4918-888F-B64BC12F5FDC}" type="datetimeFigureOut">
              <a:rPr lang="zh-TW" altLang="en-US" smtClean="0"/>
              <a:t>2013/3/25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1132-869C-4C19-94CA-56B65FF296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D52B-B8EF-4918-888F-B64BC12F5FDC}" type="datetimeFigureOut">
              <a:rPr lang="zh-TW" altLang="en-US" smtClean="0"/>
              <a:t>2013/3/25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1132-869C-4C19-94CA-56B65FF296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D52B-B8EF-4918-888F-B64BC12F5FDC}" type="datetimeFigureOut">
              <a:rPr lang="zh-TW" altLang="en-US" smtClean="0"/>
              <a:t>2013/3/25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1132-869C-4C19-94CA-56B65FF296F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D52B-B8EF-4918-888F-B64BC12F5FDC}" type="datetimeFigureOut">
              <a:rPr lang="zh-TW" altLang="en-US" smtClean="0"/>
              <a:t>2013/3/25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1132-869C-4C19-94CA-56B65FF296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D52B-B8EF-4918-888F-B64BC12F5FDC}" type="datetimeFigureOut">
              <a:rPr lang="zh-TW" altLang="en-US" smtClean="0"/>
              <a:t>2013/3/25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1132-869C-4C19-94CA-56B65FF296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D52B-B8EF-4918-888F-B64BC12F5FDC}" type="datetimeFigureOut">
              <a:rPr lang="zh-TW" altLang="en-US" smtClean="0"/>
              <a:t>2013/3/25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1132-869C-4C19-94CA-56B65FF296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D52B-B8EF-4918-888F-B64BC12F5FDC}" type="datetimeFigureOut">
              <a:rPr lang="zh-TW" altLang="en-US" smtClean="0"/>
              <a:t>2013/3/25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1132-869C-4C19-94CA-56B65FF296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D52B-B8EF-4918-888F-B64BC12F5FDC}" type="datetimeFigureOut">
              <a:rPr lang="zh-TW" altLang="en-US" smtClean="0"/>
              <a:t>2013/3/25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1132-869C-4C19-94CA-56B65FF296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D52B-B8EF-4918-888F-B64BC12F5FDC}" type="datetimeFigureOut">
              <a:rPr lang="zh-TW" altLang="en-US" smtClean="0"/>
              <a:t>2013/3/25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1132-869C-4C19-94CA-56B65FF296F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D52B-B8EF-4918-888F-B64BC12F5FDC}" type="datetimeFigureOut">
              <a:rPr lang="zh-TW" altLang="en-US" smtClean="0"/>
              <a:t>2013/3/25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1132-869C-4C19-94CA-56B65FF296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D52B-B8EF-4918-888F-B64BC12F5FDC}" type="datetimeFigureOut">
              <a:rPr lang="zh-TW" altLang="en-US" smtClean="0"/>
              <a:t>2013/3/25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1132-869C-4C19-94CA-56B65FF296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FD52B-B8EF-4918-888F-B64BC12F5FDC}" type="datetimeFigureOut">
              <a:rPr lang="zh-TW" altLang="en-US" smtClean="0"/>
              <a:t>2013/3/25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3691132-869C-4C19-94CA-56B65FF296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學習進度報告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945232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組長：林廣學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                  組員：邱迺元、蔡佩容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7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777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NFC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目前有支援</a:t>
            </a:r>
            <a:r>
              <a:rPr lang="en-US" altLang="zh-TW" dirty="0" smtClean="0"/>
              <a:t>NFC</a:t>
            </a:r>
            <a:r>
              <a:rPr lang="zh-TW" altLang="en-US" dirty="0" smtClean="0"/>
              <a:t>功能的手機：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Nokia 6131</a:t>
            </a:r>
            <a:endParaRPr lang="zh-TW" altLang="zh-TW" dirty="0"/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Nokia </a:t>
            </a:r>
            <a:r>
              <a:rPr lang="en-US" altLang="zh-TW" dirty="0" err="1"/>
              <a:t>Lumia</a:t>
            </a:r>
            <a:r>
              <a:rPr lang="en-US" altLang="zh-TW" dirty="0"/>
              <a:t> 610</a:t>
            </a:r>
            <a:endParaRPr lang="zh-TW" altLang="zh-TW" dirty="0"/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Nokia </a:t>
            </a:r>
            <a:r>
              <a:rPr lang="en-US" altLang="zh-TW" dirty="0" err="1"/>
              <a:t>Lumia</a:t>
            </a:r>
            <a:r>
              <a:rPr lang="en-US" altLang="zh-TW" dirty="0"/>
              <a:t> </a:t>
            </a:r>
            <a:r>
              <a:rPr lang="en-US" altLang="zh-TW" dirty="0" smtClean="0"/>
              <a:t>920</a:t>
            </a:r>
            <a:endParaRPr lang="en-US" altLang="zh-TW" dirty="0"/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HTC</a:t>
            </a:r>
            <a:r>
              <a:rPr lang="zh-TW" altLang="en-US" dirty="0" smtClean="0"/>
              <a:t>  </a:t>
            </a:r>
            <a:r>
              <a:rPr lang="en-US" altLang="zh-TW" dirty="0" smtClean="0"/>
              <a:t>ONE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smtClean="0"/>
              <a:t>HTC</a:t>
            </a:r>
            <a:r>
              <a:rPr lang="zh-TW" altLang="en-US" dirty="0" smtClean="0"/>
              <a:t> </a:t>
            </a:r>
            <a:r>
              <a:rPr lang="en-US" altLang="zh-TW" dirty="0"/>
              <a:t> </a:t>
            </a:r>
            <a:r>
              <a:rPr lang="en-US" altLang="zh-TW" dirty="0" smtClean="0"/>
              <a:t>ONE X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/>
              <a:t>e</a:t>
            </a:r>
            <a:r>
              <a:rPr lang="en-US" altLang="zh-TW" dirty="0" smtClean="0"/>
              <a:t>tc. </a:t>
            </a:r>
            <a:endParaRPr lang="en-US" altLang="zh-TW" dirty="0"/>
          </a:p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預計要研究怎麼去寫出</a:t>
            </a:r>
            <a:r>
              <a:rPr lang="en-US" altLang="zh-TW" dirty="0" smtClean="0"/>
              <a:t>NFC code</a:t>
            </a:r>
            <a:r>
              <a:rPr lang="zh-TW" altLang="en-US" dirty="0" smtClean="0"/>
              <a:t>在車票的應用。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定位技術</a:t>
            </a:r>
          </a:p>
        </p:txBody>
      </p:sp>
    </p:spTree>
    <p:extLst>
      <p:ext uri="{BB962C8B-B14F-4D97-AF65-F5344CB8AC3E}">
        <p14:creationId xmlns:p14="http://schemas.microsoft.com/office/powerpoint/2010/main" val="18085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2067" y="692696"/>
            <a:ext cx="7408333" cy="5433467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TW" dirty="0" smtClean="0"/>
              <a:t>QR    code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目前的進度還在上</a:t>
            </a:r>
            <a:r>
              <a:rPr lang="zh-TW" altLang="en-US" dirty="0"/>
              <a:t>周的進度，但預計要進行</a:t>
            </a:r>
            <a:r>
              <a:rPr lang="en-US" altLang="zh-TW" dirty="0"/>
              <a:t>QR   code</a:t>
            </a:r>
            <a:r>
              <a:rPr lang="zh-TW" altLang="en-US" dirty="0"/>
              <a:t>程式實</a:t>
            </a:r>
            <a:r>
              <a:rPr lang="zh-TW" altLang="en-US" dirty="0" smtClean="0"/>
              <a:t>作</a:t>
            </a:r>
            <a:r>
              <a:rPr lang="en-US" altLang="zh-TW" dirty="0" smtClean="0"/>
              <a:t>(Debug…..etc.)</a:t>
            </a:r>
          </a:p>
          <a:p>
            <a:pPr lvl="0"/>
            <a:endParaRPr lang="en-US" altLang="zh-TW" dirty="0"/>
          </a:p>
          <a:p>
            <a:pPr lvl="0"/>
            <a:endParaRPr lang="en-US" altLang="zh-TW" dirty="0" smtClean="0"/>
          </a:p>
          <a:p>
            <a:pPr marL="0" lvl="0" indent="0">
              <a:buNone/>
            </a:pPr>
            <a:r>
              <a:rPr lang="en-US" altLang="zh-TW" dirty="0" smtClean="0"/>
              <a:t>Other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0">
              <a:buFont typeface="Wingdings" pitchFamily="2" charset="2"/>
              <a:buChar char="Ø"/>
            </a:pPr>
            <a:r>
              <a:rPr lang="zh-TW" altLang="en-US" dirty="0" smtClean="0"/>
              <a:t>有</a:t>
            </a:r>
            <a:r>
              <a:rPr lang="zh-TW" altLang="en-US" dirty="0"/>
              <a:t>查到如何在</a:t>
            </a:r>
            <a:r>
              <a:rPr lang="en-US" altLang="zh-TW" dirty="0"/>
              <a:t>Android</a:t>
            </a:r>
            <a:r>
              <a:rPr lang="zh-TW" altLang="en-US" dirty="0"/>
              <a:t>取得</a:t>
            </a:r>
            <a:r>
              <a:rPr lang="en-US" altLang="zh-TW" dirty="0" err="1"/>
              <a:t>wifi</a:t>
            </a:r>
            <a:r>
              <a:rPr lang="zh-TW" altLang="en-US" dirty="0"/>
              <a:t>相關資訊</a:t>
            </a:r>
            <a:r>
              <a:rPr lang="en-US" altLang="zh-TW" dirty="0"/>
              <a:t>(</a:t>
            </a:r>
            <a:r>
              <a:rPr lang="zh-TW" altLang="en-US" dirty="0"/>
              <a:t>像是</a:t>
            </a:r>
            <a:r>
              <a:rPr lang="en-US" altLang="zh-TW" dirty="0" err="1"/>
              <a:t>ssid</a:t>
            </a:r>
            <a:r>
              <a:rPr lang="zh-TW" altLang="en-US" dirty="0"/>
              <a:t>、訊號強度</a:t>
            </a:r>
            <a:r>
              <a:rPr lang="en-US" altLang="zh-TW" dirty="0" smtClean="0"/>
              <a:t>)</a:t>
            </a:r>
          </a:p>
          <a:p>
            <a:pPr lvl="0">
              <a:buFont typeface="Wingdings" pitchFamily="2" charset="2"/>
              <a:buChar char="Ø"/>
            </a:pPr>
            <a:r>
              <a:rPr lang="zh-TW" altLang="en-US" dirty="0" smtClean="0"/>
              <a:t>好像</a:t>
            </a:r>
            <a:r>
              <a:rPr lang="zh-TW" altLang="en-US" dirty="0"/>
              <a:t>有</a:t>
            </a:r>
            <a:r>
              <a:rPr lang="en-US" altLang="zh-TW" dirty="0" err="1"/>
              <a:t>WifiManager</a:t>
            </a:r>
            <a:r>
              <a:rPr lang="zh-TW" altLang="en-US" dirty="0"/>
              <a:t>類別可以用，在使用者類別前，必須先宣告</a:t>
            </a:r>
            <a:r>
              <a:rPr lang="en-US" altLang="zh-TW" dirty="0"/>
              <a:t>ACCESS_WIFI_STATE</a:t>
            </a:r>
            <a:r>
              <a:rPr lang="zh-TW" altLang="en-US" dirty="0"/>
              <a:t>權限。</a:t>
            </a:r>
            <a:br>
              <a:rPr lang="zh-TW" altLang="en-US" dirty="0"/>
            </a:br>
            <a:r>
              <a:rPr lang="zh-TW" altLang="en-US" dirty="0"/>
              <a:t>不過還沒實際試過</a:t>
            </a:r>
            <a:r>
              <a:rPr lang="en-US" altLang="zh-TW" dirty="0"/>
              <a:t>...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92433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2067" y="2675467"/>
            <a:ext cx="7876397" cy="345069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目前已經有訂出一個共同學習的時間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每週二下午</a:t>
            </a:r>
            <a:r>
              <a:rPr lang="en-US" altLang="zh-TW" dirty="0" smtClean="0"/>
              <a:t>5</a:t>
            </a:r>
            <a:r>
              <a:rPr lang="zh-TW" altLang="en-US" dirty="0" smtClean="0"/>
              <a:t>點</a:t>
            </a:r>
            <a:r>
              <a:rPr lang="en-US" altLang="zh-TW" dirty="0" smtClean="0"/>
              <a:t>~)</a:t>
            </a:r>
            <a:r>
              <a:rPr lang="zh-TW" altLang="en-US" dirty="0" smtClean="0"/>
              <a:t>，教授者是邱迺元。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Q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不知是否可以出一些階段性的</a:t>
            </a:r>
            <a:r>
              <a:rPr lang="en-US" altLang="zh-TW" dirty="0" smtClean="0"/>
              <a:t>homework</a:t>
            </a:r>
            <a:r>
              <a:rPr lang="zh-TW" altLang="en-US" dirty="0" smtClean="0"/>
              <a:t>來確認我們是否有真正的學習到東西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Android </a:t>
            </a:r>
            <a:r>
              <a:rPr lang="zh-TW" altLang="en-US" dirty="0" smtClean="0"/>
              <a:t>程式學習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8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The  End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</TotalTime>
  <Words>173</Words>
  <Application>Microsoft Office PowerPoint</Application>
  <PresentationFormat>如螢幕大小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波形</vt:lpstr>
      <vt:lpstr>學習進度報告</vt:lpstr>
      <vt:lpstr>定位技術</vt:lpstr>
      <vt:lpstr>PowerPoint 簡報</vt:lpstr>
      <vt:lpstr>Android 程式學習</vt:lpstr>
      <vt:lpstr>The 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學習進度報告</dc:title>
  <dc:creator>Tony</dc:creator>
  <cp:lastModifiedBy>Tony</cp:lastModifiedBy>
  <cp:revision>4</cp:revision>
  <dcterms:created xsi:type="dcterms:W3CDTF">2013-03-25T13:23:34Z</dcterms:created>
  <dcterms:modified xsi:type="dcterms:W3CDTF">2013-03-25T13:58:05Z</dcterms:modified>
</cp:coreProperties>
</file>