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6544BFC-5229-4975-9B40-42D746284198}" type="datetimeFigureOut">
              <a:rPr lang="zh-TW" altLang="en-US" smtClean="0"/>
              <a:t>2013/7/2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B012C99-5A8C-4E2C-8BA6-A6E2CA0954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44BFC-5229-4975-9B40-42D746284198}" type="datetimeFigureOut">
              <a:rPr lang="zh-TW" altLang="en-US" smtClean="0"/>
              <a:t>2013/7/2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2C99-5A8C-4E2C-8BA6-A6E2CA0954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44BFC-5229-4975-9B40-42D746284198}" type="datetimeFigureOut">
              <a:rPr lang="zh-TW" altLang="en-US" smtClean="0"/>
              <a:t>2013/7/2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2C99-5A8C-4E2C-8BA6-A6E2CA0954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6544BFC-5229-4975-9B40-42D746284198}" type="datetimeFigureOut">
              <a:rPr lang="zh-TW" altLang="en-US" smtClean="0"/>
              <a:t>2013/7/2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B012C99-5A8C-4E2C-8BA6-A6E2CA095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6544BFC-5229-4975-9B40-42D746284198}" type="datetimeFigureOut">
              <a:rPr lang="zh-TW" altLang="en-US" smtClean="0"/>
              <a:t>2013/7/2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B012C99-5A8C-4E2C-8BA6-A6E2CA0954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44BFC-5229-4975-9B40-42D746284198}" type="datetimeFigureOut">
              <a:rPr lang="zh-TW" altLang="en-US" smtClean="0"/>
              <a:t>2013/7/2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2C99-5A8C-4E2C-8BA6-A6E2CA095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44BFC-5229-4975-9B40-42D746284198}" type="datetimeFigureOut">
              <a:rPr lang="zh-TW" altLang="en-US" smtClean="0"/>
              <a:t>2013/7/2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2C99-5A8C-4E2C-8BA6-A6E2CA095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544BFC-5229-4975-9B40-42D746284198}" type="datetimeFigureOut">
              <a:rPr lang="zh-TW" altLang="en-US" smtClean="0"/>
              <a:t>2013/7/2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B012C99-5A8C-4E2C-8BA6-A6E2CA095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44BFC-5229-4975-9B40-42D746284198}" type="datetimeFigureOut">
              <a:rPr lang="zh-TW" altLang="en-US" smtClean="0"/>
              <a:t>2013/7/2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2C99-5A8C-4E2C-8BA6-A6E2CA0954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6544BFC-5229-4975-9B40-42D746284198}" type="datetimeFigureOut">
              <a:rPr lang="zh-TW" altLang="en-US" smtClean="0"/>
              <a:t>2013/7/2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B012C99-5A8C-4E2C-8BA6-A6E2CA095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544BFC-5229-4975-9B40-42D746284198}" type="datetimeFigureOut">
              <a:rPr lang="zh-TW" altLang="en-US" smtClean="0"/>
              <a:t>2013/7/2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B012C99-5A8C-4E2C-8BA6-A6E2CA095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6544BFC-5229-4975-9B40-42D746284198}" type="datetimeFigureOut">
              <a:rPr lang="zh-TW" altLang="en-US" smtClean="0"/>
              <a:t>2013/7/2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B012C99-5A8C-4E2C-8BA6-A6E2CA0954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暑期第一次進度報告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報告者：林廣學</a:t>
            </a:r>
            <a:endParaRPr lang="en-US" altLang="zh-TW" dirty="0" smtClean="0"/>
          </a:p>
          <a:p>
            <a:r>
              <a:rPr lang="en-US" altLang="zh-TW" dirty="0" smtClean="0"/>
              <a:t>2013 / 07 /02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614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前情提要</a:t>
            </a:r>
            <a:r>
              <a:rPr lang="en-US" altLang="zh-TW" dirty="0" smtClean="0"/>
              <a:t>………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利用學長給的</a:t>
            </a:r>
            <a:r>
              <a:rPr lang="en-US" altLang="zh-TW" dirty="0"/>
              <a:t>Android</a:t>
            </a:r>
            <a:r>
              <a:rPr lang="zh-TW" altLang="en-US" dirty="0"/>
              <a:t>連線範例試著研究了</a:t>
            </a:r>
            <a:r>
              <a:rPr lang="zh-TW" altLang="en-US" dirty="0" smtClean="0"/>
              <a:t>一下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</a:t>
            </a:r>
            <a:r>
              <a:rPr lang="en-US" altLang="zh-TW" dirty="0" smtClean="0">
                <a:sym typeface="Wingdings" pitchFamily="2" charset="2"/>
              </a:rPr>
              <a:t></a:t>
            </a:r>
            <a:r>
              <a:rPr lang="zh-TW" altLang="en-US" dirty="0" smtClean="0"/>
              <a:t>  失敗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按照學長</a:t>
            </a:r>
            <a:r>
              <a:rPr lang="zh-TW" altLang="en-US" dirty="0"/>
              <a:t>所說用</a:t>
            </a:r>
            <a:r>
              <a:rPr lang="en-US" altLang="zh-TW" dirty="0"/>
              <a:t>Web Service</a:t>
            </a:r>
            <a:r>
              <a:rPr lang="zh-TW" altLang="en-US" dirty="0"/>
              <a:t>來實作</a:t>
            </a:r>
            <a:r>
              <a:rPr lang="en-US" altLang="zh-TW" dirty="0"/>
              <a:t>(</a:t>
            </a:r>
            <a:r>
              <a:rPr lang="zh-TW" altLang="en-US" dirty="0"/>
              <a:t>當然也找了往處上的資料</a:t>
            </a:r>
            <a:r>
              <a:rPr lang="en-US" altLang="zh-TW" dirty="0" smtClean="0"/>
              <a:t>)</a:t>
            </a:r>
            <a:r>
              <a:rPr lang="zh-TW" altLang="en-US" dirty="0" smtClean="0"/>
              <a:t>   </a:t>
            </a:r>
            <a:r>
              <a:rPr lang="en-US" altLang="zh-TW" dirty="0" smtClean="0">
                <a:sym typeface="Wingdings" pitchFamily="2" charset="2"/>
              </a:rPr>
              <a:t></a:t>
            </a:r>
            <a:r>
              <a:rPr lang="zh-TW" altLang="en-US" dirty="0" smtClean="0">
                <a:sym typeface="Wingdings" pitchFamily="2" charset="2"/>
              </a:rPr>
              <a:t> </a:t>
            </a:r>
            <a:r>
              <a:rPr lang="en-US" altLang="zh-TW" dirty="0" smtClean="0">
                <a:sym typeface="Wingdings" pitchFamily="2" charset="2"/>
              </a:rPr>
              <a:t>Web Service</a:t>
            </a:r>
            <a:r>
              <a:rPr lang="zh-TW" altLang="en-US" dirty="0" smtClean="0">
                <a:sym typeface="Wingdings" pitchFamily="2" charset="2"/>
              </a:rPr>
              <a:t>沒有建立成功</a:t>
            </a:r>
            <a:endParaRPr lang="en-US" altLang="zh-TW" dirty="0" smtClean="0">
              <a:sym typeface="Wingdings" pitchFamily="2" charset="2"/>
            </a:endParaRPr>
          </a:p>
          <a:p>
            <a:endParaRPr lang="en-US" altLang="zh-TW" dirty="0">
              <a:sym typeface="Wingdings" pitchFamily="2" charset="2"/>
            </a:endParaRPr>
          </a:p>
          <a:p>
            <a:r>
              <a:rPr lang="zh-TW" altLang="en-US" dirty="0" smtClean="0">
                <a:sym typeface="Wingdings" pitchFamily="2" charset="2"/>
              </a:rPr>
              <a:t>結果，問題出在</a:t>
            </a:r>
            <a:r>
              <a:rPr lang="en-US" altLang="zh-TW" dirty="0" smtClean="0">
                <a:sym typeface="Wingdings" pitchFamily="2" charset="2"/>
              </a:rPr>
              <a:t>Android</a:t>
            </a:r>
            <a:r>
              <a:rPr lang="zh-TW" altLang="en-US" dirty="0" smtClean="0">
                <a:sym typeface="Wingdings" pitchFamily="2" charset="2"/>
              </a:rPr>
              <a:t>本身</a:t>
            </a:r>
            <a:r>
              <a:rPr lang="en-US" altLang="zh-TW" dirty="0" smtClean="0">
                <a:sym typeface="Wingdings" pitchFamily="2" charset="2"/>
              </a:rPr>
              <a:t>……</a:t>
            </a:r>
          </a:p>
          <a:p>
            <a:endParaRPr lang="en-US" altLang="zh-TW" dirty="0" smtClean="0">
              <a:sym typeface="Wingdings" pitchFamily="2" charset="2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3204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Android </a:t>
            </a:r>
            <a:r>
              <a:rPr lang="zh-TW" altLang="en-US" dirty="0" smtClean="0"/>
              <a:t>連線到</a:t>
            </a:r>
            <a:r>
              <a:rPr lang="en-US" altLang="zh-TW" dirty="0" smtClean="0"/>
              <a:t>Server --- 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org.apache.*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Android</a:t>
            </a:r>
            <a:r>
              <a:rPr lang="zh-TW" altLang="en-US" dirty="0" smtClean="0"/>
              <a:t>在</a:t>
            </a:r>
            <a:r>
              <a:rPr lang="en-US" altLang="zh-TW" dirty="0" smtClean="0"/>
              <a:t>3.0</a:t>
            </a:r>
            <a:r>
              <a:rPr lang="zh-TW" altLang="en-US" dirty="0" smtClean="0"/>
              <a:t>以後新增了一個例外 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>
                <a:sym typeface="Wingdings" pitchFamily="2" charset="2"/>
              </a:rPr>
              <a:t> </a:t>
            </a:r>
            <a:r>
              <a:rPr lang="en-US" altLang="zh-TW" dirty="0" smtClean="0">
                <a:sym typeface="Wingdings" pitchFamily="2" charset="2"/>
              </a:rPr>
              <a:t>              </a:t>
            </a:r>
            <a:r>
              <a:rPr lang="zh-TW" altLang="en-US" dirty="0" smtClean="0">
                <a:sym typeface="Wingdings" pitchFamily="2" charset="2"/>
              </a:rPr>
              <a:t> </a:t>
            </a:r>
            <a:r>
              <a:rPr lang="en-US" altLang="zh-TW" dirty="0" err="1" smtClean="0">
                <a:sym typeface="Wingdings" pitchFamily="2" charset="2"/>
              </a:rPr>
              <a:t>NetworkOnMainThreadException</a:t>
            </a:r>
            <a:endParaRPr lang="en-US" altLang="zh-TW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zh-TW" dirty="0">
                <a:sym typeface="Wingdings" pitchFamily="2" charset="2"/>
              </a:rPr>
              <a:t>	 </a:t>
            </a:r>
            <a:r>
              <a:rPr lang="en-US" altLang="zh-TW" dirty="0" smtClean="0">
                <a:sym typeface="Wingdings" pitchFamily="2" charset="2"/>
              </a:rPr>
              <a:t>    </a:t>
            </a:r>
            <a:r>
              <a:rPr lang="zh-TW" altLang="en-US" dirty="0" smtClean="0">
                <a:sym typeface="Wingdings" pitchFamily="2" charset="2"/>
              </a:rPr>
              <a:t>導致於之前怎麼試都失敗</a:t>
            </a:r>
            <a:endParaRPr lang="en-US" altLang="zh-TW" dirty="0" smtClean="0">
              <a:sym typeface="Wingdings" pitchFamily="2" charset="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TW" dirty="0" smtClean="0">
                <a:sym typeface="Wingdings" pitchFamily="2" charset="2"/>
              </a:rPr>
              <a:t>solution:</a:t>
            </a:r>
          </a:p>
          <a:p>
            <a:pPr lvl="3">
              <a:buFont typeface="Wingdings" pitchFamily="2" charset="2"/>
              <a:buChar char="Ø"/>
            </a:pPr>
            <a:r>
              <a:rPr lang="zh-TW" altLang="en-US" dirty="0" smtClean="0">
                <a:sym typeface="Wingdings" pitchFamily="2" charset="2"/>
              </a:rPr>
              <a:t>將網路連線的</a:t>
            </a:r>
            <a:r>
              <a:rPr lang="en-US" altLang="zh-TW" dirty="0" smtClean="0">
                <a:sym typeface="Wingdings" pitchFamily="2" charset="2"/>
              </a:rPr>
              <a:t>code</a:t>
            </a:r>
            <a:r>
              <a:rPr lang="zh-TW" altLang="en-US" dirty="0" smtClean="0">
                <a:sym typeface="Wingdings" pitchFamily="2" charset="2"/>
              </a:rPr>
              <a:t>再另外寫成一個</a:t>
            </a:r>
            <a:r>
              <a:rPr lang="en-US" altLang="zh-TW" dirty="0" smtClean="0">
                <a:sym typeface="Wingdings" pitchFamily="2" charset="2"/>
              </a:rPr>
              <a:t>Thread</a:t>
            </a:r>
            <a:r>
              <a:rPr lang="zh-TW" altLang="en-US" dirty="0" smtClean="0">
                <a:sym typeface="Wingdings" pitchFamily="2" charset="2"/>
              </a:rPr>
              <a:t> </a:t>
            </a:r>
            <a:r>
              <a:rPr lang="en-US" altLang="zh-TW" dirty="0" smtClean="0">
                <a:sym typeface="Wingdings" pitchFamily="2" charset="2"/>
              </a:rPr>
              <a:t></a:t>
            </a:r>
            <a:r>
              <a:rPr lang="zh-TW" altLang="en-US" dirty="0" smtClean="0">
                <a:sym typeface="Wingdings" pitchFamily="2" charset="2"/>
              </a:rPr>
              <a:t> 最好的做法</a:t>
            </a:r>
            <a:endParaRPr lang="en-US" altLang="zh-TW" dirty="0" smtClean="0">
              <a:sym typeface="Wingdings" pitchFamily="2" charset="2"/>
            </a:endParaRPr>
          </a:p>
          <a:p>
            <a:pPr lvl="3">
              <a:buFont typeface="Wingdings" pitchFamily="2" charset="2"/>
              <a:buChar char="Ø"/>
            </a:pPr>
            <a:r>
              <a:rPr lang="zh-TW" altLang="en-US" dirty="0">
                <a:sym typeface="Wingdings" pitchFamily="2" charset="2"/>
              </a:rPr>
              <a:t>加一些</a:t>
            </a:r>
            <a:r>
              <a:rPr lang="zh-TW" altLang="en-US" dirty="0" smtClean="0">
                <a:sym typeface="Wingdings" pitchFamily="2" charset="2"/>
              </a:rPr>
              <a:t>指令    </a:t>
            </a:r>
            <a:r>
              <a:rPr lang="en-US" altLang="zh-TW" dirty="0" smtClean="0">
                <a:sym typeface="Wingdings" pitchFamily="2" charset="2"/>
              </a:rPr>
              <a:t></a:t>
            </a:r>
            <a:r>
              <a:rPr lang="zh-TW" altLang="en-US" dirty="0" smtClean="0">
                <a:sym typeface="Wingdings" pitchFamily="2" charset="2"/>
              </a:rPr>
              <a:t> 還</a:t>
            </a:r>
            <a:r>
              <a:rPr lang="en-US" altLang="zh-TW" dirty="0" smtClean="0">
                <a:sym typeface="Wingdings" pitchFamily="2" charset="2"/>
              </a:rPr>
              <a:t>OK</a:t>
            </a:r>
            <a:r>
              <a:rPr lang="zh-TW" altLang="en-US" dirty="0" smtClean="0">
                <a:sym typeface="Wingdings" pitchFamily="2" charset="2"/>
              </a:rPr>
              <a:t>的做法</a:t>
            </a:r>
            <a:endParaRPr lang="en-US" altLang="zh-TW" dirty="0" smtClean="0">
              <a:sym typeface="Wingdings" pitchFamily="2" charset="2"/>
            </a:endParaRPr>
          </a:p>
          <a:p>
            <a:pPr lvl="3">
              <a:buFont typeface="Wingdings" pitchFamily="2" charset="2"/>
              <a:buChar char="Ø"/>
            </a:pPr>
            <a:r>
              <a:rPr lang="zh-TW" altLang="en-US" dirty="0">
                <a:sym typeface="Wingdings" pitchFamily="2" charset="2"/>
              </a:rPr>
              <a:t>改</a:t>
            </a:r>
            <a:r>
              <a:rPr lang="en-US" altLang="zh-TW" dirty="0">
                <a:sym typeface="Wingdings" pitchFamily="2" charset="2"/>
              </a:rPr>
              <a:t>Android</a:t>
            </a:r>
            <a:r>
              <a:rPr lang="zh-TW" altLang="en-US" dirty="0">
                <a:sym typeface="Wingdings" pitchFamily="2" charset="2"/>
              </a:rPr>
              <a:t>內部的</a:t>
            </a:r>
            <a:r>
              <a:rPr lang="en-US" altLang="zh-TW" dirty="0">
                <a:sym typeface="Wingdings" pitchFamily="2" charset="2"/>
              </a:rPr>
              <a:t>XML</a:t>
            </a:r>
            <a:r>
              <a:rPr lang="zh-TW" altLang="en-US" dirty="0" smtClean="0">
                <a:sym typeface="Wingdings" pitchFamily="2" charset="2"/>
              </a:rPr>
              <a:t>檔 </a:t>
            </a:r>
            <a:r>
              <a:rPr lang="en-US" altLang="zh-TW" dirty="0" smtClean="0">
                <a:sym typeface="Wingdings" pitchFamily="2" charset="2"/>
              </a:rPr>
              <a:t></a:t>
            </a:r>
            <a:r>
              <a:rPr lang="zh-TW" altLang="en-US" dirty="0" smtClean="0">
                <a:sym typeface="Wingdings" pitchFamily="2" charset="2"/>
              </a:rPr>
              <a:t> 不建議</a:t>
            </a:r>
            <a:endParaRPr lang="en-US" altLang="zh-TW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US" altLang="zh-TW" dirty="0">
              <a:sym typeface="Wingdings" pitchFamily="2" charset="2"/>
            </a:endParaRPr>
          </a:p>
          <a:p>
            <a:r>
              <a:rPr lang="en-US" altLang="zh-TW" dirty="0" smtClean="0">
                <a:sym typeface="Wingdings" pitchFamily="2" charset="2"/>
              </a:rPr>
              <a:t>Web Service</a:t>
            </a:r>
            <a:r>
              <a:rPr lang="zh-TW" altLang="en-US" dirty="0" smtClean="0">
                <a:sym typeface="Wingdings" pitchFamily="2" charset="2"/>
              </a:rPr>
              <a:t>所呈現出來的資料是一個</a:t>
            </a:r>
            <a:r>
              <a:rPr lang="en-US" altLang="zh-TW" dirty="0" smtClean="0">
                <a:sym typeface="Wingdings" pitchFamily="2" charset="2"/>
              </a:rPr>
              <a:t>XML</a:t>
            </a:r>
            <a:r>
              <a:rPr lang="zh-TW" altLang="en-US" dirty="0" smtClean="0">
                <a:sym typeface="Wingdings" pitchFamily="2" charset="2"/>
              </a:rPr>
              <a:t>檔，在</a:t>
            </a:r>
            <a:r>
              <a:rPr lang="en-US" altLang="zh-TW" dirty="0" smtClean="0">
                <a:sym typeface="Wingdings" pitchFamily="2" charset="2"/>
              </a:rPr>
              <a:t>Android</a:t>
            </a:r>
            <a:r>
              <a:rPr lang="zh-TW" altLang="en-US" dirty="0" smtClean="0">
                <a:sym typeface="Wingdings" pitchFamily="2" charset="2"/>
              </a:rPr>
              <a:t>內部解析起來會很麻煩</a:t>
            </a:r>
            <a:endParaRPr lang="en-US" altLang="zh-TW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zh-TW" dirty="0">
                <a:sym typeface="Wingdings" pitchFamily="2" charset="2"/>
              </a:rPr>
              <a:t>	</a:t>
            </a:r>
            <a:r>
              <a:rPr lang="en-US" altLang="zh-TW" dirty="0" smtClean="0">
                <a:sym typeface="Wingdings" pitchFamily="2" charset="2"/>
              </a:rPr>
              <a:t></a:t>
            </a:r>
            <a:r>
              <a:rPr lang="zh-TW" altLang="en-US" dirty="0" smtClean="0">
                <a:sym typeface="Wingdings" pitchFamily="2" charset="2"/>
              </a:rPr>
              <a:t> 改用</a:t>
            </a:r>
            <a:r>
              <a:rPr lang="en-US" altLang="zh-TW" dirty="0" smtClean="0">
                <a:sym typeface="Wingdings" pitchFamily="2" charset="2"/>
              </a:rPr>
              <a:t>org.apache.*</a:t>
            </a:r>
            <a:r>
              <a:rPr lang="zh-TW" altLang="en-US" dirty="0" smtClean="0">
                <a:sym typeface="Wingdings" pitchFamily="2" charset="2"/>
              </a:rPr>
              <a:t>、</a:t>
            </a:r>
            <a:r>
              <a:rPr lang="en-US" altLang="zh-TW" dirty="0" smtClean="0">
                <a:sym typeface="Wingdings" pitchFamily="2" charset="2"/>
              </a:rPr>
              <a:t>PHP + JSON </a:t>
            </a:r>
            <a:endParaRPr lang="en-US" altLang="zh-TW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zh-TW" dirty="0" smtClean="0">
                <a:sym typeface="Wingdings" pitchFamily="2" charset="2"/>
              </a:rPr>
              <a:t>	(</a:t>
            </a:r>
            <a:r>
              <a:rPr lang="zh-TW" altLang="en-US" dirty="0" smtClean="0">
                <a:sym typeface="Wingdings" pitchFamily="2" charset="2"/>
              </a:rPr>
              <a:t>作為</a:t>
            </a:r>
            <a:r>
              <a:rPr lang="en-US" altLang="zh-TW" dirty="0" smtClean="0">
                <a:sym typeface="Wingdings" pitchFamily="2" charset="2"/>
              </a:rPr>
              <a:t>Android</a:t>
            </a:r>
            <a:r>
              <a:rPr lang="zh-TW" altLang="en-US" dirty="0" smtClean="0">
                <a:sym typeface="Wingdings" pitchFamily="2" charset="2"/>
              </a:rPr>
              <a:t>對</a:t>
            </a:r>
            <a:r>
              <a:rPr lang="en-US" altLang="zh-TW" dirty="0" smtClean="0">
                <a:sym typeface="Wingdings" pitchFamily="2" charset="2"/>
              </a:rPr>
              <a:t>Server</a:t>
            </a:r>
            <a:r>
              <a:rPr lang="zh-TW" altLang="en-US" dirty="0" smtClean="0">
                <a:sym typeface="Wingdings" pitchFamily="2" charset="2"/>
              </a:rPr>
              <a:t>連線的方法</a:t>
            </a:r>
            <a:r>
              <a:rPr lang="en-US" altLang="zh-TW" dirty="0" smtClean="0">
                <a:sym typeface="Wingdings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004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Android </a:t>
            </a:r>
            <a:r>
              <a:rPr lang="zh-TW" altLang="en-US" dirty="0"/>
              <a:t>連線到</a:t>
            </a:r>
            <a:r>
              <a:rPr lang="en-US" altLang="zh-TW" dirty="0"/>
              <a:t>Server --- </a:t>
            </a:r>
            <a:r>
              <a:rPr lang="zh-TW" altLang="en-US" dirty="0"/>
              <a:t>使用</a:t>
            </a:r>
            <a:r>
              <a:rPr lang="en-US" altLang="zh-TW" dirty="0"/>
              <a:t>org.apache.*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sym typeface="Wingdings" pitchFamily="2" charset="2"/>
              </a:rPr>
              <a:t>Web Service</a:t>
            </a:r>
            <a:r>
              <a:rPr lang="zh-TW" altLang="en-US" dirty="0">
                <a:sym typeface="Wingdings" pitchFamily="2" charset="2"/>
              </a:rPr>
              <a:t>所呈現出來的資料是一個</a:t>
            </a:r>
            <a:r>
              <a:rPr lang="en-US" altLang="zh-TW" dirty="0">
                <a:sym typeface="Wingdings" pitchFamily="2" charset="2"/>
              </a:rPr>
              <a:t>XML</a:t>
            </a:r>
            <a:r>
              <a:rPr lang="zh-TW" altLang="en-US" dirty="0">
                <a:sym typeface="Wingdings" pitchFamily="2" charset="2"/>
              </a:rPr>
              <a:t>檔，在</a:t>
            </a:r>
            <a:r>
              <a:rPr lang="en-US" altLang="zh-TW" dirty="0">
                <a:sym typeface="Wingdings" pitchFamily="2" charset="2"/>
              </a:rPr>
              <a:t>Android</a:t>
            </a:r>
            <a:r>
              <a:rPr lang="zh-TW" altLang="en-US" dirty="0">
                <a:sym typeface="Wingdings" pitchFamily="2" charset="2"/>
              </a:rPr>
              <a:t>內部解析起來會很麻煩</a:t>
            </a:r>
            <a:endParaRPr lang="en-US" altLang="zh-TW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zh-TW" dirty="0">
                <a:sym typeface="Wingdings" pitchFamily="2" charset="2"/>
              </a:rPr>
              <a:t>	</a:t>
            </a:r>
            <a:r>
              <a:rPr lang="zh-TW" altLang="en-US" dirty="0">
                <a:sym typeface="Wingdings" pitchFamily="2" charset="2"/>
              </a:rPr>
              <a:t> 改用</a:t>
            </a:r>
            <a:r>
              <a:rPr lang="en-US" altLang="zh-TW" dirty="0">
                <a:sym typeface="Wingdings" pitchFamily="2" charset="2"/>
              </a:rPr>
              <a:t>org.apache.*</a:t>
            </a:r>
            <a:r>
              <a:rPr lang="zh-TW" altLang="en-US" dirty="0">
                <a:sym typeface="Wingdings" pitchFamily="2" charset="2"/>
              </a:rPr>
              <a:t>、</a:t>
            </a:r>
            <a:r>
              <a:rPr lang="en-US" altLang="zh-TW" dirty="0">
                <a:sym typeface="Wingdings" pitchFamily="2" charset="2"/>
              </a:rPr>
              <a:t>PHP + JSON </a:t>
            </a:r>
          </a:p>
          <a:p>
            <a:pPr marL="0" indent="0">
              <a:buNone/>
            </a:pPr>
            <a:r>
              <a:rPr lang="en-US" altLang="zh-TW" dirty="0">
                <a:sym typeface="Wingdings" pitchFamily="2" charset="2"/>
              </a:rPr>
              <a:t>	</a:t>
            </a:r>
            <a:r>
              <a:rPr lang="en-US" altLang="zh-TW" dirty="0" smtClean="0">
                <a:sym typeface="Wingdings" pitchFamily="2" charset="2"/>
              </a:rPr>
              <a:t>	(</a:t>
            </a:r>
            <a:r>
              <a:rPr lang="zh-TW" altLang="en-US" dirty="0" smtClean="0">
                <a:sym typeface="Wingdings" pitchFamily="2" charset="2"/>
              </a:rPr>
              <a:t>目前正在研究中</a:t>
            </a:r>
            <a:r>
              <a:rPr lang="en-US" altLang="zh-TW" dirty="0" smtClean="0">
                <a:sym typeface="Wingdings" pitchFamily="2" charset="2"/>
              </a:rPr>
              <a:t>)</a:t>
            </a:r>
          </a:p>
          <a:p>
            <a:pPr marL="0" indent="0">
              <a:buNone/>
            </a:pPr>
            <a:endParaRPr lang="en-US" altLang="zh-TW" dirty="0">
              <a:sym typeface="Wingdings" pitchFamily="2" charset="2"/>
            </a:endParaRPr>
          </a:p>
          <a:p>
            <a:r>
              <a:rPr lang="zh-TW" altLang="en-US" dirty="0" smtClean="0">
                <a:sym typeface="Wingdings" pitchFamily="2" charset="2"/>
              </a:rPr>
              <a:t>相關類別庫</a:t>
            </a:r>
            <a:endParaRPr lang="en-US" altLang="zh-TW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zh-TW" dirty="0" smtClean="0">
                <a:sym typeface="Wingdings" pitchFamily="2" charset="2"/>
              </a:rPr>
              <a:t>http</a:t>
            </a:r>
            <a:r>
              <a:rPr lang="en-US" altLang="zh-TW" dirty="0">
                <a:sym typeface="Wingdings" pitchFamily="2" charset="2"/>
              </a:rPr>
              <a:t>://developer.android.com/reference/org/apache/http/package-summary.html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611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加指令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492896"/>
            <a:ext cx="8296573" cy="2880320"/>
          </a:xfrm>
        </p:spPr>
      </p:pic>
    </p:spTree>
    <p:extLst>
      <p:ext uri="{BB962C8B-B14F-4D97-AF65-F5344CB8AC3E}">
        <p14:creationId xmlns:p14="http://schemas.microsoft.com/office/powerpoint/2010/main" val="26477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9059365" cy="5184576"/>
          </a:xfrm>
        </p:spPr>
      </p:pic>
    </p:spTree>
    <p:extLst>
      <p:ext uri="{BB962C8B-B14F-4D97-AF65-F5344CB8AC3E}">
        <p14:creationId xmlns:p14="http://schemas.microsoft.com/office/powerpoint/2010/main" val="86835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11560" y="2780928"/>
            <a:ext cx="7467600" cy="1143000"/>
          </a:xfrm>
        </p:spPr>
        <p:txBody>
          <a:bodyPr/>
          <a:lstStyle/>
          <a:p>
            <a:pPr algn="ctr"/>
            <a:r>
              <a:rPr lang="en-US" altLang="zh-TW" sz="6000" dirty="0" smtClean="0"/>
              <a:t>Live Demo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283675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2708920"/>
            <a:ext cx="7467600" cy="1143000"/>
          </a:xfrm>
        </p:spPr>
        <p:txBody>
          <a:bodyPr/>
          <a:lstStyle/>
          <a:p>
            <a:pPr algn="ctr"/>
            <a:r>
              <a:rPr lang="en-US" altLang="zh-TW" dirty="0" smtClean="0"/>
              <a:t>Thank you for your listening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94872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38</TotalTime>
  <Words>125</Words>
  <Application>Microsoft Office PowerPoint</Application>
  <PresentationFormat>如螢幕大小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壁窗</vt:lpstr>
      <vt:lpstr>暑期第一次進度報告</vt:lpstr>
      <vt:lpstr>前情提要………</vt:lpstr>
      <vt:lpstr>Android 連線到Server --- 使用org.apache.*</vt:lpstr>
      <vt:lpstr>Android 連線到Server --- 使用org.apache.*</vt:lpstr>
      <vt:lpstr>加指令</vt:lpstr>
      <vt:lpstr>PowerPoint 簡報</vt:lpstr>
      <vt:lpstr>Live Demo</vt:lpstr>
      <vt:lpstr>Thank you for your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暑期第一次進度報告</dc:title>
  <dc:creator>Tony</dc:creator>
  <cp:lastModifiedBy>Tony</cp:lastModifiedBy>
  <cp:revision>5</cp:revision>
  <dcterms:created xsi:type="dcterms:W3CDTF">2013-07-02T08:17:01Z</dcterms:created>
  <dcterms:modified xsi:type="dcterms:W3CDTF">2013-07-02T08:55:03Z</dcterms:modified>
</cp:coreProperties>
</file>