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5E0E-9E83-4909-A23B-959155F0D5BB}" type="datetimeFigureOut">
              <a:rPr lang="zh-TW" altLang="en-US" smtClean="0"/>
              <a:t>2013/8/21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0C3A-C35D-4ACC-A9C6-A7A488F5A53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5E0E-9E83-4909-A23B-959155F0D5BB}" type="datetimeFigureOut">
              <a:rPr lang="zh-TW" altLang="en-US" smtClean="0"/>
              <a:t>2013/8/21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0C3A-C35D-4ACC-A9C6-A7A488F5A53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5E0E-9E83-4909-A23B-959155F0D5BB}" type="datetimeFigureOut">
              <a:rPr lang="zh-TW" altLang="en-US" smtClean="0"/>
              <a:t>2013/8/21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0C3A-C35D-4ACC-A9C6-A7A488F5A53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5E0E-9E83-4909-A23B-959155F0D5BB}" type="datetimeFigureOut">
              <a:rPr lang="zh-TW" altLang="en-US" smtClean="0"/>
              <a:t>2013/8/21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0C3A-C35D-4ACC-A9C6-A7A488F5A53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5E0E-9E83-4909-A23B-959155F0D5BB}" type="datetimeFigureOut">
              <a:rPr lang="zh-TW" altLang="en-US" smtClean="0"/>
              <a:t>2013/8/21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0C3A-C35D-4ACC-A9C6-A7A488F5A53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5E0E-9E83-4909-A23B-959155F0D5BB}" type="datetimeFigureOut">
              <a:rPr lang="zh-TW" altLang="en-US" smtClean="0"/>
              <a:t>2013/8/21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0C3A-C35D-4ACC-A9C6-A7A488F5A53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5E0E-9E83-4909-A23B-959155F0D5BB}" type="datetimeFigureOut">
              <a:rPr lang="zh-TW" altLang="en-US" smtClean="0"/>
              <a:t>2013/8/21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0C3A-C35D-4ACC-A9C6-A7A488F5A53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5E0E-9E83-4909-A23B-959155F0D5BB}" type="datetimeFigureOut">
              <a:rPr lang="zh-TW" altLang="en-US" smtClean="0"/>
              <a:t>2013/8/21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0C3A-C35D-4ACC-A9C6-A7A488F5A53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5E0E-9E83-4909-A23B-959155F0D5BB}" type="datetimeFigureOut">
              <a:rPr lang="zh-TW" altLang="en-US" smtClean="0"/>
              <a:t>2013/8/21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0C3A-C35D-4ACC-A9C6-A7A488F5A53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5E0E-9E83-4909-A23B-959155F0D5BB}" type="datetimeFigureOut">
              <a:rPr lang="zh-TW" altLang="en-US" smtClean="0"/>
              <a:t>2013/8/21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0C3A-C35D-4ACC-A9C6-A7A488F5A53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5E0E-9E83-4909-A23B-959155F0D5BB}" type="datetimeFigureOut">
              <a:rPr lang="zh-TW" altLang="en-US" smtClean="0"/>
              <a:t>2013/8/21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0C3A-C35D-4ACC-A9C6-A7A488F5A53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EC5E0E-9E83-4909-A23B-959155F0D5BB}" type="datetimeFigureOut">
              <a:rPr lang="zh-TW" altLang="en-US" smtClean="0"/>
              <a:t>2013/8/21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6520C3A-C35D-4ACC-A9C6-A7A488F5A53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暑期</a:t>
            </a:r>
            <a:r>
              <a:rPr lang="zh-TW" altLang="en-US" smtClean="0"/>
              <a:t>第</a:t>
            </a:r>
            <a:r>
              <a:rPr lang="zh-TW" altLang="en-US"/>
              <a:t>七</a:t>
            </a:r>
            <a:r>
              <a:rPr lang="zh-TW" altLang="en-US" smtClean="0"/>
              <a:t>週</a:t>
            </a:r>
            <a:r>
              <a:rPr lang="zh-TW" altLang="en-US" dirty="0" smtClean="0"/>
              <a:t>進度報告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報告者：林廣學</a:t>
            </a:r>
            <a:endParaRPr lang="en-US" altLang="zh-TW" dirty="0" smtClean="0"/>
          </a:p>
          <a:p>
            <a:r>
              <a:rPr lang="en-US" altLang="zh-TW" dirty="0" smtClean="0"/>
              <a:t>2013 / 08 / 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476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上禮拜在</a:t>
            </a:r>
            <a:r>
              <a:rPr lang="en-US" altLang="zh-TW" dirty="0" smtClean="0"/>
              <a:t>…….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讀取</a:t>
            </a:r>
            <a:r>
              <a:rPr lang="en-US" altLang="zh-TW" dirty="0" smtClean="0"/>
              <a:t>NFC</a:t>
            </a:r>
            <a:r>
              <a:rPr lang="zh-TW" altLang="en-US" dirty="0" smtClean="0"/>
              <a:t>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技術研讀</a:t>
            </a:r>
            <a:r>
              <a:rPr lang="en-US" altLang="zh-TW" dirty="0" smtClean="0"/>
              <a:t>(OK</a:t>
            </a:r>
            <a:r>
              <a:rPr lang="zh-TW" altLang="en-US" dirty="0" smtClean="0"/>
              <a:t>囉</a:t>
            </a:r>
            <a:r>
              <a:rPr lang="en-US" altLang="zh-TW" dirty="0" smtClean="0"/>
              <a:t>~!!)</a:t>
            </a:r>
          </a:p>
          <a:p>
            <a:r>
              <a:rPr lang="zh-TW" altLang="en-US" dirty="0"/>
              <a:t>下載教材的部分已填上</a:t>
            </a:r>
            <a:r>
              <a:rPr lang="en-US" altLang="zh-TW" dirty="0"/>
              <a:t>code</a:t>
            </a:r>
            <a:r>
              <a:rPr lang="zh-TW" altLang="en-US" dirty="0" smtClean="0"/>
              <a:t>，這部分的</a:t>
            </a:r>
            <a:r>
              <a:rPr lang="en-US" altLang="zh-TW" dirty="0" smtClean="0"/>
              <a:t>UI</a:t>
            </a:r>
            <a:r>
              <a:rPr lang="zh-TW" altLang="en-US" dirty="0" smtClean="0"/>
              <a:t>加了</a:t>
            </a:r>
            <a:r>
              <a:rPr lang="en-US" altLang="zh-TW" dirty="0" err="1" smtClean="0"/>
              <a:t>ProgressDialog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3938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</a:t>
            </a:r>
            <a:r>
              <a:rPr lang="en-US" altLang="zh-TW"/>
              <a:t>NFC tag</a:t>
            </a:r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04864"/>
            <a:ext cx="8463492" cy="3312368"/>
          </a:xfrm>
        </p:spPr>
      </p:pic>
    </p:spTree>
    <p:extLst>
      <p:ext uri="{BB962C8B-B14F-4D97-AF65-F5344CB8AC3E}">
        <p14:creationId xmlns:p14="http://schemas.microsoft.com/office/powerpoint/2010/main" val="218756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下載教材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加上</a:t>
            </a:r>
            <a:r>
              <a:rPr lang="en-US" altLang="zh-TW" dirty="0" err="1" smtClean="0"/>
              <a:t>ProgressDialog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16832"/>
            <a:ext cx="8017370" cy="2736304"/>
          </a:xfrm>
        </p:spPr>
      </p:pic>
      <p:sp>
        <p:nvSpPr>
          <p:cNvPr id="5" name="文字方塊 4"/>
          <p:cNvSpPr txBox="1"/>
          <p:nvPr/>
        </p:nvSpPr>
        <p:spPr>
          <a:xfrm>
            <a:off x="539552" y="5091931"/>
            <a:ext cx="822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TW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TW" dirty="0" err="1">
                <a:solidFill>
                  <a:srgbClr val="FF0000"/>
                </a:solidFill>
              </a:rPr>
              <a:t>doInBackground</a:t>
            </a:r>
            <a:r>
              <a:rPr lang="en-US" altLang="zh-TW" dirty="0" smtClean="0">
                <a:solidFill>
                  <a:srgbClr val="FF0000"/>
                </a:solidFill>
              </a:rPr>
              <a:t>()</a:t>
            </a:r>
            <a:r>
              <a:rPr lang="zh-TW" altLang="en-US" dirty="0">
                <a:solidFill>
                  <a:srgbClr val="FF0000"/>
                </a:solidFill>
              </a:rPr>
              <a:t>方法裡呼叫</a:t>
            </a:r>
            <a:r>
              <a:rPr lang="en-US" altLang="zh-TW" dirty="0" err="1" smtClean="0">
                <a:solidFill>
                  <a:srgbClr val="FF0000"/>
                </a:solidFill>
              </a:rPr>
              <a:t>PublishProgress</a:t>
            </a:r>
            <a:r>
              <a:rPr lang="en-US" altLang="zh-TW" dirty="0" smtClean="0">
                <a:solidFill>
                  <a:srgbClr val="FF0000"/>
                </a:solidFill>
              </a:rPr>
              <a:t>(value)</a:t>
            </a:r>
            <a:r>
              <a:rPr lang="zh-TW" altLang="en-US" dirty="0" smtClean="0">
                <a:solidFill>
                  <a:srgbClr val="FF0000"/>
                </a:solidFill>
              </a:rPr>
              <a:t>來更新下載進度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04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下載教材</a:t>
            </a:r>
            <a:r>
              <a:rPr lang="en-US" altLang="zh-TW" dirty="0"/>
              <a:t>----</a:t>
            </a:r>
            <a:r>
              <a:rPr lang="zh-TW" altLang="en-US" dirty="0"/>
              <a:t>加上</a:t>
            </a:r>
            <a:r>
              <a:rPr lang="en-US" altLang="zh-TW" dirty="0" err="1" smtClean="0"/>
              <a:t>ProgressDialog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7049564" cy="199791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58382"/>
            <a:ext cx="6480720" cy="230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7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043608" y="2924944"/>
            <a:ext cx="7125113" cy="924475"/>
          </a:xfrm>
        </p:spPr>
        <p:txBody>
          <a:bodyPr/>
          <a:lstStyle/>
          <a:p>
            <a:pPr algn="ctr"/>
            <a:r>
              <a:rPr lang="en-US" altLang="zh-TW" dirty="0" smtClean="0"/>
              <a:t>Live     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419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下禮拜要做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將下載教材的部分在作架構上的</a:t>
            </a:r>
            <a:r>
              <a:rPr lang="zh-TW" altLang="en-US" dirty="0" smtClean="0"/>
              <a:t>修改</a:t>
            </a:r>
            <a:r>
              <a:rPr lang="en-US" altLang="zh-TW" dirty="0" smtClean="0"/>
              <a:t>(</a:t>
            </a:r>
            <a:r>
              <a:rPr lang="zh-TW" altLang="en-US" dirty="0" smtClean="0"/>
              <a:t>傳</a:t>
            </a:r>
            <a:r>
              <a:rPr lang="en-US" altLang="zh-TW" dirty="0" smtClean="0"/>
              <a:t>SQL</a:t>
            </a:r>
            <a:r>
              <a:rPr lang="zh-TW" altLang="en-US" dirty="0" smtClean="0"/>
              <a:t>語法的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到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端的</a:t>
            </a:r>
            <a:r>
              <a:rPr lang="en-US" altLang="zh-TW" dirty="0" smtClean="0"/>
              <a:t>PHP</a:t>
            </a:r>
            <a:r>
              <a:rPr lang="zh-TW" altLang="en-US" dirty="0" smtClean="0"/>
              <a:t>檔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將</a:t>
            </a:r>
            <a:r>
              <a:rPr lang="en-US" altLang="zh-TW" dirty="0"/>
              <a:t>NFC</a:t>
            </a:r>
            <a:r>
              <a:rPr lang="zh-TW" altLang="en-US" dirty="0"/>
              <a:t>的測試改成專題所</a:t>
            </a:r>
            <a:r>
              <a:rPr lang="zh-TW" altLang="en-US" dirty="0" smtClean="0"/>
              <a:t>需</a:t>
            </a:r>
            <a:endParaRPr lang="en-US" altLang="zh-TW" dirty="0" smtClean="0"/>
          </a:p>
          <a:p>
            <a:r>
              <a:rPr lang="zh-TW" altLang="en-US" dirty="0" smtClean="0"/>
              <a:t>後端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建置</a:t>
            </a:r>
            <a:r>
              <a:rPr lang="en-US" altLang="zh-TW" dirty="0" smtClean="0"/>
              <a:t>(</a:t>
            </a:r>
            <a:r>
              <a:rPr lang="zh-TW" altLang="en-US" dirty="0" smtClean="0"/>
              <a:t>協助迺元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佩蓉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871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971600" y="3068960"/>
            <a:ext cx="7125113" cy="924475"/>
          </a:xfrm>
        </p:spPr>
        <p:txBody>
          <a:bodyPr/>
          <a:lstStyle/>
          <a:p>
            <a:pPr algn="ctr"/>
            <a:r>
              <a:rPr lang="en-US" altLang="zh-TW" dirty="0" smtClean="0"/>
              <a:t>Thank you for your listening~!!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3796167"/>
      </p:ext>
    </p:extLst>
  </p:cSld>
  <p:clrMapOvr>
    <a:masterClrMapping/>
  </p:clrMapOvr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TC102455596[[fn=春天]]</Template>
  <TotalTime>214</TotalTime>
  <Words>128</Words>
  <Application>Microsoft Office PowerPoint</Application>
  <PresentationFormat>如螢幕大小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Spring</vt:lpstr>
      <vt:lpstr>暑期第七週進度報告</vt:lpstr>
      <vt:lpstr>上禮拜在…….</vt:lpstr>
      <vt:lpstr>讀取NFC tag</vt:lpstr>
      <vt:lpstr>下載教材----加上ProgressDialog</vt:lpstr>
      <vt:lpstr>下載教材----加上ProgressDialog</vt:lpstr>
      <vt:lpstr>Live     Demo</vt:lpstr>
      <vt:lpstr>下禮拜要做……</vt:lpstr>
      <vt:lpstr>Thank you for your listening~!!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暑期第六週進度報告</dc:title>
  <dc:creator>Tony</dc:creator>
  <cp:lastModifiedBy>Tony</cp:lastModifiedBy>
  <cp:revision>7</cp:revision>
  <dcterms:created xsi:type="dcterms:W3CDTF">2013-08-12T18:26:21Z</dcterms:created>
  <dcterms:modified xsi:type="dcterms:W3CDTF">2013-08-20T18:20:35Z</dcterms:modified>
</cp:coreProperties>
</file>