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7/16/2013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7/16/2013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7/16/2013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7/16/2013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7/16/2013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7/16/2013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7/16/2013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7/16/2013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7/16/2013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7/16/2013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7/16/2013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7/16/2013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685800" y="1752480"/>
            <a:ext cx="7771680" cy="1829160"/>
          </a:xfrm>
          <a:prstGeom prst="rect">
            <a:avLst/>
          </a:prstGeom>
          <a:noFill/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4800" b="1">
                <a:solidFill>
                  <a:srgbClr val="464646"/>
                </a:solidFill>
                <a:latin typeface="Lucida Sans Unicode"/>
              </a:rPr>
              <a:t>暑期第三次進度報告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685800" y="3611520"/>
            <a:ext cx="7771680" cy="1199160"/>
          </a:xfrm>
          <a:prstGeom prst="rect">
            <a:avLst/>
          </a:prstGeom>
          <a:noFill/>
        </p:spPr>
        <p:txBody>
          <a:bodyPr lIns="45720" tIns="45000" rIns="45720" bIns="45000"/>
          <a:lstStyle/>
          <a:p>
            <a:pPr algn="r">
              <a:lnSpc>
                <a:spcPct val="100000"/>
              </a:lnSpc>
            </a:pPr>
            <a:r>
              <a:rPr lang="en-US" sz="2700">
                <a:solidFill>
                  <a:srgbClr val="464646"/>
                </a:solidFill>
                <a:latin typeface="Lucida Sans Unicode"/>
              </a:rPr>
              <a:t>報告者：林廣學、邱迺元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r>
              <a:rPr lang="en-US"/>
              <a:t>需要靠Handler協助更動介面</a:t>
            </a:r>
            <a:endParaRPr/>
          </a:p>
        </p:txBody>
      </p:sp>
      <p:pic>
        <p:nvPicPr>
          <p:cNvPr id="262" name="圖片 261"/>
          <p:cNvPicPr/>
          <p:nvPr/>
        </p:nvPicPr>
        <p:blipFill>
          <a:blip r:embed="rId2"/>
          <a:stretch>
            <a:fillRect/>
          </a:stretch>
        </p:blipFill>
        <p:spPr>
          <a:xfrm>
            <a:off x="658440" y="5472000"/>
            <a:ext cx="6037200" cy="1180080"/>
          </a:xfrm>
          <a:prstGeom prst="rect">
            <a:avLst/>
          </a:prstGeom>
        </p:spPr>
      </p:pic>
      <p:pic>
        <p:nvPicPr>
          <p:cNvPr id="263" name="圖片 262"/>
          <p:cNvPicPr/>
          <p:nvPr/>
        </p:nvPicPr>
        <p:blipFill>
          <a:blip r:embed="rId3"/>
          <a:stretch>
            <a:fillRect/>
          </a:stretch>
        </p:blipFill>
        <p:spPr>
          <a:xfrm>
            <a:off x="720000" y="1584000"/>
            <a:ext cx="4046760" cy="3503880"/>
          </a:xfrm>
          <a:prstGeom prst="rect">
            <a:avLst/>
          </a:prstGeom>
        </p:spPr>
      </p:pic>
      <p:sp>
        <p:nvSpPr>
          <p:cNvPr id="264" name="CustomShape 2"/>
          <p:cNvSpPr/>
          <p:nvPr/>
        </p:nvSpPr>
        <p:spPr>
          <a:xfrm>
            <a:off x="1080000" y="1944000"/>
            <a:ext cx="3815640" cy="2807640"/>
          </a:xfrm>
          <a:prstGeom prst="flowChartAlternateProcess">
            <a:avLst/>
          </a:prstGeom>
          <a:noFill/>
          <a:ln w="36000">
            <a:solidFill>
              <a:srgbClr val="3465AF"/>
            </a:solidFill>
            <a:round/>
          </a:ln>
        </p:spPr>
      </p:sp>
      <p:sp>
        <p:nvSpPr>
          <p:cNvPr id="265" name="CustomShape 3"/>
          <p:cNvSpPr/>
          <p:nvPr/>
        </p:nvSpPr>
        <p:spPr>
          <a:xfrm>
            <a:off x="5184000" y="2985840"/>
            <a:ext cx="2070000" cy="4338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3465A4"/>
                </a:solidFill>
              </a:rPr>
              <a:t>主要要做的事情...</a:t>
            </a:r>
            <a:endParaRPr/>
          </a:p>
        </p:txBody>
      </p:sp>
      <p:sp>
        <p:nvSpPr>
          <p:cNvPr id="266" name="CustomShape 4"/>
          <p:cNvSpPr/>
          <p:nvPr/>
        </p:nvSpPr>
        <p:spPr>
          <a:xfrm>
            <a:off x="1800000" y="3384000"/>
            <a:ext cx="2771640" cy="647640"/>
          </a:xfrm>
          <a:prstGeom prst="flowChartAlternateProcess">
            <a:avLst/>
          </a:prstGeom>
          <a:noFill/>
          <a:ln w="36000">
            <a:solidFill>
              <a:srgbClr val="FF950E"/>
            </a:solidFill>
            <a:round/>
          </a:ln>
        </p:spPr>
      </p:sp>
      <p:sp>
        <p:nvSpPr>
          <p:cNvPr id="267" name="CustomShape 5"/>
          <p:cNvSpPr/>
          <p:nvPr/>
        </p:nvSpPr>
        <p:spPr>
          <a:xfrm>
            <a:off x="4518000" y="3489840"/>
            <a:ext cx="3617640" cy="3978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/>
              <a:t>傳送要</a:t>
            </a:r>
            <a:r>
              <a:rPr lang="en-US" b="1"/>
              <a:t>更動介面的資料</a:t>
            </a:r>
            <a:r>
              <a:rPr lang="en-US"/>
              <a:t>給Handler</a:t>
            </a:r>
            <a:endParaRPr/>
          </a:p>
        </p:txBody>
      </p:sp>
      <p:sp>
        <p:nvSpPr>
          <p:cNvPr id="268" name="CustomShape 6"/>
          <p:cNvSpPr/>
          <p:nvPr/>
        </p:nvSpPr>
        <p:spPr>
          <a:xfrm>
            <a:off x="504000" y="5400000"/>
            <a:ext cx="6335640" cy="1367640"/>
          </a:xfrm>
          <a:prstGeom prst="flowChartAlternateProcess">
            <a:avLst/>
          </a:prstGeom>
          <a:noFill/>
          <a:ln w="36000">
            <a:solidFill>
              <a:srgbClr val="3465AF"/>
            </a:solidFill>
            <a:round/>
          </a:ln>
        </p:spPr>
      </p:sp>
      <p:sp>
        <p:nvSpPr>
          <p:cNvPr id="269" name="CustomShape 7"/>
          <p:cNvSpPr/>
          <p:nvPr/>
        </p:nvSpPr>
        <p:spPr>
          <a:xfrm>
            <a:off x="6552000" y="5904000"/>
            <a:ext cx="2467080" cy="4338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3465A4"/>
                </a:solidFill>
              </a:rPr>
              <a:t>依靠Handler更動介面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57200" y="274680"/>
            <a:ext cx="8228880" cy="573156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/>
              <a:t>以上教學是完全全部copy剛剛的教學網站的Code ，一行也沒動過...(默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r>
              <a:rPr lang="en-US" sz="4100" b="1">
                <a:solidFill>
                  <a:srgbClr val="464646"/>
                </a:solidFill>
              </a:rPr>
              <a:t>那我自己的勒？</a:t>
            </a:r>
            <a:endParaRPr/>
          </a:p>
        </p:txBody>
      </p:sp>
      <p:sp>
        <p:nvSpPr>
          <p:cNvPr id="272" name="CustomShape 2"/>
          <p:cNvSpPr/>
          <p:nvPr/>
        </p:nvSpPr>
        <p:spPr>
          <a:xfrm>
            <a:off x="457200" y="1481400"/>
            <a:ext cx="4546848" cy="4525200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400" dirty="0" err="1"/>
              <a:t>我是直接拿以前做過的抽籤拿來改</a:t>
            </a:r>
            <a:endParaRPr sz="2400"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400" dirty="0" err="1"/>
              <a:t>為什麼不用我寫的拿來放投影片</a:t>
            </a:r>
            <a:r>
              <a:rPr lang="en-US" sz="2400" dirty="0"/>
              <a:t>...？</a:t>
            </a:r>
            <a:endParaRPr sz="2400"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endParaRPr lang="en-US" sz="2400" b="1" dirty="0" smtClean="0">
              <a:solidFill>
                <a:srgbClr val="FF3366"/>
              </a:solidFill>
            </a:endParaRPr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endParaRPr lang="en-US" sz="2400" b="1" dirty="0">
              <a:solidFill>
                <a:srgbClr val="FF3366"/>
              </a:solidFill>
            </a:endParaRPr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400" b="1" dirty="0" err="1" smtClean="0">
                <a:solidFill>
                  <a:srgbClr val="FF3366"/>
                </a:solidFill>
              </a:rPr>
              <a:t>因為我的程式裏面夾雜太多太多</a:t>
            </a:r>
            <a:endParaRPr lang="en-US" sz="2400" b="1" dirty="0" smtClean="0">
              <a:solidFill>
                <a:srgbClr val="FF3366"/>
              </a:solidFill>
            </a:endParaRPr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400" b="1" dirty="0" err="1" smtClean="0">
                <a:solidFill>
                  <a:srgbClr val="FF3366"/>
                </a:solidFill>
              </a:rPr>
              <a:t>其他不相干的Code</a:t>
            </a:r>
            <a:r>
              <a:rPr lang="en-US" sz="2400" b="1" dirty="0" smtClean="0">
                <a:solidFill>
                  <a:srgbClr val="FF3366"/>
                </a:solidFill>
              </a:rPr>
              <a:t>，</a:t>
            </a:r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400" b="1" dirty="0" err="1" smtClean="0">
                <a:solidFill>
                  <a:srgbClr val="FF3366"/>
                </a:solidFill>
              </a:rPr>
              <a:t>不適合拿來做範例啦</a:t>
            </a:r>
            <a:r>
              <a:rPr lang="en-US" sz="2400" b="1" dirty="0">
                <a:solidFill>
                  <a:srgbClr val="FF3366"/>
                </a:solidFill>
              </a:rPr>
              <a:t>～</a:t>
            </a:r>
            <a:endParaRPr sz="2400" dirty="0"/>
          </a:p>
        </p:txBody>
      </p:sp>
      <p:pic>
        <p:nvPicPr>
          <p:cNvPr id="273" name="圖片 272"/>
          <p:cNvPicPr/>
          <p:nvPr/>
        </p:nvPicPr>
        <p:blipFill>
          <a:blip r:embed="rId2"/>
          <a:stretch>
            <a:fillRect/>
          </a:stretch>
        </p:blipFill>
        <p:spPr>
          <a:xfrm>
            <a:off x="6084168" y="1481400"/>
            <a:ext cx="2714760" cy="452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67640" y="2421000"/>
            <a:ext cx="8228880" cy="114228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Live    Demo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67640" y="2421000"/>
            <a:ext cx="8228880" cy="114228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Thank you for your Listening!!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抽象類別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必需實作doInBackground方法(較花時間的主要動作都在這方法內處理)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事前處理 </a:t>
            </a:r>
            <a:r>
              <a:rPr lang="en-US" sz="2700">
                <a:solidFill>
                  <a:srgbClr val="000000"/>
                </a:solidFill>
                <a:latin typeface="Wingdings"/>
              </a:rPr>
              <a:t>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 OnPreExecute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 事後處理 </a:t>
            </a:r>
            <a:r>
              <a:rPr lang="en-US" sz="2700">
                <a:solidFill>
                  <a:srgbClr val="000000"/>
                </a:solidFill>
                <a:latin typeface="Wingdings"/>
              </a:rPr>
              <a:t>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 OnPostExecute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 更新進度 </a:t>
            </a:r>
            <a:r>
              <a:rPr lang="en-US" sz="2700">
                <a:solidFill>
                  <a:srgbClr val="000000"/>
                </a:solidFill>
                <a:latin typeface="Wingdings"/>
              </a:rPr>
              <a:t>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 OnProgressUpdate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AsyncTask說明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內容版面配置區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640" y="116640"/>
            <a:ext cx="7992000" cy="564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內容版面配置區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640" y="764640"/>
            <a:ext cx="8292240" cy="4389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內容版面配置區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3640" y="836640"/>
            <a:ext cx="8562240" cy="4643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內容版面配置區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1412640"/>
            <a:ext cx="6190920" cy="383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使用Thread和Handler</a:t>
            </a:r>
            <a:endParaRPr/>
          </a:p>
        </p:txBody>
      </p:sp>
      <p:sp>
        <p:nvSpPr>
          <p:cNvPr id="255" name="CustomShape 2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dirty="0" err="1"/>
              <a:t>好吧</a:t>
            </a:r>
            <a:r>
              <a:rPr lang="en-US" dirty="0"/>
              <a:t>...</a:t>
            </a:r>
            <a:r>
              <a:rPr lang="en-US" dirty="0" err="1"/>
              <a:t>偷懶一點</a:t>
            </a:r>
            <a:r>
              <a:rPr lang="en-US" dirty="0"/>
              <a:t>...</a:t>
            </a:r>
            <a:r>
              <a:rPr lang="en-US" dirty="0" err="1"/>
              <a:t>這篇說明了一切</a:t>
            </a:r>
            <a:r>
              <a:rPr lang="en-US" dirty="0" smtClean="0"/>
              <a:t>～</a:t>
            </a:r>
          </a:p>
          <a:p>
            <a:pPr algn="ctr"/>
            <a:r>
              <a:rPr lang="en-US" altLang="zh-TW" u="sng" dirty="0"/>
              <a:t>http://</a:t>
            </a:r>
            <a:r>
              <a:rPr lang="en-US" altLang="zh-TW" u="sng" dirty="0" smtClean="0"/>
              <a:t>andcooker.blogspot.tw/2012/09/android-thread-handler.html</a:t>
            </a:r>
            <a:endParaRPr dirty="0" smtClean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3200" strike="sngStrike" dirty="0" err="1">
                <a:solidFill>
                  <a:srgbClr val="0000FF"/>
                </a:solidFill>
              </a:rPr>
              <a:t>自己上去看吧</a:t>
            </a:r>
            <a:r>
              <a:rPr lang="en-US" sz="3200" strike="sngStrike" dirty="0">
                <a:solidFill>
                  <a:srgbClr val="0000FF"/>
                </a:solidFill>
              </a:rPr>
              <a:t>......</a:t>
            </a:r>
            <a:endParaRPr strike="sngStrik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r>
              <a:rPr lang="en-US"/>
              <a:t>Thread要怎麼用？</a:t>
            </a:r>
            <a:endParaRPr/>
          </a:p>
        </p:txBody>
      </p:sp>
      <p:pic>
        <p:nvPicPr>
          <p:cNvPr id="257" name="圖片 256"/>
          <p:cNvPicPr/>
          <p:nvPr/>
        </p:nvPicPr>
        <p:blipFill>
          <a:blip r:embed="rId2"/>
          <a:stretch>
            <a:fillRect/>
          </a:stretch>
        </p:blipFill>
        <p:spPr>
          <a:xfrm>
            <a:off x="576000" y="1800000"/>
            <a:ext cx="5155200" cy="4463640"/>
          </a:xfrm>
          <a:prstGeom prst="rect">
            <a:avLst/>
          </a:prstGeom>
        </p:spPr>
      </p:pic>
      <p:sp>
        <p:nvSpPr>
          <p:cNvPr id="258" name="CustomShape 2"/>
          <p:cNvSpPr/>
          <p:nvPr/>
        </p:nvSpPr>
        <p:spPr>
          <a:xfrm>
            <a:off x="1034640" y="2258640"/>
            <a:ext cx="4860720" cy="3576600"/>
          </a:xfrm>
          <a:prstGeom prst="flowChartAlternateProcess">
            <a:avLst/>
          </a:prstGeom>
          <a:noFill/>
          <a:ln w="36000">
            <a:solidFill>
              <a:srgbClr val="3465AF"/>
            </a:solidFill>
            <a:round/>
          </a:ln>
        </p:spPr>
      </p:sp>
      <p:sp>
        <p:nvSpPr>
          <p:cNvPr id="259" name="CustomShape 3"/>
          <p:cNvSpPr/>
          <p:nvPr/>
        </p:nvSpPr>
        <p:spPr>
          <a:xfrm>
            <a:off x="6262560" y="3585960"/>
            <a:ext cx="2637000" cy="55260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3465A4"/>
                </a:solidFill>
              </a:rPr>
              <a:t>主要要做的事情...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57200" y="274680"/>
            <a:ext cx="8228880" cy="573156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/>
              <a:t>但是...Android不允許Thread直接更動到介面...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90</Words>
  <Application>Microsoft Office PowerPoint</Application>
  <PresentationFormat>如螢幕大小 (4:3)</PresentationFormat>
  <Paragraphs>31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匯合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Tony</cp:lastModifiedBy>
  <cp:revision>2</cp:revision>
  <dcterms:modified xsi:type="dcterms:W3CDTF">2013-07-16T09:46:45Z</dcterms:modified>
</cp:coreProperties>
</file>