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61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4545-3029-4E4C-A757-752C1A4325D9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A4E74-CB07-45D4-87E3-072A149A2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18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這部分主要是讓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連線到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去，</a:t>
            </a:r>
            <a:r>
              <a:rPr lang="zh-TW" altLang="en-US" dirty="0" smtClean="0"/>
              <a:t>將感應</a:t>
            </a:r>
            <a:r>
              <a:rPr lang="en-US" altLang="zh-TW" dirty="0" smtClean="0"/>
              <a:t>NFC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</a:t>
            </a:r>
            <a:r>
              <a:rPr lang="en-US" altLang="zh-TW" baseline="0" dirty="0" smtClean="0"/>
              <a:t> or</a:t>
            </a:r>
            <a:r>
              <a:rPr lang="zh-TW" altLang="en-US" dirty="0" smtClean="0"/>
              <a:t>掃描到</a:t>
            </a:r>
            <a:r>
              <a:rPr lang="en-US" altLang="zh-TW" dirty="0" smtClean="0"/>
              <a:t>QR code(</a:t>
            </a:r>
            <a:r>
              <a:rPr lang="zh-TW" altLang="en-US" dirty="0" smtClean="0"/>
              <a:t>進入學習點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</a:t>
            </a:r>
            <a:r>
              <a:rPr lang="zh-TW" altLang="en-US" dirty="0" smtClean="0"/>
              <a:t>使用者離開學習點的人數增減的部分送到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去做動態更新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A4E74-CB07-45D4-87E3-072A149A23F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36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A4E74-CB07-45D4-87E3-072A149A23F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63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F000E413-D726-4CD9-9624-5C0BB163E815}" type="datetimeFigureOut">
              <a:rPr lang="zh-TW" altLang="en-US" smtClean="0"/>
              <a:t>2013/8/28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7996EEC-ACE0-42E3-8164-28E60AF39A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6781800" cy="1069975"/>
          </a:xfrm>
        </p:spPr>
        <p:txBody>
          <a:bodyPr/>
          <a:lstStyle/>
          <a:p>
            <a:pPr algn="ctr"/>
            <a:r>
              <a:rPr lang="zh-TW" altLang="en-US" dirty="0" smtClean="0"/>
              <a:t>暑期第九週進度報告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3501008"/>
            <a:ext cx="6781800" cy="1206624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報告者：林廣學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 / 08 / 27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這禮拜在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部分：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1. 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isZero</a:t>
            </a:r>
            <a:r>
              <a:rPr lang="en-US" altLang="zh-TW" dirty="0" smtClean="0"/>
              <a:t>()</a:t>
            </a:r>
            <a:r>
              <a:rPr lang="zh-TW" altLang="en-US" dirty="0" smtClean="0"/>
              <a:t>實作出來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新增</a:t>
            </a:r>
            <a:r>
              <a:rPr lang="en-US" altLang="zh-TW" dirty="0" err="1" smtClean="0"/>
              <a:t>addPeople.php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subPeople.php</a:t>
            </a:r>
            <a:r>
              <a:rPr lang="zh-TW" altLang="en-US" dirty="0" smtClean="0"/>
              <a:t>讓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端去存取</a:t>
            </a:r>
            <a:endParaRPr lang="en-US" altLang="zh-TW" dirty="0" smtClean="0"/>
          </a:p>
          <a:p>
            <a:r>
              <a:rPr lang="en-US" altLang="zh-TW" dirty="0" smtClean="0"/>
              <a:t>Client</a:t>
            </a:r>
            <a:r>
              <a:rPr lang="zh-TW" altLang="en-US" dirty="0" smtClean="0"/>
              <a:t>端部分：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1.  </a:t>
            </a:r>
            <a:r>
              <a:rPr lang="zh-TW" altLang="en-US" dirty="0"/>
              <a:t>將要存取的網址作</a:t>
            </a:r>
            <a:r>
              <a:rPr lang="zh-TW" altLang="en-US" dirty="0" smtClean="0"/>
              <a:t>修改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2.  </a:t>
            </a:r>
            <a:r>
              <a:rPr lang="zh-TW" altLang="en-US" dirty="0" smtClean="0"/>
              <a:t>加入登入碼存進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的程式碼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9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2026568" cy="432048"/>
          </a:xfrm>
        </p:spPr>
        <p:txBody>
          <a:bodyPr/>
          <a:lstStyle/>
          <a:p>
            <a:r>
              <a:rPr lang="en-US" altLang="zh-TW" dirty="0" err="1" smtClean="0"/>
              <a:t>addPeople.php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1" y="1700808"/>
            <a:ext cx="8138109" cy="183518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4549" y="381510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subPeople.php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9" y="4437112"/>
            <a:ext cx="810702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1882552" cy="432047"/>
          </a:xfrm>
        </p:spPr>
        <p:txBody>
          <a:bodyPr/>
          <a:lstStyle/>
          <a:p>
            <a:r>
              <a:rPr lang="en-US" altLang="zh-TW" dirty="0" err="1" smtClean="0"/>
              <a:t>isZero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512"/>
            <a:ext cx="9143999" cy="35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836712"/>
            <a:ext cx="3610744" cy="58370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端 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700808"/>
            <a:ext cx="834590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1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下禮拜</a:t>
            </a:r>
            <a:r>
              <a:rPr lang="zh-TW" altLang="en-US" dirty="0" smtClean="0"/>
              <a:t>要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/>
              <a:t>那邊的</a:t>
            </a:r>
            <a:r>
              <a:rPr lang="en-US" altLang="zh-TW" dirty="0"/>
              <a:t>PHP</a:t>
            </a:r>
            <a:r>
              <a:rPr lang="zh-TW" altLang="en-US" dirty="0"/>
              <a:t>有出現</a:t>
            </a:r>
            <a:r>
              <a:rPr lang="en-US" altLang="zh-TW" dirty="0"/>
              <a:t>ERROR</a:t>
            </a:r>
            <a:r>
              <a:rPr lang="zh-TW" altLang="en-US" dirty="0" smtClean="0"/>
              <a:t>，會和迺元一起作修正的動作，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端也一併做更新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加入其他功能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894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914400"/>
          </a:xfrm>
        </p:spPr>
        <p:txBody>
          <a:bodyPr/>
          <a:lstStyle/>
          <a:p>
            <a:pPr algn="ctr"/>
            <a:r>
              <a:rPr lang="en-US" altLang="zh-TW" dirty="0" smtClean="0"/>
              <a:t>Thank you for your listening 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549332"/>
      </p:ext>
    </p:extLst>
  </p:cSld>
  <p:clrMapOvr>
    <a:masterClrMapping/>
  </p:clrMapOvr>
</p:sld>
</file>

<file path=ppt/theme/theme1.xml><?xml version="1.0" encoding="utf-8"?>
<a:theme xmlns:a="http://schemas.openxmlformats.org/drawingml/2006/main" name="巨集">
  <a:themeElements>
    <a:clrScheme name="巨集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巨集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巨集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TC101859866[[fn=巨集]]</Template>
  <TotalTime>27</TotalTime>
  <Words>159</Words>
  <Application>Microsoft Office PowerPoint</Application>
  <PresentationFormat>如螢幕大小 (4:3)</PresentationFormat>
  <Paragraphs>20</Paragraphs>
  <Slides>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巨集</vt:lpstr>
      <vt:lpstr>暑期第九週進度報告</vt:lpstr>
      <vt:lpstr>這禮拜在……</vt:lpstr>
      <vt:lpstr>PowerPoint 簡報</vt:lpstr>
      <vt:lpstr>PowerPoint 簡報</vt:lpstr>
      <vt:lpstr>PowerPoint 簡報</vt:lpstr>
      <vt:lpstr>下禮拜要……….</vt:lpstr>
      <vt:lpstr>Thank you for your listening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暑期第九週進度報告</dc:title>
  <dc:creator>Tony</dc:creator>
  <cp:lastModifiedBy>Tony</cp:lastModifiedBy>
  <cp:revision>5</cp:revision>
  <dcterms:created xsi:type="dcterms:W3CDTF">2013-08-27T01:36:27Z</dcterms:created>
  <dcterms:modified xsi:type="dcterms:W3CDTF">2013-08-27T22:52:13Z</dcterms:modified>
</cp:coreProperties>
</file>