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8C123B-8E1F-4E93-90F4-E71BE55A5169}" type="datetimeFigureOut">
              <a:rPr lang="zh-TW" altLang="en-US" smtClean="0"/>
              <a:t>2013/7/9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650C6C-7D16-4E44-80A5-179060935E5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暑期第二次進度報告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報告者：林廣學</a:t>
            </a:r>
            <a:endParaRPr lang="en-US" altLang="zh-TW" dirty="0" smtClean="0"/>
          </a:p>
          <a:p>
            <a:r>
              <a:rPr lang="en-US" altLang="zh-TW" dirty="0" smtClean="0"/>
              <a:t>2013 / 07 / 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72008"/>
          </a:xfrm>
        </p:spPr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JavaScript Object </a:t>
            </a:r>
            <a:r>
              <a:rPr lang="en-US" altLang="zh-TW" dirty="0" smtClean="0"/>
              <a:t>Notation</a:t>
            </a:r>
          </a:p>
          <a:p>
            <a:r>
              <a:rPr lang="zh-TW" altLang="en-US" dirty="0"/>
              <a:t>分類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JSONArray</a:t>
            </a:r>
            <a:r>
              <a:rPr lang="zh-TW" altLang="en-US" dirty="0" smtClean="0"/>
              <a:t>：</a:t>
            </a:r>
            <a:r>
              <a:rPr lang="zh-TW" altLang="en-US" dirty="0"/>
              <a:t>以</a:t>
            </a:r>
            <a:r>
              <a:rPr lang="en-US" altLang="zh-TW" dirty="0"/>
              <a:t>[]</a:t>
            </a:r>
            <a:r>
              <a:rPr lang="zh-TW" altLang="en-US" dirty="0" smtClean="0"/>
              <a:t>表示，</a:t>
            </a:r>
            <a:r>
              <a:rPr lang="en-US" altLang="zh-TW" dirty="0" smtClean="0"/>
              <a:t>ex: [{“a”:”123”},{“</a:t>
            </a:r>
            <a:r>
              <a:rPr lang="en-US" altLang="zh-TW" dirty="0" err="1" smtClean="0"/>
              <a:t>b”:”ABC</a:t>
            </a:r>
            <a:r>
              <a:rPr lang="en-US" altLang="zh-TW" dirty="0" smtClean="0"/>
              <a:t>”}]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JSONObject</a:t>
            </a:r>
            <a:r>
              <a:rPr lang="en-US" altLang="zh-TW" dirty="0" smtClean="0"/>
              <a:t>:</a:t>
            </a:r>
            <a:r>
              <a:rPr lang="zh-TW" altLang="en-US" dirty="0" smtClean="0"/>
              <a:t>以</a:t>
            </a:r>
            <a:r>
              <a:rPr lang="en-US" altLang="zh-TW" dirty="0" smtClean="0"/>
              <a:t>{}</a:t>
            </a:r>
            <a:r>
              <a:rPr lang="zh-TW" altLang="en-US" dirty="0" smtClean="0"/>
              <a:t>表示，</a:t>
            </a:r>
            <a:r>
              <a:rPr lang="en-US" altLang="zh-TW" dirty="0" smtClean="0"/>
              <a:t>ex: {“A”:“123”}</a:t>
            </a:r>
            <a:endParaRPr lang="en-US" altLang="zh-TW" dirty="0"/>
          </a:p>
          <a:p>
            <a:r>
              <a:rPr lang="zh-TW" altLang="en-US" dirty="0"/>
              <a:t>編碼的方法</a:t>
            </a:r>
            <a:r>
              <a:rPr lang="en-US" altLang="zh-TW" dirty="0" smtClean="0"/>
              <a:t>:</a:t>
            </a:r>
          </a:p>
          <a:p>
            <a:pPr marL="109728" indent="0">
              <a:buNone/>
            </a:pPr>
            <a:r>
              <a:rPr lang="en-US" altLang="zh-TW" dirty="0" smtClean="0"/>
              <a:t>	in PHP : </a:t>
            </a:r>
            <a:r>
              <a:rPr lang="en-US" altLang="zh-TW" dirty="0" err="1" smtClean="0"/>
              <a:t>json_encode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要編碼的訊息</a:t>
            </a:r>
            <a:r>
              <a:rPr lang="en-US" altLang="zh-TW" dirty="0" smtClean="0"/>
              <a:t>);</a:t>
            </a:r>
          </a:p>
          <a:p>
            <a:pPr marL="109728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in Android: </a:t>
            </a:r>
            <a:r>
              <a:rPr lang="zh-TW" altLang="en-US" dirty="0" smtClean="0"/>
              <a:t>產生</a:t>
            </a:r>
            <a:r>
              <a:rPr lang="en-US" altLang="zh-TW" dirty="0" err="1" smtClean="0"/>
              <a:t>JSONObject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zh-TW" altLang="en-US" dirty="0" smtClean="0"/>
              <a:t>解析法</a:t>
            </a:r>
            <a:r>
              <a:rPr lang="en-US" altLang="zh-TW" dirty="0" smtClean="0"/>
              <a:t>:</a:t>
            </a:r>
          </a:p>
          <a:p>
            <a:pPr marL="109728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in Android : </a:t>
            </a:r>
            <a:r>
              <a:rPr lang="zh-TW" altLang="en-US" dirty="0"/>
              <a:t>稍後</a:t>
            </a:r>
            <a:r>
              <a:rPr lang="zh-TW" altLang="en-US" dirty="0" smtClean="0"/>
              <a:t>解釋</a:t>
            </a:r>
            <a:r>
              <a:rPr lang="en-US" altLang="zh-TW" dirty="0" smtClean="0"/>
              <a:t>!!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格式簡介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50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640960" cy="594951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解析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格式的資料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5576" y="132160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800" dirty="0" smtClean="0"/>
              <a:t>PHP</a:t>
            </a:r>
            <a:r>
              <a:rPr lang="zh-TW" altLang="en-US" sz="2800" dirty="0" smtClean="0"/>
              <a:t>檔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7376" y="2584634"/>
            <a:ext cx="559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800" dirty="0" smtClean="0"/>
              <a:t>Android</a:t>
            </a:r>
            <a:r>
              <a:rPr lang="zh-TW" altLang="en-US" sz="2800" dirty="0" smtClean="0"/>
              <a:t>解析</a:t>
            </a:r>
            <a:r>
              <a:rPr lang="en-US" altLang="zh-TW" sz="2800" dirty="0" smtClean="0"/>
              <a:t>JSON</a:t>
            </a:r>
            <a:r>
              <a:rPr lang="zh-TW" altLang="en-US" sz="2800" dirty="0" smtClean="0"/>
              <a:t>格式的程式碼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4410"/>
            <a:ext cx="6314246" cy="35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656" y="2569074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/>
              <a:t>Live Demo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497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之後的研究方向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AsyncTask</a:t>
            </a:r>
            <a:r>
              <a:rPr lang="en-US" altLang="zh-TW" dirty="0" smtClean="0"/>
              <a:t> </a:t>
            </a:r>
            <a:r>
              <a:rPr lang="zh-TW" altLang="en-US" dirty="0" smtClean="0"/>
              <a:t>非同步的</a:t>
            </a:r>
            <a:r>
              <a:rPr lang="en-US" altLang="zh-TW" dirty="0" smtClean="0"/>
              <a:t>Task(</a:t>
            </a:r>
            <a:r>
              <a:rPr lang="zh-TW" altLang="en-US" dirty="0" smtClean="0"/>
              <a:t>與迺元一起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其他待研究的</a:t>
            </a:r>
            <a:r>
              <a:rPr lang="zh-TW" altLang="en-US" dirty="0" smtClean="0"/>
              <a:t>項目</a:t>
            </a:r>
            <a:r>
              <a:rPr lang="en-US" altLang="zh-TW" dirty="0" smtClean="0"/>
              <a:t>(ex: NFC</a:t>
            </a:r>
            <a:r>
              <a:rPr lang="zh-TW" altLang="en-US" dirty="0" smtClean="0"/>
              <a:t>讀取教材</a:t>
            </a:r>
            <a:r>
              <a:rPr lang="en-US" altLang="zh-TW" dirty="0" smtClean="0"/>
              <a:t>…etc.)</a:t>
            </a:r>
          </a:p>
        </p:txBody>
      </p:sp>
    </p:spTree>
    <p:extLst>
      <p:ext uri="{BB962C8B-B14F-4D97-AF65-F5344CB8AC3E}">
        <p14:creationId xmlns:p14="http://schemas.microsoft.com/office/powerpoint/2010/main" val="39671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11560" y="264543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Thank you for your listening!!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3234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</TotalTime>
  <Words>110</Words>
  <Application>Microsoft Office PowerPoint</Application>
  <PresentationFormat>如螢幕大小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匯合</vt:lpstr>
      <vt:lpstr>暑期第二次進度報告</vt:lpstr>
      <vt:lpstr>JSON格式簡介</vt:lpstr>
      <vt:lpstr>解析JSON格式的資料</vt:lpstr>
      <vt:lpstr>PowerPoint 簡報</vt:lpstr>
      <vt:lpstr>之後的研究方向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暑期第二次進度報告</dc:title>
  <dc:creator>Tony</dc:creator>
  <cp:lastModifiedBy>Tony</cp:lastModifiedBy>
  <cp:revision>6</cp:revision>
  <dcterms:created xsi:type="dcterms:W3CDTF">2013-07-08T18:02:44Z</dcterms:created>
  <dcterms:modified xsi:type="dcterms:W3CDTF">2013-07-08T19:09:18Z</dcterms:modified>
</cp:coreProperties>
</file>