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1F005EC-FD9D-4E80-8E52-75B3CC03FDFC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14D45A-C331-4FE0-91C4-FB9C418201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暑期第五週進度報告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07 / 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39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420888"/>
            <a:ext cx="7315200" cy="144016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本週研究主題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下載檔案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以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916832"/>
            <a:ext cx="7315200" cy="781980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56992"/>
            <a:ext cx="8806569" cy="2692549"/>
          </a:xfrm>
        </p:spPr>
      </p:pic>
    </p:spTree>
    <p:extLst>
      <p:ext uri="{BB962C8B-B14F-4D97-AF65-F5344CB8AC3E}">
        <p14:creationId xmlns:p14="http://schemas.microsoft.com/office/powerpoint/2010/main" val="2985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" y="1340768"/>
            <a:ext cx="9019127" cy="5517232"/>
          </a:xfrm>
        </p:spPr>
      </p:pic>
      <p:sp>
        <p:nvSpPr>
          <p:cNvPr id="5" name="文字方塊 4"/>
          <p:cNvSpPr txBox="1"/>
          <p:nvPr/>
        </p:nvSpPr>
        <p:spPr>
          <a:xfrm>
            <a:off x="251520" y="40466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8600"/>
                </a:solidFill>
                <a:cs typeface="+mj-cs"/>
              </a:rPr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1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44824"/>
            <a:ext cx="7315200" cy="853988"/>
          </a:xfrm>
        </p:spPr>
        <p:txBody>
          <a:bodyPr/>
          <a:lstStyle/>
          <a:p>
            <a:r>
              <a:rPr lang="zh-TW" altLang="en-US" dirty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1008"/>
            <a:ext cx="7342943" cy="1902172"/>
          </a:xfrm>
        </p:spPr>
      </p:pic>
    </p:spTree>
    <p:extLst>
      <p:ext uri="{BB962C8B-B14F-4D97-AF65-F5344CB8AC3E}">
        <p14:creationId xmlns:p14="http://schemas.microsoft.com/office/powerpoint/2010/main" val="387825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780928"/>
            <a:ext cx="7315200" cy="1154097"/>
          </a:xfrm>
        </p:spPr>
        <p:txBody>
          <a:bodyPr/>
          <a:lstStyle/>
          <a:p>
            <a:pPr algn="ctr"/>
            <a:r>
              <a:rPr lang="en-US" altLang="zh-TW" dirty="0" smtClean="0"/>
              <a:t>Live  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7315200" cy="1154097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listening~!!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83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166</TotalTime>
  <Words>31</Words>
  <Application>Microsoft Office PowerPoint</Application>
  <PresentationFormat>如螢幕大小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透視圖</vt:lpstr>
      <vt:lpstr>暑期第五週進度報告</vt:lpstr>
      <vt:lpstr>本週研究主題 下載檔案----以Service實作</vt:lpstr>
      <vt:lpstr>程式碼</vt:lpstr>
      <vt:lpstr>PowerPoint 簡報</vt:lpstr>
      <vt:lpstr>程式碼</vt:lpstr>
      <vt:lpstr>Live   DEMO</vt:lpstr>
      <vt:lpstr>Thank you for your listening~!!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暑期第五週進度報告</dc:title>
  <dc:creator>Tony</dc:creator>
  <cp:lastModifiedBy>Tony</cp:lastModifiedBy>
  <cp:revision>7</cp:revision>
  <dcterms:created xsi:type="dcterms:W3CDTF">2013-07-29T16:30:50Z</dcterms:created>
  <dcterms:modified xsi:type="dcterms:W3CDTF">2013-07-30T01:16:26Z</dcterms:modified>
</cp:coreProperties>
</file>