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22" autoAdjust="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E339-D88F-4569-9A4B-1D4C08EC8C22}" type="datetimeFigureOut">
              <a:rPr lang="zh-TW" altLang="en-US" smtClean="0"/>
              <a:t>2013/8/21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9D22-B7F0-4416-A6E4-F318A7A1069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E339-D88F-4569-9A4B-1D4C08EC8C22}" type="datetimeFigureOut">
              <a:rPr lang="zh-TW" altLang="en-US" smtClean="0"/>
              <a:t>2013/8/21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9D22-B7F0-4416-A6E4-F318A7A1069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E339-D88F-4569-9A4B-1D4C08EC8C22}" type="datetimeFigureOut">
              <a:rPr lang="zh-TW" altLang="en-US" smtClean="0"/>
              <a:t>2013/8/21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9D22-B7F0-4416-A6E4-F318A7A1069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E339-D88F-4569-9A4B-1D4C08EC8C22}" type="datetimeFigureOut">
              <a:rPr lang="zh-TW" altLang="en-US" smtClean="0"/>
              <a:t>2013/8/21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9D22-B7F0-4416-A6E4-F318A7A1069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E339-D88F-4569-9A4B-1D4C08EC8C22}" type="datetimeFigureOut">
              <a:rPr lang="zh-TW" altLang="en-US" smtClean="0"/>
              <a:t>2013/8/21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D509D22-B7F0-4416-A6E4-F318A7A1069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E339-D88F-4569-9A4B-1D4C08EC8C22}" type="datetimeFigureOut">
              <a:rPr lang="zh-TW" altLang="en-US" smtClean="0"/>
              <a:t>2013/8/21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9D22-B7F0-4416-A6E4-F318A7A1069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E339-D88F-4569-9A4B-1D4C08EC8C22}" type="datetimeFigureOut">
              <a:rPr lang="zh-TW" altLang="en-US" smtClean="0"/>
              <a:t>2013/8/21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9D22-B7F0-4416-A6E4-F318A7A1069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E339-D88F-4569-9A4B-1D4C08EC8C22}" type="datetimeFigureOut">
              <a:rPr lang="zh-TW" altLang="en-US" smtClean="0"/>
              <a:t>2013/8/21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9D22-B7F0-4416-A6E4-F318A7A1069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E339-D88F-4569-9A4B-1D4C08EC8C22}" type="datetimeFigureOut">
              <a:rPr lang="zh-TW" altLang="en-US" smtClean="0"/>
              <a:t>2013/8/21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9D22-B7F0-4416-A6E4-F318A7A1069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E339-D88F-4569-9A4B-1D4C08EC8C22}" type="datetimeFigureOut">
              <a:rPr lang="zh-TW" altLang="en-US" smtClean="0"/>
              <a:t>2013/8/21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9D22-B7F0-4416-A6E4-F318A7A1069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E339-D88F-4569-9A4B-1D4C08EC8C22}" type="datetimeFigureOut">
              <a:rPr lang="zh-TW" altLang="en-US" smtClean="0"/>
              <a:t>2013/8/21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9D22-B7F0-4416-A6E4-F318A7A1069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3B2E339-D88F-4569-9A4B-1D4C08EC8C22}" type="datetimeFigureOut">
              <a:rPr lang="zh-TW" altLang="en-US" smtClean="0"/>
              <a:t>2013/8/21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D509D22-B7F0-4416-A6E4-F318A7A1069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暑期第八</a:t>
            </a:r>
            <a:r>
              <a:rPr lang="zh-TW" altLang="en-US"/>
              <a:t>週</a:t>
            </a:r>
            <a:r>
              <a:rPr lang="zh-TW" altLang="en-US" smtClean="0"/>
              <a:t>進度</a:t>
            </a:r>
            <a:r>
              <a:rPr lang="zh-TW" altLang="en-US" dirty="0" smtClean="0"/>
              <a:t>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報告者：林廣學</a:t>
            </a:r>
            <a:endParaRPr lang="en-US" altLang="zh-TW" dirty="0" smtClean="0"/>
          </a:p>
          <a:p>
            <a:r>
              <a:rPr lang="en-US" altLang="zh-TW" dirty="0" smtClean="0"/>
              <a:t>2013 / 08 / 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41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這禮拜在</a:t>
            </a:r>
            <a:r>
              <a:rPr lang="en-US" altLang="zh-TW" dirty="0" smtClean="0"/>
              <a:t>……..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後端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：在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htdoc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資料夾中新增了</a:t>
            </a:r>
            <a:r>
              <a:rPr lang="en-US" altLang="zh-TW" dirty="0" err="1" smtClean="0"/>
              <a:t>logincheck.php</a:t>
            </a:r>
            <a:endParaRPr lang="en-US" altLang="zh-TW" dirty="0" smtClean="0"/>
          </a:p>
          <a:p>
            <a:pPr marL="13716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Client</a:t>
            </a:r>
            <a:r>
              <a:rPr lang="zh-TW" altLang="en-US" dirty="0" smtClean="0"/>
              <a:t>端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：將</a:t>
            </a:r>
            <a:r>
              <a:rPr lang="zh-TW" altLang="en-US" dirty="0"/>
              <a:t>原本登入的機制換成可以去</a:t>
            </a:r>
            <a:r>
              <a:rPr lang="en-US" altLang="zh-TW" dirty="0"/>
              <a:t>server</a:t>
            </a:r>
            <a:r>
              <a:rPr lang="zh-TW" altLang="en-US" dirty="0"/>
              <a:t>驗證使用者的帳密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推薦學習點的部分已經有了框架出來並且裡面有兩個方法已經完成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0777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err="1" smtClean="0"/>
              <a:t>Logincheck.php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48880"/>
            <a:ext cx="8410307" cy="2808312"/>
          </a:xfrm>
        </p:spPr>
      </p:pic>
    </p:spTree>
    <p:extLst>
      <p:ext uri="{BB962C8B-B14F-4D97-AF65-F5344CB8AC3E}">
        <p14:creationId xmlns:p14="http://schemas.microsoft.com/office/powerpoint/2010/main" val="356730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l"/>
            <a:r>
              <a:rPr lang="en-US" altLang="zh-TW" dirty="0" smtClean="0"/>
              <a:t>Android Client</a:t>
            </a:r>
            <a:r>
              <a:rPr lang="zh-TW" altLang="en-US" dirty="0" smtClean="0"/>
              <a:t>端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8460432" cy="5177456"/>
          </a:xfrm>
        </p:spPr>
      </p:pic>
    </p:spTree>
    <p:extLst>
      <p:ext uri="{BB962C8B-B14F-4D97-AF65-F5344CB8AC3E}">
        <p14:creationId xmlns:p14="http://schemas.microsoft.com/office/powerpoint/2010/main" val="68821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推薦學習點 </a:t>
            </a:r>
            <a:r>
              <a:rPr lang="en-US" altLang="zh-TW" dirty="0" smtClean="0"/>
              <a:t>--- </a:t>
            </a:r>
            <a:r>
              <a:rPr lang="zh-TW" altLang="en-US" dirty="0" smtClean="0"/>
              <a:t>類別架構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768"/>
            <a:ext cx="6917308" cy="5430732"/>
          </a:xfrm>
        </p:spPr>
      </p:pic>
    </p:spTree>
    <p:extLst>
      <p:ext uri="{BB962C8B-B14F-4D97-AF65-F5344CB8AC3E}">
        <p14:creationId xmlns:p14="http://schemas.microsoft.com/office/powerpoint/2010/main" val="44296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推薦學習點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 已完成之方法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6"/>
            <a:ext cx="8859245" cy="4392488"/>
          </a:xfrm>
        </p:spPr>
      </p:pic>
    </p:spTree>
    <p:extLst>
      <p:ext uri="{BB962C8B-B14F-4D97-AF65-F5344CB8AC3E}">
        <p14:creationId xmlns:p14="http://schemas.microsoft.com/office/powerpoint/2010/main" val="19614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下禮拜要</a:t>
            </a:r>
            <a:r>
              <a:rPr lang="en-US" altLang="zh-TW" dirty="0" smtClean="0"/>
              <a:t>…………..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09160"/>
          </a:xfrm>
        </p:spPr>
        <p:txBody>
          <a:bodyPr/>
          <a:lstStyle/>
          <a:p>
            <a:r>
              <a:rPr lang="zh-TW" altLang="en-US" dirty="0" smtClean="0"/>
              <a:t>延續這禮拜的進度，將這禮拜為測試的功能做測試並修正問題。</a:t>
            </a:r>
            <a:r>
              <a:rPr lang="zh-TW" altLang="en-US" dirty="0"/>
              <a:t>其他功能也會一個一個建置</a:t>
            </a:r>
            <a:r>
              <a:rPr lang="zh-TW" altLang="en-US" dirty="0" smtClean="0"/>
              <a:t>出來。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6928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79512" y="2708920"/>
            <a:ext cx="864096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Thank you for your listening~!!!!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0362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鋒芒">
  <a:themeElements>
    <a:clrScheme name="鋒芒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鋒芒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鋒芒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43</TotalTime>
  <Words>125</Words>
  <Application>Microsoft Office PowerPoint</Application>
  <PresentationFormat>如螢幕大小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鋒芒</vt:lpstr>
      <vt:lpstr>暑期第八週進度報告</vt:lpstr>
      <vt:lpstr>這禮拜在……..</vt:lpstr>
      <vt:lpstr>Logincheck.php</vt:lpstr>
      <vt:lpstr>Android Client端</vt:lpstr>
      <vt:lpstr>推薦學習點 --- 類別架構</vt:lpstr>
      <vt:lpstr>推薦學習點 --- 已完成之方法</vt:lpstr>
      <vt:lpstr>下禮拜要…………..</vt:lpstr>
      <vt:lpstr>Thank you for your listening~!!!!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暑期第七次進度報告</dc:title>
  <dc:creator>Tony</dc:creator>
  <cp:lastModifiedBy>Tony</cp:lastModifiedBy>
  <cp:revision>7</cp:revision>
  <dcterms:created xsi:type="dcterms:W3CDTF">2013-08-19T21:21:04Z</dcterms:created>
  <dcterms:modified xsi:type="dcterms:W3CDTF">2013-08-20T18:22:26Z</dcterms:modified>
</cp:coreProperties>
</file>