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44" autoAdjust="0"/>
  </p:normalViewPr>
  <p:slideViewPr>
    <p:cSldViewPr>
      <p:cViewPr varScale="1">
        <p:scale>
          <a:sx n="60" d="100"/>
          <a:sy n="60" d="100"/>
        </p:scale>
        <p:origin x="-165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DD973B-522D-4F19-A3A3-C7AF66D32CDE}" type="datetimeFigureOut">
              <a:rPr lang="zh-TW" altLang="en-US" smtClean="0"/>
              <a:t>2013/9/3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97EFB-A9E5-4C0D-8AA8-0C27C2479193}" type="slidenum">
              <a:rPr lang="zh-TW" altLang="en-US" smtClean="0"/>
              <a:t>‹#›</a:t>
            </a:fld>
            <a:endParaRPr lang="zh-TW" altLang="en-US"/>
          </a:p>
        </p:txBody>
      </p:sp>
    </p:spTree>
    <p:extLst>
      <p:ext uri="{BB962C8B-B14F-4D97-AF65-F5344CB8AC3E}">
        <p14:creationId xmlns:p14="http://schemas.microsoft.com/office/powerpoint/2010/main" val="2770345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因登入的非同步任務已經抽出成獨立的類別而且例外處理可成會用到</a:t>
            </a:r>
            <a:r>
              <a:rPr lang="en-US" altLang="zh-TW" dirty="0" smtClean="0"/>
              <a:t>UI</a:t>
            </a:r>
            <a:r>
              <a:rPr lang="zh-TW" altLang="en-US" dirty="0" smtClean="0"/>
              <a:t>的部分，所以這部分會在下禮拜的進度做詳細說明</a:t>
            </a:r>
            <a:endParaRPr lang="zh-TW" altLang="en-US" dirty="0"/>
          </a:p>
        </p:txBody>
      </p:sp>
      <p:sp>
        <p:nvSpPr>
          <p:cNvPr id="4" name="投影片編號版面配置區 3"/>
          <p:cNvSpPr>
            <a:spLocks noGrp="1"/>
          </p:cNvSpPr>
          <p:nvPr>
            <p:ph type="sldNum" sz="quarter" idx="10"/>
          </p:nvPr>
        </p:nvSpPr>
        <p:spPr/>
        <p:txBody>
          <a:bodyPr/>
          <a:lstStyle/>
          <a:p>
            <a:fld id="{D7597EFB-A9E5-4C0D-8AA8-0C27C2479193}" type="slidenum">
              <a:rPr lang="zh-TW" altLang="en-US" smtClean="0"/>
              <a:t>2</a:t>
            </a:fld>
            <a:endParaRPr lang="zh-TW" altLang="en-US"/>
          </a:p>
        </p:txBody>
      </p:sp>
    </p:spTree>
    <p:extLst>
      <p:ext uri="{BB962C8B-B14F-4D97-AF65-F5344CB8AC3E}">
        <p14:creationId xmlns:p14="http://schemas.microsoft.com/office/powerpoint/2010/main" val="1453459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只有註解沒有程式碼的地方是我要請迺員幫忙的部分</a:t>
            </a:r>
            <a:endParaRPr lang="zh-TW" altLang="en-US" dirty="0"/>
          </a:p>
        </p:txBody>
      </p:sp>
      <p:sp>
        <p:nvSpPr>
          <p:cNvPr id="4" name="投影片編號版面配置區 3"/>
          <p:cNvSpPr>
            <a:spLocks noGrp="1"/>
          </p:cNvSpPr>
          <p:nvPr>
            <p:ph type="sldNum" sz="quarter" idx="10"/>
          </p:nvPr>
        </p:nvSpPr>
        <p:spPr/>
        <p:txBody>
          <a:bodyPr/>
          <a:lstStyle/>
          <a:p>
            <a:fld id="{D7597EFB-A9E5-4C0D-8AA8-0C27C2479193}" type="slidenum">
              <a:rPr lang="zh-TW" altLang="en-US" smtClean="0"/>
              <a:t>3</a:t>
            </a:fld>
            <a:endParaRPr lang="zh-TW" altLang="en-US"/>
          </a:p>
        </p:txBody>
      </p:sp>
    </p:spTree>
    <p:extLst>
      <p:ext uri="{BB962C8B-B14F-4D97-AF65-F5344CB8AC3E}">
        <p14:creationId xmlns:p14="http://schemas.microsoft.com/office/powerpoint/2010/main" val="808629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Exception Handling</a:t>
            </a:r>
            <a:r>
              <a:rPr lang="zh-TW" altLang="en-US" dirty="0" smtClean="0"/>
              <a:t>的部份可能會需要用</a:t>
            </a:r>
            <a:r>
              <a:rPr lang="en-US" altLang="zh-TW" dirty="0" smtClean="0"/>
              <a:t>UI</a:t>
            </a:r>
            <a:r>
              <a:rPr lang="zh-TW" altLang="en-US" dirty="0" smtClean="0"/>
              <a:t>元件，這部分要請迺元幫忙一下</a:t>
            </a:r>
            <a:endParaRPr lang="zh-TW" altLang="en-US" dirty="0"/>
          </a:p>
        </p:txBody>
      </p:sp>
      <p:sp>
        <p:nvSpPr>
          <p:cNvPr id="4" name="投影片編號版面配置區 3"/>
          <p:cNvSpPr>
            <a:spLocks noGrp="1"/>
          </p:cNvSpPr>
          <p:nvPr>
            <p:ph type="sldNum" sz="quarter" idx="10"/>
          </p:nvPr>
        </p:nvSpPr>
        <p:spPr/>
        <p:txBody>
          <a:bodyPr/>
          <a:lstStyle/>
          <a:p>
            <a:fld id="{D7597EFB-A9E5-4C0D-8AA8-0C27C2479193}" type="slidenum">
              <a:rPr lang="zh-TW" altLang="en-US" smtClean="0"/>
              <a:t>5</a:t>
            </a:fld>
            <a:endParaRPr lang="zh-TW" altLang="en-US"/>
          </a:p>
        </p:txBody>
      </p:sp>
    </p:spTree>
    <p:extLst>
      <p:ext uri="{BB962C8B-B14F-4D97-AF65-F5344CB8AC3E}">
        <p14:creationId xmlns:p14="http://schemas.microsoft.com/office/powerpoint/2010/main" val="690795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由於登入的非同步任務獨立成一個檔案，這部分的處理也需要迺元的幫助</a:t>
            </a:r>
            <a:endParaRPr lang="zh-TW" altLang="en-US" dirty="0"/>
          </a:p>
        </p:txBody>
      </p:sp>
      <p:sp>
        <p:nvSpPr>
          <p:cNvPr id="4" name="投影片編號版面配置區 3"/>
          <p:cNvSpPr>
            <a:spLocks noGrp="1"/>
          </p:cNvSpPr>
          <p:nvPr>
            <p:ph type="sldNum" sz="quarter" idx="10"/>
          </p:nvPr>
        </p:nvSpPr>
        <p:spPr/>
        <p:txBody>
          <a:bodyPr/>
          <a:lstStyle/>
          <a:p>
            <a:fld id="{D7597EFB-A9E5-4C0D-8AA8-0C27C2479193}" type="slidenum">
              <a:rPr lang="zh-TW" altLang="en-US" smtClean="0"/>
              <a:t>6</a:t>
            </a:fld>
            <a:endParaRPr lang="zh-TW" altLang="en-US"/>
          </a:p>
        </p:txBody>
      </p:sp>
    </p:spTree>
    <p:extLst>
      <p:ext uri="{BB962C8B-B14F-4D97-AF65-F5344CB8AC3E}">
        <p14:creationId xmlns:p14="http://schemas.microsoft.com/office/powerpoint/2010/main" val="2357856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619A301C-ACF1-47FF-9783-6C4C5A64FEA9}" type="datetimeFigureOut">
              <a:rPr lang="zh-TW" altLang="en-US" smtClean="0"/>
              <a:t>2013/9/3</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F16E170B-FD46-4374-9A5F-E65AB5CF8933}"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619A301C-ACF1-47FF-9783-6C4C5A64FEA9}" type="datetimeFigureOut">
              <a:rPr lang="zh-TW" altLang="en-US" smtClean="0"/>
              <a:t>2013/9/3</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F16E170B-FD46-4374-9A5F-E65AB5CF8933}"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619A301C-ACF1-47FF-9783-6C4C5A64FEA9}" type="datetimeFigureOut">
              <a:rPr lang="zh-TW" altLang="en-US" smtClean="0"/>
              <a:t>2013/9/3</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F16E170B-FD46-4374-9A5F-E65AB5CF8933}"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619A301C-ACF1-47FF-9783-6C4C5A64FEA9}" type="datetimeFigureOut">
              <a:rPr lang="zh-TW" altLang="en-US" smtClean="0"/>
              <a:t>2013/9/3</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F16E170B-FD46-4374-9A5F-E65AB5CF8933}" type="slidenum">
              <a:rPr lang="zh-TW" altLang="en-US" smtClean="0"/>
              <a:t>‹#›</a:t>
            </a:fld>
            <a:endParaRPr lang="zh-TW" altLang="en-US"/>
          </a:p>
        </p:txBody>
      </p:sp>
      <p:sp>
        <p:nvSpPr>
          <p:cNvPr id="7" name="標題 6"/>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619A301C-ACF1-47FF-9783-6C4C5A64FEA9}" type="datetimeFigureOut">
              <a:rPr lang="zh-TW" altLang="en-US" smtClean="0"/>
              <a:t>2013/9/3</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F16E170B-FD46-4374-9A5F-E65AB5CF8933}" type="slidenum">
              <a:rPr lang="zh-TW" altLang="en-US" smtClean="0"/>
              <a:t>‹#›</a:t>
            </a:fld>
            <a:endParaRPr lang="zh-TW" altLang="en-US"/>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619A301C-ACF1-47FF-9783-6C4C5A64FEA9}" type="datetimeFigureOut">
              <a:rPr lang="zh-TW" altLang="en-US" smtClean="0"/>
              <a:t>2013/9/3</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F16E170B-FD46-4374-9A5F-E65AB5CF8933}" type="slidenum">
              <a:rPr lang="zh-TW" altLang="en-US" smtClean="0"/>
              <a:t>‹#›</a:t>
            </a:fld>
            <a:endParaRPr lang="zh-TW" altLang="en-US"/>
          </a:p>
        </p:txBody>
      </p:sp>
      <p:sp>
        <p:nvSpPr>
          <p:cNvPr id="8" name="標題 7"/>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619A301C-ACF1-47FF-9783-6C4C5A64FEA9}" type="datetimeFigureOut">
              <a:rPr lang="zh-TW" altLang="en-US" smtClean="0"/>
              <a:t>2013/9/3</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F16E170B-FD46-4374-9A5F-E65AB5CF8933}"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extLst/>
          </a:lstStyle>
          <a:p>
            <a:fld id="{619A301C-ACF1-47FF-9783-6C4C5A64FEA9}" type="datetimeFigureOut">
              <a:rPr lang="zh-TW" altLang="en-US" smtClean="0"/>
              <a:t>2013/9/3</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F16E170B-FD46-4374-9A5F-E65AB5CF8933}" type="slidenum">
              <a:rPr lang="zh-TW" altLang="en-US" smtClean="0"/>
              <a:t>‹#›</a:t>
            </a:fld>
            <a:endParaRPr lang="zh-TW" altLang="en-US"/>
          </a:p>
        </p:txBody>
      </p:sp>
      <p:sp>
        <p:nvSpPr>
          <p:cNvPr id="6" name="標題 5"/>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619A301C-ACF1-47FF-9783-6C4C5A64FEA9}" type="datetimeFigureOut">
              <a:rPr lang="zh-TW" altLang="en-US" smtClean="0"/>
              <a:t>2013/9/3</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F16E170B-FD46-4374-9A5F-E65AB5CF8933}"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extLst/>
          </a:lstStyle>
          <a:p>
            <a:fld id="{619A301C-ACF1-47FF-9783-6C4C5A64FEA9}" type="datetimeFigureOut">
              <a:rPr lang="zh-TW" altLang="en-US" smtClean="0"/>
              <a:t>2013/9/3</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F16E170B-FD46-4374-9A5F-E65AB5CF8933}"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smtClean="0"/>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619A301C-ACF1-47FF-9783-6C4C5A64FEA9}" type="datetimeFigureOut">
              <a:rPr lang="zh-TW" altLang="en-US" smtClean="0"/>
              <a:t>2013/9/3</a:t>
            </a:fld>
            <a:endParaRPr lang="zh-TW" altLang="en-US"/>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F16E170B-FD46-4374-9A5F-E65AB5CF8933}" type="slidenum">
              <a:rPr lang="zh-TW" altLang="en-US" smtClean="0"/>
              <a:t>‹#›</a:t>
            </a:fld>
            <a:endParaRPr lang="zh-TW" altLang="en-US"/>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smtClean="0"/>
              <a:t>按一下以編輯母片標題樣式</a:t>
            </a:r>
            <a:endParaRPr kumimoji="0" lang="en-US"/>
          </a:p>
        </p:txBody>
      </p:sp>
      <p:sp>
        <p:nvSpPr>
          <p:cNvPr id="8" name="手繪多邊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手繪多邊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手繪多邊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19A301C-ACF1-47FF-9783-6C4C5A64FEA9}" type="datetimeFigureOut">
              <a:rPr lang="zh-TW" altLang="en-US" smtClean="0"/>
              <a:t>2013/9/3</a:t>
            </a:fld>
            <a:endParaRPr lang="zh-TW" altLang="en-US"/>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16E170B-FD46-4374-9A5F-E65AB5CF8933}"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暑期第十次進度報告</a:t>
            </a:r>
          </a:p>
        </p:txBody>
      </p:sp>
      <p:sp>
        <p:nvSpPr>
          <p:cNvPr id="3" name="副標題 2"/>
          <p:cNvSpPr>
            <a:spLocks noGrp="1"/>
          </p:cNvSpPr>
          <p:nvPr>
            <p:ph type="subTitle" idx="1"/>
          </p:nvPr>
        </p:nvSpPr>
        <p:spPr/>
        <p:txBody>
          <a:bodyPr/>
          <a:lstStyle/>
          <a:p>
            <a:r>
              <a:rPr lang="zh-TW" altLang="en-US" dirty="0" smtClean="0"/>
              <a:t>報告者：林廣學</a:t>
            </a:r>
            <a:endParaRPr lang="en-US" altLang="zh-TW" dirty="0" smtClean="0"/>
          </a:p>
          <a:p>
            <a:r>
              <a:rPr lang="en-US" altLang="zh-TW" dirty="0" smtClean="0"/>
              <a:t>2013 / 09 / 03</a:t>
            </a:r>
            <a:endParaRPr lang="zh-TW" altLang="en-US" dirty="0"/>
          </a:p>
        </p:txBody>
      </p:sp>
    </p:spTree>
    <p:extLst>
      <p:ext uri="{BB962C8B-B14F-4D97-AF65-F5344CB8AC3E}">
        <p14:creationId xmlns:p14="http://schemas.microsoft.com/office/powerpoint/2010/main" val="173724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在推薦</a:t>
            </a:r>
            <a:r>
              <a:rPr lang="zh-TW" altLang="en-US" dirty="0"/>
              <a:t>學習</a:t>
            </a:r>
            <a:r>
              <a:rPr lang="zh-TW" altLang="en-US" dirty="0" smtClean="0"/>
              <a:t>點的</a:t>
            </a:r>
            <a:r>
              <a:rPr lang="zh-TW" altLang="en-US" dirty="0" smtClean="0"/>
              <a:t>類別中，</a:t>
            </a:r>
            <a:r>
              <a:rPr lang="en-US" altLang="zh-TW" dirty="0" err="1" smtClean="0"/>
              <a:t>getLearningPath</a:t>
            </a:r>
            <a:r>
              <a:rPr lang="en-US" altLang="zh-TW" dirty="0" smtClean="0"/>
              <a:t>()</a:t>
            </a:r>
            <a:r>
              <a:rPr lang="zh-TW" altLang="en-US" dirty="0" smtClean="0"/>
              <a:t>方法已填上程式碼</a:t>
            </a:r>
            <a:endParaRPr lang="en-US" altLang="zh-TW" dirty="0" smtClean="0"/>
          </a:p>
          <a:p>
            <a:r>
              <a:rPr lang="zh-TW" altLang="en-US" dirty="0"/>
              <a:t>有些部分要問一下學長</a:t>
            </a:r>
            <a:r>
              <a:rPr lang="en-US" altLang="zh-TW" dirty="0"/>
              <a:t>(</a:t>
            </a:r>
            <a:r>
              <a:rPr lang="zh-TW" altLang="en-US" dirty="0"/>
              <a:t>範例</a:t>
            </a:r>
            <a:r>
              <a:rPr lang="en-US" altLang="zh-TW" dirty="0"/>
              <a:t>code</a:t>
            </a:r>
            <a:r>
              <a:rPr lang="zh-TW" altLang="en-US" dirty="0"/>
              <a:t>註解不是很詳細</a:t>
            </a:r>
            <a:r>
              <a:rPr lang="en-US" altLang="zh-TW" dirty="0" smtClean="0"/>
              <a:t>)</a:t>
            </a:r>
          </a:p>
          <a:p>
            <a:r>
              <a:rPr lang="en-US" altLang="zh-TW" dirty="0" smtClean="0"/>
              <a:t>Android</a:t>
            </a:r>
            <a:r>
              <a:rPr lang="zh-TW" altLang="en-US" dirty="0" smtClean="0"/>
              <a:t>部分則是將登入的非同步任務抽出成獨立的類別。</a:t>
            </a:r>
            <a:r>
              <a:rPr lang="en-US" altLang="zh-TW" dirty="0" smtClean="0"/>
              <a:t>(</a:t>
            </a:r>
            <a:r>
              <a:rPr lang="zh-TW" altLang="en-US" dirty="0" smtClean="0"/>
              <a:t>這部分還沒有完成，但主要的登入機制是可以使用的</a:t>
            </a:r>
            <a:r>
              <a:rPr lang="en-US" altLang="zh-TW" dirty="0" smtClean="0"/>
              <a:t>)</a:t>
            </a:r>
            <a:endParaRPr lang="en-US" altLang="zh-TW" dirty="0" smtClean="0"/>
          </a:p>
          <a:p>
            <a:endParaRPr lang="zh-TW" altLang="en-US" dirty="0"/>
          </a:p>
        </p:txBody>
      </p:sp>
      <p:sp>
        <p:nvSpPr>
          <p:cNvPr id="3" name="標題 2"/>
          <p:cNvSpPr>
            <a:spLocks noGrp="1"/>
          </p:cNvSpPr>
          <p:nvPr>
            <p:ph type="title"/>
          </p:nvPr>
        </p:nvSpPr>
        <p:spPr/>
        <p:txBody>
          <a:bodyPr/>
          <a:lstStyle/>
          <a:p>
            <a:r>
              <a:rPr lang="zh-TW" altLang="en-US" dirty="0" smtClean="0"/>
              <a:t>這禮拜在</a:t>
            </a:r>
            <a:r>
              <a:rPr lang="en-US" altLang="zh-TW" dirty="0" smtClean="0"/>
              <a:t>……..</a:t>
            </a:r>
            <a:endParaRPr lang="zh-TW" altLang="en-US" dirty="0"/>
          </a:p>
        </p:txBody>
      </p:sp>
    </p:spTree>
    <p:extLst>
      <p:ext uri="{BB962C8B-B14F-4D97-AF65-F5344CB8AC3E}">
        <p14:creationId xmlns:p14="http://schemas.microsoft.com/office/powerpoint/2010/main" val="1258820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2060848"/>
            <a:ext cx="9144000" cy="2993136"/>
          </a:xfrm>
        </p:spPr>
      </p:pic>
      <p:sp>
        <p:nvSpPr>
          <p:cNvPr id="3" name="標題 2"/>
          <p:cNvSpPr>
            <a:spLocks noGrp="1"/>
          </p:cNvSpPr>
          <p:nvPr>
            <p:ph type="title"/>
          </p:nvPr>
        </p:nvSpPr>
        <p:spPr/>
        <p:txBody>
          <a:bodyPr/>
          <a:lstStyle/>
          <a:p>
            <a:r>
              <a:rPr lang="en-US" altLang="zh-TW" dirty="0" err="1"/>
              <a:t>getLearningPath</a:t>
            </a:r>
            <a:r>
              <a:rPr lang="en-US" altLang="zh-TW" dirty="0"/>
              <a:t>()</a:t>
            </a:r>
            <a:r>
              <a:rPr lang="zh-TW" altLang="en-US" dirty="0"/>
              <a:t>方法</a:t>
            </a:r>
            <a:endParaRPr lang="zh-TW" altLang="en-US" dirty="0"/>
          </a:p>
        </p:txBody>
      </p:sp>
    </p:spTree>
    <p:extLst>
      <p:ext uri="{BB962C8B-B14F-4D97-AF65-F5344CB8AC3E}">
        <p14:creationId xmlns:p14="http://schemas.microsoft.com/office/powerpoint/2010/main" val="3246367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34" y="1340768"/>
            <a:ext cx="9131166" cy="4392487"/>
          </a:xfrm>
        </p:spPr>
      </p:pic>
      <p:sp>
        <p:nvSpPr>
          <p:cNvPr id="3" name="標題 2"/>
          <p:cNvSpPr>
            <a:spLocks noGrp="1"/>
          </p:cNvSpPr>
          <p:nvPr>
            <p:ph type="title"/>
          </p:nvPr>
        </p:nvSpPr>
        <p:spPr/>
        <p:txBody>
          <a:bodyPr/>
          <a:lstStyle/>
          <a:p>
            <a:r>
              <a:rPr lang="en-US" altLang="zh-TW" dirty="0" smtClean="0"/>
              <a:t>Android</a:t>
            </a:r>
            <a:r>
              <a:rPr lang="zh-TW" altLang="en-US" dirty="0" smtClean="0"/>
              <a:t>端程式碼</a:t>
            </a:r>
            <a:endParaRPr lang="zh-TW" altLang="en-US" dirty="0"/>
          </a:p>
        </p:txBody>
      </p:sp>
    </p:spTree>
    <p:extLst>
      <p:ext uri="{BB962C8B-B14F-4D97-AF65-F5344CB8AC3E}">
        <p14:creationId xmlns:p14="http://schemas.microsoft.com/office/powerpoint/2010/main" val="2861050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340768"/>
            <a:ext cx="9144001" cy="4418979"/>
          </a:xfrm>
        </p:spPr>
      </p:pic>
      <p:sp>
        <p:nvSpPr>
          <p:cNvPr id="3" name="標題 2"/>
          <p:cNvSpPr>
            <a:spLocks noGrp="1"/>
          </p:cNvSpPr>
          <p:nvPr>
            <p:ph type="title"/>
          </p:nvPr>
        </p:nvSpPr>
        <p:spPr>
          <a:xfrm>
            <a:off x="467544" y="188640"/>
            <a:ext cx="8229600" cy="1143000"/>
          </a:xfrm>
        </p:spPr>
        <p:txBody>
          <a:bodyPr/>
          <a:lstStyle/>
          <a:p>
            <a:r>
              <a:rPr lang="en-US" altLang="zh-TW" dirty="0"/>
              <a:t>Android</a:t>
            </a:r>
            <a:r>
              <a:rPr lang="zh-TW" altLang="en-US" dirty="0"/>
              <a:t>端</a:t>
            </a:r>
            <a:r>
              <a:rPr lang="zh-TW" altLang="en-US" dirty="0" smtClean="0"/>
              <a:t>程式碼</a:t>
            </a:r>
            <a:r>
              <a:rPr lang="en-US" altLang="zh-TW" dirty="0" smtClean="0"/>
              <a:t>-2</a:t>
            </a:r>
            <a:endParaRPr lang="zh-TW" altLang="en-US" dirty="0"/>
          </a:p>
        </p:txBody>
      </p:sp>
    </p:spTree>
    <p:extLst>
      <p:ext uri="{BB962C8B-B14F-4D97-AF65-F5344CB8AC3E}">
        <p14:creationId xmlns:p14="http://schemas.microsoft.com/office/powerpoint/2010/main" val="835064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520" y="1844824"/>
            <a:ext cx="8563313" cy="3384376"/>
          </a:xfrm>
        </p:spPr>
      </p:pic>
      <p:sp>
        <p:nvSpPr>
          <p:cNvPr id="3" name="標題 2"/>
          <p:cNvSpPr>
            <a:spLocks noGrp="1"/>
          </p:cNvSpPr>
          <p:nvPr>
            <p:ph type="title"/>
          </p:nvPr>
        </p:nvSpPr>
        <p:spPr/>
        <p:txBody>
          <a:bodyPr>
            <a:normAutofit/>
          </a:bodyPr>
          <a:lstStyle/>
          <a:p>
            <a:r>
              <a:rPr lang="en-US" altLang="zh-TW" dirty="0"/>
              <a:t>Android</a:t>
            </a:r>
            <a:r>
              <a:rPr lang="zh-TW" altLang="en-US" dirty="0"/>
              <a:t>端</a:t>
            </a:r>
            <a:r>
              <a:rPr lang="zh-TW" altLang="en-US" dirty="0" smtClean="0"/>
              <a:t>程式碼</a:t>
            </a:r>
            <a:r>
              <a:rPr lang="en-US" altLang="zh-TW" dirty="0" smtClean="0"/>
              <a:t>-3</a:t>
            </a:r>
            <a:endParaRPr lang="zh-TW" altLang="en-US" dirty="0"/>
          </a:p>
        </p:txBody>
      </p:sp>
    </p:spTree>
    <p:extLst>
      <p:ext uri="{BB962C8B-B14F-4D97-AF65-F5344CB8AC3E}">
        <p14:creationId xmlns:p14="http://schemas.microsoft.com/office/powerpoint/2010/main" val="22236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467544" y="2564904"/>
            <a:ext cx="8229600" cy="1143000"/>
          </a:xfrm>
        </p:spPr>
        <p:txBody>
          <a:bodyPr/>
          <a:lstStyle/>
          <a:p>
            <a:r>
              <a:rPr lang="en-US" altLang="zh-TW" dirty="0" smtClean="0"/>
              <a:t>Thank you for your listening~!!</a:t>
            </a:r>
            <a:endParaRPr lang="zh-TW" altLang="en-US" dirty="0"/>
          </a:p>
        </p:txBody>
      </p:sp>
    </p:spTree>
    <p:extLst>
      <p:ext uri="{BB962C8B-B14F-4D97-AF65-F5344CB8AC3E}">
        <p14:creationId xmlns:p14="http://schemas.microsoft.com/office/powerpoint/2010/main" val="1895261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TotalTime>
  <Words>195</Words>
  <Application>Microsoft Office PowerPoint</Application>
  <PresentationFormat>如螢幕大小 (4:3)</PresentationFormat>
  <Paragraphs>20</Paragraphs>
  <Slides>7</Slides>
  <Notes>4</Notes>
  <HiddenSlides>0</HiddenSlides>
  <MMClips>0</MMClips>
  <ScaleCrop>false</ScaleCrop>
  <HeadingPairs>
    <vt:vector size="4" baseType="variant">
      <vt:variant>
        <vt:lpstr>佈景主題</vt:lpstr>
      </vt:variant>
      <vt:variant>
        <vt:i4>1</vt:i4>
      </vt:variant>
      <vt:variant>
        <vt:lpstr>投影片標題</vt:lpstr>
      </vt:variant>
      <vt:variant>
        <vt:i4>7</vt:i4>
      </vt:variant>
    </vt:vector>
  </HeadingPairs>
  <TitlesOfParts>
    <vt:vector size="8" baseType="lpstr">
      <vt:lpstr>匯合</vt:lpstr>
      <vt:lpstr>暑期第十次進度報告</vt:lpstr>
      <vt:lpstr>這禮拜在……..</vt:lpstr>
      <vt:lpstr>getLearningPath()方法</vt:lpstr>
      <vt:lpstr>Android端程式碼</vt:lpstr>
      <vt:lpstr>Android端程式碼-2</vt:lpstr>
      <vt:lpstr>Android端程式碼-3</vt:lpstr>
      <vt:lpstr>Thank you for your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暑期第十次進度報告</dc:title>
  <dc:creator>Tony</dc:creator>
  <cp:lastModifiedBy>Tony</cp:lastModifiedBy>
  <cp:revision>5</cp:revision>
  <dcterms:created xsi:type="dcterms:W3CDTF">2013-09-03T03:30:30Z</dcterms:created>
  <dcterms:modified xsi:type="dcterms:W3CDTF">2013-09-03T05:55:25Z</dcterms:modified>
</cp:coreProperties>
</file>