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226DA66-CCEF-4D64-A211-6FB24E3E5D8A}" type="datetimeFigureOut">
              <a:rPr lang="zh-TW" altLang="en-US" smtClean="0"/>
              <a:t>2013/8/13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23895C4-0FB5-4A4E-9ACE-121CBEFDCB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暑</a:t>
            </a:r>
            <a:r>
              <a:rPr lang="zh-TW" altLang="en-US" dirty="0" smtClean="0"/>
              <a:t>期</a:t>
            </a:r>
            <a:r>
              <a:rPr lang="zh-TW" altLang="en-US" dirty="0" smtClean="0"/>
              <a:t>第四</a:t>
            </a:r>
            <a:r>
              <a:rPr lang="zh-TW" altLang="en-US" dirty="0"/>
              <a:t>週進度報告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報告者：林廣學</a:t>
            </a:r>
            <a:endParaRPr lang="en-US" altLang="zh-TW" dirty="0" smtClean="0"/>
          </a:p>
          <a:p>
            <a:r>
              <a:rPr lang="en-US" altLang="zh-TW" dirty="0" smtClean="0"/>
              <a:t>2013 / 07 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4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08920"/>
            <a:ext cx="6965245" cy="15121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本週研究主題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Service</a:t>
            </a:r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6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Service</a:t>
            </a:r>
            <a:r>
              <a:rPr lang="en-US" altLang="zh-TW" dirty="0" smtClean="0"/>
              <a:t> </a:t>
            </a:r>
            <a:r>
              <a:rPr lang="zh-TW" altLang="en-US" dirty="0"/>
              <a:t>是啥鬼</a:t>
            </a:r>
            <a:r>
              <a:rPr lang="en-US" altLang="zh-TW" dirty="0"/>
              <a:t>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一種執行於主執行緒背後執行的程式</a:t>
            </a:r>
            <a:endParaRPr lang="en-US" altLang="zh-TW" dirty="0" smtClean="0"/>
          </a:p>
          <a:p>
            <a:r>
              <a:rPr lang="en-US" altLang="zh-TW" dirty="0" smtClean="0"/>
              <a:t>Service</a:t>
            </a:r>
            <a:r>
              <a:rPr lang="zh-TW" altLang="en-US" dirty="0" smtClean="0"/>
              <a:t>本身是個抽象的類別</a:t>
            </a:r>
            <a:endParaRPr lang="en-US" altLang="zh-TW" dirty="0" smtClean="0"/>
          </a:p>
          <a:p>
            <a:r>
              <a:rPr lang="zh-TW" altLang="en-US" dirty="0"/>
              <a:t>應用於需要花費時間的工作，</a:t>
            </a:r>
            <a:r>
              <a:rPr lang="en-US" altLang="zh-TW" dirty="0"/>
              <a:t>ex: </a:t>
            </a:r>
            <a:r>
              <a:rPr lang="zh-TW" altLang="en-US" dirty="0"/>
              <a:t>下載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r>
              <a:rPr lang="zh-TW" altLang="en-US" dirty="0"/>
              <a:t>啟動服務的兩種</a:t>
            </a:r>
            <a:r>
              <a:rPr lang="zh-TW" altLang="en-US" dirty="0" smtClean="0"/>
              <a:t>模式：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err="1" smtClean="0"/>
              <a:t>startService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啟動</a:t>
            </a:r>
            <a:endParaRPr lang="en-US" altLang="zh-TW" dirty="0" smtClean="0"/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bindService</a:t>
            </a:r>
            <a:r>
              <a:rPr lang="en-US" altLang="zh-TW" dirty="0"/>
              <a:t>()</a:t>
            </a:r>
            <a:r>
              <a:rPr lang="zh-TW" altLang="en-US" dirty="0"/>
              <a:t>啟動</a:t>
            </a:r>
          </a:p>
        </p:txBody>
      </p:sp>
    </p:spTree>
    <p:extLst>
      <p:ext uri="{BB962C8B-B14F-4D97-AF65-F5344CB8AC3E}">
        <p14:creationId xmlns:p14="http://schemas.microsoft.com/office/powerpoint/2010/main" val="32950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7381119" cy="345209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3" y="1185514"/>
            <a:ext cx="7344816" cy="6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21" y="980728"/>
            <a:ext cx="7317179" cy="1658739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9" y="2924943"/>
            <a:ext cx="5832648" cy="303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3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420888"/>
            <a:ext cx="6965245" cy="144016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Service</a:t>
            </a:r>
            <a:r>
              <a:rPr lang="zh-TW" altLang="en-US" dirty="0" smtClean="0"/>
              <a:t>執行流程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6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348880"/>
            <a:ext cx="6965245" cy="216024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下週研究主題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下載檔案</a:t>
            </a:r>
            <a:r>
              <a:rPr lang="en-US" altLang="zh-TW" dirty="0"/>
              <a:t>---</a:t>
            </a:r>
            <a:r>
              <a:rPr lang="zh-TW" altLang="en-US" dirty="0"/>
              <a:t>以</a:t>
            </a:r>
            <a:r>
              <a:rPr lang="en-US" altLang="zh-TW" dirty="0">
                <a:latin typeface="Arial" pitchFamily="34" charset="0"/>
                <a:cs typeface="Arial" pitchFamily="34" charset="0"/>
              </a:rPr>
              <a:t>Service</a:t>
            </a:r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375023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7056784" cy="129614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Thank you for your listening!!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16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148</TotalTime>
  <Words>80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圖釘</vt:lpstr>
      <vt:lpstr>暑期第四週進度報告</vt:lpstr>
      <vt:lpstr>本週研究主題  Service</vt:lpstr>
      <vt:lpstr>Service 是啥鬼??</vt:lpstr>
      <vt:lpstr>PowerPoint 簡報</vt:lpstr>
      <vt:lpstr>PowerPoint 簡報</vt:lpstr>
      <vt:lpstr>DEMO (Service執行流程)</vt:lpstr>
      <vt:lpstr>下週研究主題  下載檔案---以Service實作</vt:lpstr>
      <vt:lpstr>Thank you for your listening!!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Service</dc:title>
  <dc:creator>Tony</dc:creator>
  <cp:lastModifiedBy>Tony</cp:lastModifiedBy>
  <cp:revision>10</cp:revision>
  <dcterms:created xsi:type="dcterms:W3CDTF">2013-07-21T16:43:06Z</dcterms:created>
  <dcterms:modified xsi:type="dcterms:W3CDTF">2013-08-13T04:13:11Z</dcterms:modified>
</cp:coreProperties>
</file>