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4" r:id="rId3"/>
    <p:sldId id="257" r:id="rId4"/>
    <p:sldId id="258" r:id="rId5"/>
    <p:sldId id="262" r:id="rId6"/>
    <p:sldId id="263" r:id="rId7"/>
    <p:sldId id="259" r:id="rId8"/>
    <p:sldId id="260" r:id="rId9"/>
    <p:sldId id="261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 autoAdjust="0"/>
    <p:restoredTop sz="94767" autoAdjust="0"/>
  </p:normalViewPr>
  <p:slideViewPr>
    <p:cSldViewPr>
      <p:cViewPr varScale="1">
        <p:scale>
          <a:sx n="70" d="100"/>
          <a:sy n="70" d="100"/>
        </p:scale>
        <p:origin x="-138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75AD6-4126-4E8C-B36C-59A17DEC8FBE}" type="datetimeFigureOut">
              <a:rPr lang="zh-TW" altLang="en-US" smtClean="0"/>
              <a:t>2013/5/27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C8C8EE-5E72-4698-96B5-349E356E9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424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C8C8EE-5E72-4698-96B5-349E356E951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8999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7088-92C0-42BC-B295-12D45313BCBF}" type="datetimeFigureOut">
              <a:rPr lang="zh-TW" altLang="en-US" smtClean="0"/>
              <a:t>2013/5/27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35D7-EF3C-4F58-B905-E19B1D0F5C7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7088-92C0-42BC-B295-12D45313BCBF}" type="datetimeFigureOut">
              <a:rPr lang="zh-TW" altLang="en-US" smtClean="0"/>
              <a:t>2013/5/27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35D7-EF3C-4F58-B905-E19B1D0F5C7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7088-92C0-42BC-B295-12D45313BCBF}" type="datetimeFigureOut">
              <a:rPr lang="zh-TW" altLang="en-US" smtClean="0"/>
              <a:t>2013/5/27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35D7-EF3C-4F58-B905-E19B1D0F5C7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7088-92C0-42BC-B295-12D45313BCBF}" type="datetimeFigureOut">
              <a:rPr lang="zh-TW" altLang="en-US" smtClean="0"/>
              <a:t>2013/5/27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35D7-EF3C-4F58-B905-E19B1D0F5C7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7088-92C0-42BC-B295-12D45313BCBF}" type="datetimeFigureOut">
              <a:rPr lang="zh-TW" altLang="en-US" smtClean="0"/>
              <a:t>2013/5/27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35D7-EF3C-4F58-B905-E19B1D0F5C7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7088-92C0-42BC-B295-12D45313BCBF}" type="datetimeFigureOut">
              <a:rPr lang="zh-TW" altLang="en-US" smtClean="0"/>
              <a:t>2013/5/27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35D7-EF3C-4F58-B905-E19B1D0F5C7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7088-92C0-42BC-B295-12D45313BCBF}" type="datetimeFigureOut">
              <a:rPr lang="zh-TW" altLang="en-US" smtClean="0"/>
              <a:t>2013/5/27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35D7-EF3C-4F58-B905-E19B1D0F5C7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7088-92C0-42BC-B295-12D45313BCBF}" type="datetimeFigureOut">
              <a:rPr lang="zh-TW" altLang="en-US" smtClean="0"/>
              <a:t>2013/5/27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35D7-EF3C-4F58-B905-E19B1D0F5C7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7088-92C0-42BC-B295-12D45313BCBF}" type="datetimeFigureOut">
              <a:rPr lang="zh-TW" altLang="en-US" smtClean="0"/>
              <a:t>2013/5/27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35D7-EF3C-4F58-B905-E19B1D0F5C7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7088-92C0-42BC-B295-12D45313BCBF}" type="datetimeFigureOut">
              <a:rPr lang="zh-TW" altLang="en-US" smtClean="0"/>
              <a:t>2013/5/27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35D7-EF3C-4F58-B905-E19B1D0F5C7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7088-92C0-42BC-B295-12D45313BCBF}" type="datetimeFigureOut">
              <a:rPr lang="zh-TW" altLang="en-US" smtClean="0"/>
              <a:t>2013/5/27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8F35D7-EF3C-4F58-B905-E19B1D0F5C7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58F35D7-EF3C-4F58-B905-E19B1D0F5C7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9D67088-92C0-42BC-B295-12D45313BCBF}" type="datetimeFigureOut">
              <a:rPr lang="zh-TW" altLang="en-US" smtClean="0"/>
              <a:t>2013/5/27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第</a:t>
            </a:r>
            <a:r>
              <a:rPr lang="en-US" altLang="zh-TW" dirty="0" smtClean="0"/>
              <a:t>14</a:t>
            </a:r>
            <a:r>
              <a:rPr lang="zh-TW" altLang="en-US" dirty="0" smtClean="0"/>
              <a:t>週進度報告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 smtClean="0">
                <a:solidFill>
                  <a:schemeClr val="tx1"/>
                </a:solidFill>
              </a:rPr>
              <a:t>報告者：林廣學</a:t>
            </a:r>
            <a:endParaRPr lang="en-US" altLang="zh-TW" sz="2000" dirty="0" smtClean="0">
              <a:solidFill>
                <a:schemeClr val="tx1"/>
              </a:solidFill>
            </a:endParaRPr>
          </a:p>
          <a:p>
            <a:r>
              <a:rPr lang="en-US" altLang="zh-TW" sz="2000" dirty="0" smtClean="0">
                <a:solidFill>
                  <a:schemeClr val="tx1"/>
                </a:solidFill>
              </a:rPr>
              <a:t>2013 / 05 / 27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89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Setting user permission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988840"/>
            <a:ext cx="8280920" cy="3672408"/>
          </a:xfrm>
        </p:spPr>
      </p:pic>
    </p:spTree>
    <p:extLst>
      <p:ext uri="{BB962C8B-B14F-4D97-AF65-F5344CB8AC3E}">
        <p14:creationId xmlns:p14="http://schemas.microsoft.com/office/powerpoint/2010/main" val="243862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3600" dirty="0" smtClean="0"/>
              <a:t>Use package of java.net  to Connect to DB</a:t>
            </a:r>
            <a:endParaRPr lang="zh-TW" altLang="en-US" sz="36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6832"/>
            <a:ext cx="8313162" cy="4248472"/>
          </a:xfrm>
        </p:spPr>
      </p:pic>
      <p:sp>
        <p:nvSpPr>
          <p:cNvPr id="3" name="文字方塊 2"/>
          <p:cNvSpPr txBox="1"/>
          <p:nvPr/>
        </p:nvSpPr>
        <p:spPr>
          <a:xfrm>
            <a:off x="306380" y="1491943"/>
            <a:ext cx="1389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TW" sz="2000" dirty="0" smtClean="0"/>
              <a:t>Client </a:t>
            </a:r>
            <a:r>
              <a:rPr lang="zh-TW" altLang="en-US" sz="2000" dirty="0" smtClean="0"/>
              <a:t>端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0698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/>
              <a:t>Use package of </a:t>
            </a:r>
            <a:r>
              <a:rPr lang="en-US" altLang="zh-TW" sz="3600" dirty="0" smtClean="0"/>
              <a:t>java.net  </a:t>
            </a:r>
            <a:r>
              <a:rPr lang="en-US" altLang="zh-TW" sz="3600" dirty="0"/>
              <a:t>to Connect to DB</a:t>
            </a:r>
            <a:endParaRPr lang="zh-TW" altLang="en-US" sz="36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3" y="1916832"/>
            <a:ext cx="8294719" cy="4104456"/>
          </a:xfrm>
        </p:spPr>
      </p:pic>
    </p:spTree>
    <p:extLst>
      <p:ext uri="{BB962C8B-B14F-4D97-AF65-F5344CB8AC3E}">
        <p14:creationId xmlns:p14="http://schemas.microsoft.com/office/powerpoint/2010/main" val="393797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/>
              <a:t>Use package of java.net  to Connect to DB</a:t>
            </a:r>
            <a:endParaRPr lang="zh-TW" altLang="en-US" sz="3600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348880"/>
            <a:ext cx="7940301" cy="3120752"/>
          </a:xfrm>
        </p:spPr>
      </p:pic>
      <p:sp>
        <p:nvSpPr>
          <p:cNvPr id="8" name="文字方塊 7"/>
          <p:cNvSpPr txBox="1"/>
          <p:nvPr/>
        </p:nvSpPr>
        <p:spPr>
          <a:xfrm>
            <a:off x="741286" y="1454354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TW" sz="2000" dirty="0" smtClean="0"/>
              <a:t>Server</a:t>
            </a:r>
            <a:r>
              <a:rPr lang="zh-TW" altLang="en-US" sz="2000" dirty="0" smtClean="0"/>
              <a:t>端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0512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/>
              <a:t>Use package of java.net  to Connect to DB</a:t>
            </a:r>
            <a:endParaRPr lang="zh-TW" altLang="en-US" sz="36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00808"/>
            <a:ext cx="7774006" cy="4392488"/>
          </a:xfrm>
        </p:spPr>
      </p:pic>
    </p:spTree>
    <p:extLst>
      <p:ext uri="{BB962C8B-B14F-4D97-AF65-F5344CB8AC3E}">
        <p14:creationId xmlns:p14="http://schemas.microsoft.com/office/powerpoint/2010/main" val="429400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Question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When this APP is execute and I click button, the APP is crash.</a:t>
            </a:r>
            <a:r>
              <a:rPr lang="zh-TW" altLang="en-US" dirty="0" smtClean="0"/>
              <a:t> </a:t>
            </a:r>
            <a:r>
              <a:rPr lang="en-US" altLang="zh-TW" dirty="0" smtClean="0"/>
              <a:t>Why??   Is server stop it?? Or other reason??</a:t>
            </a:r>
          </a:p>
        </p:txBody>
      </p:sp>
    </p:spTree>
    <p:extLst>
      <p:ext uri="{BB962C8B-B14F-4D97-AF65-F5344CB8AC3E}">
        <p14:creationId xmlns:p14="http://schemas.microsoft.com/office/powerpoint/2010/main" val="101254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Oh!!   NO~!!!!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Owing to debug my program so that JDBC and use PHP to connect to DB that may be delay. 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19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2924944"/>
            <a:ext cx="7620000" cy="1143000"/>
          </a:xfrm>
        </p:spPr>
        <p:txBody>
          <a:bodyPr/>
          <a:lstStyle/>
          <a:p>
            <a:pPr algn="ctr"/>
            <a:r>
              <a:rPr lang="en-US" altLang="zh-TW" dirty="0" smtClean="0"/>
              <a:t>Thank you for your listening!!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434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相鄰">
  <a:themeElements>
    <a:clrScheme name="相鄰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相鄰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33</TotalTime>
  <Words>113</Words>
  <Application>Microsoft Office PowerPoint</Application>
  <PresentationFormat>如螢幕大小 (4:3)</PresentationFormat>
  <Paragraphs>16</Paragraphs>
  <Slides>9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相鄰</vt:lpstr>
      <vt:lpstr>第14週進度報告</vt:lpstr>
      <vt:lpstr>Setting user permission</vt:lpstr>
      <vt:lpstr>Use package of java.net  to Connect to DB</vt:lpstr>
      <vt:lpstr>Use package of java.net  to Connect to DB</vt:lpstr>
      <vt:lpstr>Use package of java.net  to Connect to DB</vt:lpstr>
      <vt:lpstr>Use package of java.net  to Connect to DB</vt:lpstr>
      <vt:lpstr>Question</vt:lpstr>
      <vt:lpstr>Oh!!   NO~!!!!</vt:lpstr>
      <vt:lpstr>Thank you for your listening!!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第14週進度報告</dc:title>
  <dc:creator>Tony</dc:creator>
  <cp:lastModifiedBy>Tony</cp:lastModifiedBy>
  <cp:revision>5</cp:revision>
  <dcterms:created xsi:type="dcterms:W3CDTF">2013-05-26T17:15:45Z</dcterms:created>
  <dcterms:modified xsi:type="dcterms:W3CDTF">2013-05-27T08:16:02Z</dcterms:modified>
</cp:coreProperties>
</file>