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6017C4C-42C6-443D-95D2-1FE672578B6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EECB61-053F-4080-89A9-5992C471C6A5}" type="datetimeFigureOut">
              <a:rPr lang="zh-TW" altLang="en-US" smtClean="0"/>
              <a:t>2013/6/10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3948C5-12F9-44B9-A263-52D22C61E5E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17</a:t>
            </a:r>
            <a:r>
              <a:rPr lang="zh-TW" altLang="en-US" dirty="0" smtClean="0"/>
              <a:t>週進度報告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報告者：林廣學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6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WebService</a:t>
            </a:r>
            <a:r>
              <a:rPr lang="zh-TW" altLang="en-US" dirty="0" smtClean="0"/>
              <a:t>連線到伺服器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9168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TW" dirty="0" smtClean="0"/>
              <a:t>PHP</a:t>
            </a:r>
            <a:r>
              <a:rPr lang="zh-TW" altLang="en-US" dirty="0" smtClean="0"/>
              <a:t> 檔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0968"/>
            <a:ext cx="5544616" cy="1440160"/>
          </a:xfrm>
        </p:spPr>
      </p:pic>
    </p:spTree>
    <p:extLst>
      <p:ext uri="{BB962C8B-B14F-4D97-AF65-F5344CB8AC3E}">
        <p14:creationId xmlns:p14="http://schemas.microsoft.com/office/powerpoint/2010/main" val="386416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WebService</a:t>
            </a:r>
            <a:r>
              <a:rPr lang="zh-TW" altLang="en-US" dirty="0"/>
              <a:t>連線到</a:t>
            </a:r>
            <a:r>
              <a:rPr lang="zh-TW" altLang="en-US" dirty="0" smtClean="0"/>
              <a:t>伺服器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21" y="3140968"/>
            <a:ext cx="5826294" cy="2520280"/>
          </a:xfrm>
        </p:spPr>
      </p:pic>
      <p:sp>
        <p:nvSpPr>
          <p:cNvPr id="5" name="文字方塊 4"/>
          <p:cNvSpPr txBox="1"/>
          <p:nvPr/>
        </p:nvSpPr>
        <p:spPr>
          <a:xfrm>
            <a:off x="755576" y="215734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TW" altLang="en-US" sz="2800" dirty="0" smtClean="0"/>
              <a:t>  變數宣告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09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WebService</a:t>
            </a:r>
            <a:r>
              <a:rPr lang="zh-TW" altLang="en-US" dirty="0"/>
              <a:t>連線到伺服器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56992"/>
            <a:ext cx="8064896" cy="1503610"/>
          </a:xfrm>
        </p:spPr>
      </p:pic>
      <p:sp>
        <p:nvSpPr>
          <p:cNvPr id="10" name="文字方塊 9"/>
          <p:cNvSpPr txBox="1"/>
          <p:nvPr/>
        </p:nvSpPr>
        <p:spPr>
          <a:xfrm>
            <a:off x="1043608" y="20608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TW" sz="2800" dirty="0" err="1" smtClean="0"/>
              <a:t>OnClick</a:t>
            </a:r>
            <a:r>
              <a:rPr lang="zh-TW" altLang="en-US" sz="2800" dirty="0"/>
              <a:t>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58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9060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WebService</a:t>
            </a:r>
            <a:r>
              <a:rPr lang="zh-TW" altLang="en-US" dirty="0"/>
              <a:t>連線到伺服器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7200800" cy="4487566"/>
          </a:xfrm>
        </p:spPr>
      </p:pic>
      <p:sp>
        <p:nvSpPr>
          <p:cNvPr id="5" name="文字方塊 4"/>
          <p:cNvSpPr txBox="1"/>
          <p:nvPr/>
        </p:nvSpPr>
        <p:spPr>
          <a:xfrm>
            <a:off x="611560" y="142374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TW" sz="2800" dirty="0" err="1" smtClean="0"/>
              <a:t>stringQuery</a:t>
            </a:r>
            <a:r>
              <a:rPr lang="zh-TW" altLang="en-US" sz="2800" dirty="0" smtClean="0"/>
              <a:t>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46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WebService</a:t>
            </a:r>
            <a:r>
              <a:rPr lang="zh-TW" altLang="en-US" dirty="0"/>
              <a:t>連線到伺服器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7264228" cy="4032447"/>
          </a:xfrm>
        </p:spPr>
      </p:pic>
    </p:spTree>
    <p:extLst>
      <p:ext uri="{BB962C8B-B14F-4D97-AF65-F5344CB8AC3E}">
        <p14:creationId xmlns:p14="http://schemas.microsoft.com/office/powerpoint/2010/main" val="161679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糟糕</a:t>
            </a:r>
            <a:r>
              <a:rPr lang="en-US" altLang="zh-TW" dirty="0" smtClean="0"/>
              <a:t>~  </a:t>
            </a:r>
            <a:r>
              <a:rPr lang="zh-TW" altLang="en-US" dirty="0" smtClean="0"/>
              <a:t>有例外發生了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2420888"/>
            <a:ext cx="8784976" cy="146876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在前幾張程式碼裡面，第</a:t>
            </a:r>
            <a:r>
              <a:rPr lang="en-US" altLang="zh-TW" sz="2800" dirty="0" smtClean="0"/>
              <a:t>61</a:t>
            </a:r>
            <a:r>
              <a:rPr lang="zh-TW" altLang="en-US" sz="2800" dirty="0" smtClean="0"/>
              <a:t>行一直被編譯器抓到有</a:t>
            </a:r>
            <a:r>
              <a:rPr lang="en-US" altLang="zh-TW" sz="2800" dirty="0" smtClean="0"/>
              <a:t>Exception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273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068960"/>
            <a:ext cx="8229600" cy="990600"/>
          </a:xfrm>
        </p:spPr>
        <p:txBody>
          <a:bodyPr/>
          <a:lstStyle/>
          <a:p>
            <a:pPr algn="ctr"/>
            <a:r>
              <a:rPr lang="en-US" altLang="zh-TW" dirty="0" smtClean="0"/>
              <a:t>Thank you for your listening!!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37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</TotalTime>
  <Words>73</Words>
  <Application>Microsoft Office PowerPoint</Application>
  <PresentationFormat>如螢幕大小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清晰度</vt:lpstr>
      <vt:lpstr>第17週進度報告</vt:lpstr>
      <vt:lpstr>使用WebService連線到伺服器</vt:lpstr>
      <vt:lpstr>使用WebService連線到伺服器</vt:lpstr>
      <vt:lpstr>使用WebService連線到伺服器</vt:lpstr>
      <vt:lpstr>使用WebService連線到伺服器</vt:lpstr>
      <vt:lpstr>使用WebService連線到伺服器</vt:lpstr>
      <vt:lpstr>糟糕~  有例外發生了!!</vt:lpstr>
      <vt:lpstr>Thank you for your listening!!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第17週進度報告</dc:title>
  <dc:creator>Tony</dc:creator>
  <cp:lastModifiedBy>Tony</cp:lastModifiedBy>
  <cp:revision>3</cp:revision>
  <dcterms:created xsi:type="dcterms:W3CDTF">2013-06-10T03:57:33Z</dcterms:created>
  <dcterms:modified xsi:type="dcterms:W3CDTF">2013-06-10T05:30:25Z</dcterms:modified>
</cp:coreProperties>
</file>