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56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1960" y="4058640"/>
            <a:ext cx="442656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56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56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560" cy="438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56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560" cy="438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56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1960" y="4058640"/>
            <a:ext cx="442656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56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0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請按一下滑鼠，編輯標題文的格式。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US"/>
              <a:t>請按滑鼠，編輯大綱文字格式。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第二個大綱層次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/>
              <a:t>第三個大綱層次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/>
              <a:t>第四個大綱層次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/>
              <a:t>第五個大綱層次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/>
              <a:t>第六個大綱層次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US"/>
              <a:t>第七個大綱層次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bIns="0" lIns="0" rIns="0" tIns="0" wrap="none"/>
          <a:p>
            <a:r>
              <a:rPr lang="en-US"/>
              <a:t>&lt;日期/時間&gt;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bIns="0" lIns="0" rIns="0" tIns="0" wrap="none"/>
          <a:p>
            <a:pPr algn="ctr"/>
            <a:r>
              <a:rPr lang="en-US"/>
              <a:t>&lt;頁尾&gt;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bIns="0" lIns="0" rIns="0" tIns="0" wrap="none"/>
          <a:p>
            <a:pPr algn="r"/>
            <a:fld id="{2502F435-8308-408B-B28A-75F828821176}" type="slidenum">
              <a:rPr lang="en-US"/>
              <a:t>&lt;編號&gt;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Shape 1"/>
          <p:cNvSpPr txBox="1"/>
          <p:nvPr/>
        </p:nvSpPr>
        <p:spPr>
          <a:xfrm>
            <a:off x="504360" y="291384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專題進度報告</a:t>
            </a:r>
            <a:endParaRPr/>
          </a:p>
        </p:txBody>
      </p:sp>
    </p:spTree>
  </p:cSld>
  <p:timing>
    <p:tnLst>
      <p:par>
        <p:cTn dur="indefinite" id="1" nodeType="tmRoot" restart="never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9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