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87880"/>
            <a:ext cx="9069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49800" y="418788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2920" y="418788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480" cy="4633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480" cy="609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2920" y="418788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480" cy="4633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49800" y="418788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2920" y="4187880"/>
            <a:ext cx="906876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2920" y="4187880"/>
            <a:ext cx="9069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49800" y="418788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2920" y="418788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480" cy="609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2920" y="418788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632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9800" y="418788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87880"/>
            <a:ext cx="9068760" cy="2209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請按一下滑鼠，編輯標題文的格式。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6328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r>
              <a:rPr lang="en-US"/>
              <a:t>請按滑鼠，編輯大綱文字格式。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第二個大綱層次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第三個大綱層次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第四個大綱層次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第五個大綱層次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第六個大綱層次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第七個大綱層次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請按一下滑鼠，編輯標題文的格式。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6328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r>
              <a:rPr lang="en-US"/>
              <a:t>請按滑鼠，編輯大綱文字格式。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第二個大綱層次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第三個大綱層次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第四個大綱層次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第五個大綱層次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第六個大綱層次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第七個大綱層次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720" y="2913120"/>
            <a:ext cx="907092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  <a:buFont typeface="Times New Roman"/>
              <a:buChar char="•"/>
            </a:pPr>
            <a:r>
              <a:rPr lang="en-GB">
                <a:solidFill>
                  <a:srgbClr val="000000"/>
                </a:solidFill>
              </a:rPr>
              <a:t>專題進度報告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</p:spPr>
      </p:sp>
      <p:sp>
        <p:nvSpPr>
          <p:cNvPr id="70" name="CustomShape 2"/>
          <p:cNvSpPr/>
          <p:nvPr/>
        </p:nvSpPr>
        <p:spPr>
          <a:xfrm>
            <a:off x="503280" y="1768320"/>
            <a:ext cx="9070920" cy="4384800"/>
          </a:xfrm>
          <a:prstGeom prst="rect">
            <a:avLst/>
          </a:prstGeom>
        </p:spPr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