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610" r:id="rId1"/>
  </p:sldMasterIdLst>
  <p:notesMasterIdLst>
    <p:notesMasterId r:id="rId18"/>
  </p:notesMasterIdLst>
  <p:handoutMasterIdLst>
    <p:handoutMasterId r:id="rId19"/>
  </p:handoutMasterIdLst>
  <p:sldIdLst>
    <p:sldId id="425" r:id="rId2"/>
    <p:sldId id="297" r:id="rId3"/>
    <p:sldId id="479" r:id="rId4"/>
    <p:sldId id="478" r:id="rId5"/>
    <p:sldId id="480" r:id="rId6"/>
    <p:sldId id="481" r:id="rId7"/>
    <p:sldId id="440" r:id="rId8"/>
    <p:sldId id="469" r:id="rId9"/>
    <p:sldId id="468" r:id="rId10"/>
    <p:sldId id="467" r:id="rId11"/>
    <p:sldId id="477" r:id="rId12"/>
    <p:sldId id="482" r:id="rId13"/>
    <p:sldId id="483" r:id="rId14"/>
    <p:sldId id="476" r:id="rId15"/>
    <p:sldId id="475" r:id="rId16"/>
    <p:sldId id="284" r:id="rId17"/>
  </p:sldIdLst>
  <p:sldSz cx="9144000" cy="6858000" type="screen4x3"/>
  <p:notesSz cx="6797675" cy="9874250"/>
  <p:defaultTextStyle>
    <a:defPPr>
      <a:defRPr lang="en-US"/>
    </a:defPPr>
    <a:lvl1pPr marL="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1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465" autoAdjust="0"/>
    <p:restoredTop sz="98733" autoAdjust="0"/>
  </p:normalViewPr>
  <p:slideViewPr>
    <p:cSldViewPr>
      <p:cViewPr>
        <p:scale>
          <a:sx n="80" d="100"/>
          <a:sy n="80" d="100"/>
        </p:scale>
        <p:origin x="-19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"/>
    </p:cViewPr>
  </p:sorterViewPr>
  <p:notesViewPr>
    <p:cSldViewPr>
      <p:cViewPr varScale="1">
        <p:scale>
          <a:sx n="79" d="100"/>
          <a:sy n="79" d="100"/>
        </p:scale>
        <p:origin x="-2088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2DA43-2633-4137-94F4-CEB327C0FEF7}" type="datetimeFigureOut">
              <a:rPr lang="zh-TW" altLang="en-US" smtClean="0"/>
              <a:pPr/>
              <a:t>2013/2/23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73135-73C0-49AE-A8F0-E972AF9D5B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669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0C8B8-3C5C-49B4-B407-991622BA2236}" type="datetimeFigureOut">
              <a:rPr lang="zh-TW" altLang="en-US" smtClean="0"/>
              <a:pPr/>
              <a:t>2013/2/23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5F5F-8301-4C5B-BB31-1BE472DA54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510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1" algn="l" defTabSz="9142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5F5F-8301-4C5B-BB31-1BE472DA54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5F5F-8301-4C5B-BB31-1BE472DA54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0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46"/>
          <p:cNvSpPr/>
          <p:nvPr userDrawn="1"/>
        </p:nvSpPr>
        <p:spPr>
          <a:xfrm>
            <a:off x="1015068" y="-21510"/>
            <a:ext cx="7139228" cy="498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E633F88-75C0-4BBA-89BF-7917F5F59A9B}" type="datetime1">
              <a:rPr lang="en-US" altLang="zh-TW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50EF535-F972-4242-AB41-72261AECFBD5}" type="datetime1">
              <a:rPr lang="en-US" altLang="zh-TW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C69604F-3063-4461-883D-F9DC62A472FE}" type="datetime1">
              <a:rPr lang="en-US" altLang="zh-TW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2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19256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8276" y="6381328"/>
            <a:ext cx="91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tw.wrs.yahoo.com/_ylt=A3eg8_f.tL5MP3sAbwJt1gt.;_ylu=X3oDMTBpdnJhMHUzBHBvcwMxBHNlYwNzcgR2dGlkAw--/SIG=1gekkves0/EXP=1287652990/**http:/tw.image.search.yahoo.com/images/view?back=http://tw.image.search.yahoo.com/search/images?p=android&amp;ei=UTF-8&amp;fr=yfp&amp;w=537&amp;h=496&amp;imgurl=blog.vgod.tw/wp-content/uploads/2009/07/android-art_537x496.jpg&amp;rurl=http://blog.vgod.tw/2009/07/13/android&amp;size=25k&amp;name=android+art+537x...&amp;p=android&amp;oid=442de31bb3ebf8a6&amp;fr2=&amp;no=1&amp;tt=2332948&amp;sigr=116790roc&amp;sigi=11v8quaqd&amp;sigb=128d9rh7u&amp;type=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472008" y="1017241"/>
            <a:ext cx="8348464" cy="4571999"/>
          </a:xfrm>
        </p:spPr>
        <p:txBody>
          <a:bodyPr/>
          <a:lstStyle/>
          <a:p>
            <a:pPr algn="ctr"/>
            <a:r>
              <a:rPr lang="en-US" altLang="zh-TW" sz="4000" cap="none" dirty="0" smtClean="0"/>
              <a:t>Android</a:t>
            </a:r>
            <a:r>
              <a:rPr lang="zh-TW" altLang="en-US" sz="4000" cap="none" dirty="0" smtClean="0"/>
              <a:t> </a:t>
            </a:r>
            <a:r>
              <a:rPr lang="en-US" altLang="zh-TW" sz="4000" cap="none" dirty="0" smtClean="0"/>
              <a:t> </a:t>
            </a:r>
            <a:endParaRPr lang="zh-TW" altLang="en-US" sz="4000" cap="none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601216" y="5085184"/>
            <a:ext cx="8003232" cy="914400"/>
          </a:xfrm>
        </p:spPr>
        <p:txBody>
          <a:bodyPr>
            <a:normAutofit/>
          </a:bodyPr>
          <a:lstStyle/>
          <a:p>
            <a:pPr algn="r"/>
            <a:endParaRPr lang="zh-TW" altLang="en-US" sz="1800" i="1" cap="none" dirty="0"/>
          </a:p>
        </p:txBody>
      </p:sp>
      <p:sp>
        <p:nvSpPr>
          <p:cNvPr id="8" name="矩形 7"/>
          <p:cNvSpPr/>
          <p:nvPr/>
        </p:nvSpPr>
        <p:spPr>
          <a:xfrm>
            <a:off x="938061" y="4427820"/>
            <a:ext cx="7306347" cy="369332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ctr"/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5940000"/>
            <a:ext cx="4572000" cy="369320"/>
          </a:xfrm>
          <a:prstGeom prst="rect">
            <a:avLst/>
          </a:prstGeom>
        </p:spPr>
        <p:txBody>
          <a:bodyPr lIns="91428" tIns="45714" rIns="91428" bIns="45714">
            <a:spAutoFit/>
          </a:bodyPr>
          <a:lstStyle/>
          <a:p>
            <a:pPr algn="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Reporter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：蔡易辰  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Picture 2" descr="進入標準尺寸的圖片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836613"/>
            <a:ext cx="1381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446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5" name="圖片 4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90153"/>
            <a:ext cx="8734425" cy="3990975"/>
          </a:xfrm>
          <a:prstGeom prst="rect">
            <a:avLst/>
          </a:prstGeom>
        </p:spPr>
      </p:pic>
      <p:pic>
        <p:nvPicPr>
          <p:cNvPr id="7" name="圖片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535" y="2749583"/>
            <a:ext cx="8574953" cy="36317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71600" y="3789040"/>
            <a:ext cx="3456384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華康勘亭流" pitchFamily="65" charset="-120"/>
                <a:ea typeface="華康勘亭流" pitchFamily="65" charset="-120"/>
              </a:rPr>
              <a:t>資料庫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9512" y="2132856"/>
          <a:ext cx="8640960" cy="26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6120680"/>
              </a:tblGrid>
              <a:tr h="86409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54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資料庫應用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5400"/>
                        </a:lnSpc>
                        <a:spcBef>
                          <a:spcPts val="3000"/>
                        </a:spcBef>
                      </a:pP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SQLite</a:t>
                      </a:r>
                      <a:endParaRPr lang="zh-TW" altLang="en-US" sz="2400" dirty="0" smtClean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lang="zh-TW" altLang="en-US" sz="2200" dirty="0" smtClean="0"/>
                        <a:t>使用</a:t>
                      </a:r>
                      <a:r>
                        <a:rPr lang="en-US" altLang="zh-TW" sz="2200" dirty="0" smtClean="0"/>
                        <a:t>Android </a:t>
                      </a:r>
                      <a:r>
                        <a:rPr lang="zh-TW" altLang="en-US" sz="2200" dirty="0" smtClean="0"/>
                        <a:t>本地的資料庫</a:t>
                      </a:r>
                      <a:endParaRPr lang="zh-TW" altLang="en-US" sz="2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0"/>
                        </a:lnSpc>
                      </a:pPr>
                      <a:r>
                        <a:rPr lang="zh-TW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透過伺服器前端的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zh-TW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進行資料庫的操作</a:t>
                      </a:r>
                      <a:endParaRPr lang="zh-TW" altLang="en-US" sz="2200" dirty="0"/>
                    </a:p>
                  </a:txBody>
                  <a:tcPr/>
                </a:tc>
              </a:tr>
              <a:tr h="64807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lang="zh-TW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lang="zh-TW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直接在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TW" altLang="zh-TW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程式裡撰寫</a:t>
                      </a:r>
                      <a:endParaRPr lang="zh-TW" altLang="en-US" sz="2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422" y="1124744"/>
            <a:ext cx="6527842" cy="561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83568" y="4005064"/>
            <a:ext cx="7272808" cy="2520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03848" y="5373216"/>
            <a:ext cx="428835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資料庫第一次建立時會執行</a:t>
            </a:r>
            <a:r>
              <a:rPr lang="en-US" altLang="zh-TW" sz="2000" dirty="0" err="1" smtClean="0">
                <a:latin typeface="標楷體" pitchFamily="65" charset="-120"/>
                <a:ea typeface="標楷體" pitchFamily="65" charset="-120"/>
              </a:rPr>
              <a:t>onCreate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56303" y="6197242"/>
            <a:ext cx="416011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資料庫異動版本時會執行</a:t>
            </a:r>
            <a:r>
              <a:rPr lang="en-US" altLang="zh-TW" sz="2000" dirty="0" err="1" smtClean="0">
                <a:latin typeface="標楷體" pitchFamily="65" charset="-120"/>
                <a:ea typeface="標楷體" pitchFamily="65" charset="-120"/>
              </a:rPr>
              <a:t>onUpgrade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55647" y="4541058"/>
            <a:ext cx="223651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建立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db2.db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資料庫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zh-TW" sz="3600" dirty="0" smtClean="0">
                <a:latin typeface="華康勘亭流" pitchFamily="65" charset="-120"/>
                <a:ea typeface="華康勘亭流" pitchFamily="65" charset="-120"/>
              </a:rPr>
              <a:t>使用</a:t>
            </a:r>
            <a:r>
              <a:rPr lang="en-US" altLang="zh-TW" sz="3600" dirty="0" err="1" smtClean="0">
                <a:latin typeface="華康勘亭流" pitchFamily="65" charset="-120"/>
                <a:ea typeface="華康勘亭流" pitchFamily="65" charset="-120"/>
              </a:rPr>
              <a:t>php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98667"/>
            <a:ext cx="8381725" cy="211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616" y="2184226"/>
            <a:ext cx="7543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zh-TW" sz="3600" dirty="0" smtClean="0">
                <a:latin typeface="華康勘亭流" pitchFamily="65" charset="-120"/>
                <a:ea typeface="華康勘亭流" pitchFamily="65" charset="-120"/>
              </a:rPr>
              <a:t>使用</a:t>
            </a:r>
            <a:r>
              <a:rPr lang="en-US" altLang="zh-TW" sz="3600" dirty="0" err="1" smtClean="0">
                <a:latin typeface="華康勘亭流" pitchFamily="65" charset="-120"/>
                <a:ea typeface="華康勘亭流" pitchFamily="65" charset="-120"/>
              </a:rPr>
              <a:t>php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23554" name="Picture 2" descr="http://zyqlsw.bay.livefilestore.com/y1pVEIGRnm3NSM8_cGc0Y3CFHCGZdE0FO3n2v263Lhb0qNANqWPf90e7uUxtTvJI5hzrdGNMs1O7Bg/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229475" cy="5000625"/>
          </a:xfrm>
          <a:prstGeom prst="rect">
            <a:avLst/>
          </a:prstGeom>
          <a:noFill/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zh-TW" sz="3600" dirty="0" smtClean="0">
                <a:latin typeface="華康勘亭流" pitchFamily="65" charset="-120"/>
                <a:ea typeface="華康勘亭流" pitchFamily="65" charset="-120"/>
              </a:rPr>
              <a:t>使用</a:t>
            </a:r>
            <a:r>
              <a:rPr lang="en-US" altLang="zh-TW" sz="3600" dirty="0" smtClean="0">
                <a:latin typeface="華康勘亭流" pitchFamily="65" charset="-120"/>
                <a:ea typeface="華康勘亭流" pitchFamily="65" charset="-120"/>
              </a:rPr>
              <a:t>JDBC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863399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60848"/>
            <a:ext cx="6819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listening!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" y="-99392"/>
            <a:ext cx="8363272" cy="1218882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523925"/>
            <a:ext cx="8219256" cy="456937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zh-TW" altLang="en-US" dirty="0" smtClean="0"/>
              <a:t> 程式</a:t>
            </a:r>
            <a:r>
              <a:rPr lang="zh-TW" altLang="en-US" dirty="0" smtClean="0"/>
              <a:t>目錄架構</a:t>
            </a:r>
            <a:endParaRPr lang="en-US" altLang="zh-TW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zh-TW" altLang="en-US" dirty="0" smtClean="0"/>
              <a:t> 介面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zh-TW" altLang="en-US" dirty="0" smtClean="0"/>
              <a:t> 手機</a:t>
            </a:r>
            <a:r>
              <a:rPr lang="zh-TW" altLang="en-US" dirty="0" smtClean="0"/>
              <a:t>與伺服器連接</a:t>
            </a:r>
            <a:endParaRPr lang="en-US" altLang="zh-TW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zh-TW" altLang="en-US" dirty="0" smtClean="0"/>
              <a:t> 資料庫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A7C8D44-3667-46F6-9772-CC52308E2A7F}" type="slidenum">
              <a:rPr kumimoji="0" lang="en-US" smtClean="0"/>
              <a:pPr/>
              <a:t>1</a:t>
            </a:fld>
            <a:r>
              <a:rPr kumimoji="0" lang="en-US" dirty="0" smtClean="0"/>
              <a:t> </a:t>
            </a:r>
            <a:endParaRPr kumimoji="0" 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1243434"/>
              </p:ext>
            </p:extLst>
          </p:nvPr>
        </p:nvGraphicFramePr>
        <p:xfrm>
          <a:off x="4114801" y="3302000"/>
          <a:ext cx="914400" cy="198438"/>
        </p:xfrm>
        <a:graphic>
          <a:graphicData uri="http://schemas.openxmlformats.org/presentationml/2006/ole">
            <p:oleObj spid="_x0000_s1155" name="Equation" r:id="rId4" imgW="435285" imgH="677109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411" y="1483965"/>
            <a:ext cx="3881437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2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Package explorer</a:t>
            </a:r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3130798" y="2779365"/>
            <a:ext cx="1519238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kumimoji="0" lang="zh-TW" altLang="en-US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原始檔案</a:t>
            </a:r>
          </a:p>
        </p:txBody>
      </p:sp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2483098" y="3428653"/>
            <a:ext cx="5910263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R.java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版面與資源設定檔（</a:t>
            </a:r>
            <a:r>
              <a:rPr kumimoji="0"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自動產生，不要輕易更改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</a:t>
            </a:r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2627561" y="5371753"/>
            <a:ext cx="2678112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程式介面主檔案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main.xml</a:t>
            </a:r>
            <a:endParaRPr kumimoji="0"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>
            <a:off x="3130798" y="6021040"/>
            <a:ext cx="5192713" cy="3683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AndroidMainfest.xml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定義應用程式整體內容與資源</a:t>
            </a:r>
          </a:p>
        </p:txBody>
      </p:sp>
      <p:sp>
        <p:nvSpPr>
          <p:cNvPr id="12" name="文字方塊 10"/>
          <p:cNvSpPr txBox="1">
            <a:spLocks noChangeArrowheads="1"/>
          </p:cNvSpPr>
          <p:nvPr/>
        </p:nvSpPr>
        <p:spPr bwMode="auto">
          <a:xfrm>
            <a:off x="2843461" y="6343303"/>
            <a:ext cx="47117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定義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 SDK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版本的檔案</a:t>
            </a:r>
            <a:r>
              <a:rPr kumimoji="0" lang="en-US" altLang="zh-TW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default.properties</a:t>
            </a:r>
            <a:endParaRPr kumimoji="0"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文字方塊 11"/>
          <p:cNvSpPr txBox="1">
            <a:spLocks noChangeArrowheads="1"/>
          </p:cNvSpPr>
          <p:nvPr/>
        </p:nvSpPr>
        <p:spPr bwMode="auto">
          <a:xfrm>
            <a:off x="3562598" y="4076353"/>
            <a:ext cx="4160838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Android.jar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指出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 SDK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存放的目錄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華康勘亭流" pitchFamily="65" charset="-120"/>
                <a:ea typeface="華康勘亭流" pitchFamily="65" charset="-120"/>
              </a:rPr>
              <a:t>程式目錄架構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632848" cy="490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華康勘亭流" pitchFamily="65" charset="-120"/>
                <a:ea typeface="華康勘亭流" pitchFamily="65" charset="-120"/>
              </a:rPr>
              <a:t>介面設計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3958" t="8333" r="22005" b="5729"/>
          <a:stretch>
            <a:fillRect/>
          </a:stretch>
        </p:blipFill>
        <p:spPr bwMode="auto">
          <a:xfrm>
            <a:off x="179512" y="260648"/>
            <a:ext cx="5219488" cy="622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980728"/>
            <a:ext cx="3096344" cy="467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41437"/>
            <a:ext cx="89154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-238154"/>
            <a:ext cx="8363272" cy="121888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華康勘亭流" pitchFamily="65" charset="-120"/>
                <a:ea typeface="華康勘亭流" pitchFamily="65" charset="-120"/>
              </a:rPr>
              <a:t>手機與伺服器連接</a:t>
            </a:r>
            <a:endParaRPr lang="zh-TW" altLang="en-US" sz="3600" dirty="0">
              <a:latin typeface="華康勘亭流" pitchFamily="65" charset="-120"/>
              <a:ea typeface="華康勘亭流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9" name="圖片 8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4664"/>
            <a:ext cx="7416824" cy="6013364"/>
          </a:xfrm>
          <a:prstGeom prst="rect">
            <a:avLst/>
          </a:prstGeo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6712"/>
            <a:ext cx="9001125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8" name="圖片 7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76672"/>
            <a:ext cx="5616624" cy="5293032"/>
          </a:xfrm>
          <a:prstGeom prst="rect">
            <a:avLst/>
          </a:prstGeom>
        </p:spPr>
      </p:pic>
      <p:pic>
        <p:nvPicPr>
          <p:cNvPr id="7" name="圖片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4"/>
            <a:ext cx="8957523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58276" y="6381328"/>
            <a:ext cx="916623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5" name="圖片 4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8280920" cy="4392488"/>
          </a:xfrm>
          <a:prstGeom prst="rect">
            <a:avLst/>
          </a:prstGeom>
        </p:spPr>
      </p:pic>
      <p:pic>
        <p:nvPicPr>
          <p:cNvPr id="7" name="圖片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517232"/>
            <a:ext cx="8286681" cy="10081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03648" y="4149080"/>
            <a:ext cx="2592288" cy="2160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4797152"/>
            <a:ext cx="2952000" cy="25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7744" y="5913304"/>
            <a:ext cx="1800000" cy="25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40063</TotalTime>
  <Words>145</Words>
  <Application>Microsoft Office PowerPoint</Application>
  <PresentationFormat>如螢幕大小 (4:3)</PresentationFormat>
  <Paragraphs>49</Paragraphs>
  <Slides>16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基本</vt:lpstr>
      <vt:lpstr>Equation</vt:lpstr>
      <vt:lpstr>Android  </vt:lpstr>
      <vt:lpstr>Outline</vt:lpstr>
      <vt:lpstr>程式目錄架構</vt:lpstr>
      <vt:lpstr>介面設計</vt:lpstr>
      <vt:lpstr>投影片 4</vt:lpstr>
      <vt:lpstr>手機與伺服器連接</vt:lpstr>
      <vt:lpstr>投影片 6</vt:lpstr>
      <vt:lpstr>投影片 7</vt:lpstr>
      <vt:lpstr>投影片 8</vt:lpstr>
      <vt:lpstr>投影片 9</vt:lpstr>
      <vt:lpstr>資料庫</vt:lpstr>
      <vt:lpstr>使用php</vt:lpstr>
      <vt:lpstr>使用php</vt:lpstr>
      <vt:lpstr>使用JDBC</vt:lpstr>
      <vt:lpstr>投影片 14</vt:lpstr>
      <vt:lpstr>Thanks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Personal Photo Albums for Semantic Photo Understanding</dc:title>
  <dc:creator>xinghan</dc:creator>
  <cp:lastModifiedBy>ponpon</cp:lastModifiedBy>
  <cp:revision>3586</cp:revision>
  <dcterms:created xsi:type="dcterms:W3CDTF">2010-09-02T13:09:33Z</dcterms:created>
  <dcterms:modified xsi:type="dcterms:W3CDTF">2013-02-23T07:27:17Z</dcterms:modified>
</cp:coreProperties>
</file>