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PU" initials="N" lastIdx="1" clrIdx="0">
    <p:extLst>
      <p:ext uri="{19B8F6BF-5375-455C-9EA6-DF929625EA0E}">
        <p15:presenceInfo xmlns:p15="http://schemas.microsoft.com/office/powerpoint/2012/main" userId="NTP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8T14:33:10.280" idx="1">
    <p:pos x="6996" y="244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D861B-88D9-4112-916B-D75B81CF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F3D3D-3920-48F9-AA9B-99D2A9B7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477A1-1AAA-4AE2-923C-83043666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96B78-34FE-40AB-BBE5-AE008696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FB710-2B13-40C0-972C-996CB759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0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FEF9A-FD90-4769-8FEB-ED2A58A8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B32F49-6E27-4AFB-B41F-29D3EEA7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B024F-5275-4C5F-B5FA-41C1945F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69112-82AF-4850-9FF0-9EFD4EF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BDA71-C476-480A-9FE1-896B5EB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44D894-FE4B-47EC-AE03-400563AB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5523B6-CE68-46C0-866A-3438741D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EF263-5552-4040-B558-EE3F1917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C99B1-94DC-4869-BD47-90EF704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B1BE1-4D7F-4E6A-A474-3D3E45A9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97F04-5060-460B-8E0C-05D7118A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67530-8704-44C8-B111-5095FFEC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F947B-6DCE-40E5-9AEC-CA1A48F6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B5912-665F-4078-8104-B41FB6D4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9C5CEA-A457-4BA9-9F74-5CDF92D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38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55A9-0A34-4B5C-87C2-D05A960B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A54CC6-D05E-4432-A5BC-4CE8BCC8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8AE66-B378-474A-BFE5-5E4E964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EF144-5121-452A-AC11-A9F70CF6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07098-D187-42DA-BA96-E0661FE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19D8C-7DB2-4753-ACD4-FFF7166C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D2087-4A2F-48E5-8A27-880D5C42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9906C-8450-4CF6-81C8-2A19E3B2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5C245-46D8-4E41-8B76-C6FEFEF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B0A9F-3ECA-4DBA-ADA1-E6D767E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DD906-B803-4DEE-B58F-2913AA5C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B8F6A-4FC0-47C0-B795-BED225EF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6D19B-92BA-4F68-A6EF-8160DE32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9EBB1-71BA-4768-9303-CE45774C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2E6A29-9334-43BA-91FE-AD4BC88D5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DF7D33-451F-4659-8669-4740AEBD7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E9B4DD-88FB-4590-BB7B-E714421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D63915-0CD4-4FEF-8B09-81FD7311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2ABCF4-BF79-4F32-8E33-81C6A9E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162A3-1DAD-4FFD-A0D5-28B64E3A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B77125-1235-4F5F-B9EE-CF84A9CD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790540-348A-4138-8C2F-AD3C147D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B5BACB-B83D-451E-880D-72236EA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AB4D61-28FC-45F2-BE4E-5A6C140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C3175B-77F0-4AB4-8CDE-8EF8F816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5E592C-CCCE-4A2D-A779-8751760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BB5C-76A8-4C91-97EB-1153225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F2FEC-7140-4EEC-B314-C0982C09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5C7E5-F6D7-43AE-BA2C-3E1F4B39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472BA0-0F53-4065-A329-D78CA855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1BB6B-9E92-4195-9DD7-68B05286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BC4DE-5086-49D1-BBC7-F9E5035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3CF71-B9AE-436F-B49B-2BB612D2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BD9107-8369-4E5F-8EB2-96CFCBE2D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037F99-5A77-42A9-B3B2-3A09F4A6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A28B87-2E73-45B8-8692-0947CA3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D2C2F2-347E-4281-9374-54B9E576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FF658-660B-4A46-80DF-CBF820BE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760118-E14C-405D-BBB0-338C7B75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7C78E-E75E-4D96-9D0F-B9E4D793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FC8C9-5B46-4906-A72F-FF8F95078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F3FC1-0545-4638-A2C6-7F30A4CCA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3EE85-E46F-4EAE-964E-C4B5F92F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94C9D-F91A-40DE-BB12-AAA79FBA6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雲練團</a:t>
            </a:r>
            <a:r>
              <a:rPr lang="en-US" altLang="zh-TW" dirty="0"/>
              <a:t>-N-demo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43355E-29EE-4805-8186-CEA12D9AA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zh-TW" altLang="en-US" dirty="0"/>
              <a:t>產業新尖兵計畫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雲端應用開發工程師實戰養成班</a:t>
            </a:r>
            <a:endParaRPr lang="en-US" altLang="zh-TW" dirty="0"/>
          </a:p>
          <a:p>
            <a:r>
              <a:rPr lang="zh-TW" altLang="en-US" dirty="0"/>
              <a:t>朱彥霖</a:t>
            </a:r>
          </a:p>
        </p:txBody>
      </p:sp>
    </p:spTree>
    <p:extLst>
      <p:ext uri="{BB962C8B-B14F-4D97-AF65-F5344CB8AC3E}">
        <p14:creationId xmlns:p14="http://schemas.microsoft.com/office/powerpoint/2010/main" val="16494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1F26-B5FB-4B7E-A627-D9298C4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C7DF-4EA9-4A77-B29A-9C76CBE2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0" y="1690688"/>
            <a:ext cx="5190747" cy="274804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8AC92-2ADC-481F-8739-7F824E4F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41" y="3429000"/>
            <a:ext cx="5506218" cy="2915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C5383A-6162-4457-B32B-51746214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1" y="1655073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E34617-FED2-4FBA-A9A2-B16C50E1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68" y="273191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D68B6B-A57A-4CA7-B61C-885AD5E3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5" y="3961257"/>
            <a:ext cx="4185373" cy="2215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52AB6-E8DA-407B-8C39-0820B3E7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4" y="394688"/>
            <a:ext cx="4185373" cy="22157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76612FC-578C-4D97-9FA8-041C5384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30" y="1843088"/>
            <a:ext cx="5190747" cy="27480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29B19B3-CA98-43D2-9973-B3376F22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58" y="2762874"/>
            <a:ext cx="5190747" cy="27480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A21099B-7C2E-46EE-935D-915F233E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78" y="1083736"/>
            <a:ext cx="5190747" cy="27480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9637949-B23D-4E3D-925A-F553BFBF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07" y="1380888"/>
            <a:ext cx="5190747" cy="274804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B41BAD7-E93F-4787-8D50-A46739DD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32" y="2610157"/>
            <a:ext cx="5190747" cy="27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0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5A89-3385-4ABF-B157-E1A0526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0187F-F2BD-4ECD-9A79-56CFA9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  <a:r>
              <a:rPr lang="en-US" altLang="zh-TW" dirty="0"/>
              <a:t>-</a:t>
            </a:r>
            <a:r>
              <a:rPr lang="zh-TW" altLang="en-US" dirty="0"/>
              <a:t>練團雲的需求背景</a:t>
            </a:r>
            <a:r>
              <a:rPr lang="en-US" altLang="zh-TW" dirty="0"/>
              <a:t>, </a:t>
            </a:r>
            <a:r>
              <a:rPr lang="zh-TW" altLang="en-US" dirty="0"/>
              <a:t>開發初衷</a:t>
            </a:r>
            <a:endParaRPr lang="en-US" altLang="zh-TW" dirty="0"/>
          </a:p>
          <a:p>
            <a:r>
              <a:rPr lang="zh-TW" altLang="en-US" dirty="0"/>
              <a:t>專題架構</a:t>
            </a:r>
            <a:r>
              <a:rPr lang="en-US" altLang="zh-TW" dirty="0"/>
              <a:t>-</a:t>
            </a:r>
            <a:r>
              <a:rPr lang="zh-TW" altLang="en-US" dirty="0"/>
              <a:t>規劃的架構</a:t>
            </a:r>
            <a:r>
              <a:rPr lang="en-US" altLang="zh-TW" dirty="0"/>
              <a:t>, </a:t>
            </a:r>
            <a:r>
              <a:rPr lang="zh-TW" altLang="en-US" dirty="0"/>
              <a:t>使用者操作流程</a:t>
            </a:r>
            <a:endParaRPr lang="en-US" altLang="zh-TW" dirty="0"/>
          </a:p>
          <a:p>
            <a:r>
              <a:rPr lang="zh-TW" altLang="en-US" dirty="0"/>
              <a:t>頁面與功能</a:t>
            </a:r>
            <a:r>
              <a:rPr lang="en-US" altLang="zh-TW" dirty="0"/>
              <a:t>-</a:t>
            </a:r>
            <a:r>
              <a:rPr lang="zh-TW" altLang="en-US" sz="1200" dirty="0"/>
              <a:t>系統的整體架構</a:t>
            </a:r>
            <a:r>
              <a:rPr lang="en-US" altLang="zh-TW" sz="1200" dirty="0"/>
              <a:t>,</a:t>
            </a:r>
            <a:r>
              <a:rPr lang="zh-TW" altLang="en-US" sz="1200" dirty="0"/>
              <a:t>包含前端、後端、資料庫等技術元件</a:t>
            </a:r>
            <a:r>
              <a:rPr lang="en-US" altLang="zh-TW" sz="1200" dirty="0"/>
              <a:t>,</a:t>
            </a:r>
            <a:r>
              <a:rPr lang="zh-TW" altLang="en-US" sz="1200" dirty="0"/>
              <a:t>及使用者主要操作流程。</a:t>
            </a:r>
          </a:p>
          <a:p>
            <a:r>
              <a:rPr lang="zh-TW" altLang="en-US" sz="1200" dirty="0"/>
              <a:t>結語</a:t>
            </a:r>
            <a:r>
              <a:rPr lang="en-US" altLang="zh-TW" sz="1200" dirty="0"/>
              <a:t>-</a:t>
            </a:r>
            <a:r>
              <a:rPr lang="zh-TW" altLang="en-US" sz="1200" dirty="0"/>
              <a:t>本次專題</a:t>
            </a:r>
            <a:r>
              <a:rPr lang="en-US" altLang="zh-TW" sz="1200" dirty="0"/>
              <a:t>-</a:t>
            </a:r>
            <a:r>
              <a:rPr lang="zh-TW" altLang="en-US" sz="1200" dirty="0"/>
              <a:t> </a:t>
            </a:r>
            <a:r>
              <a:rPr lang="zh-TW" altLang="en-US" dirty="0"/>
              <a:t>製作的過程及心得分享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A7E7F-2866-489E-9176-929C0234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</a:p>
        </p:txBody>
      </p:sp>
      <p:pic>
        <p:nvPicPr>
          <p:cNvPr id="1026" name="Picture 2" descr="Sticker Rock and Roll Homer | MuralDecal.com">
            <a:extLst>
              <a:ext uri="{FF2B5EF4-FFF2-40B4-BE49-F238E27FC236}">
                <a16:creationId xmlns:a16="http://schemas.microsoft.com/office/drawing/2014/main" id="{21B69558-0F99-4897-B895-A16BAB6F30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01" y="1594805"/>
            <a:ext cx="4202313" cy="42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2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5BB18-5F37-4610-99A9-BA02002E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開發初衷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00E45-5253-4FE2-8AC8-660D5E15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我在高中三年的觀察</a:t>
            </a:r>
            <a:r>
              <a:rPr lang="en-US" altLang="zh-TW" sz="1400" dirty="0"/>
              <a:t>-</a:t>
            </a:r>
            <a:r>
              <a:rPr lang="zh-TW" altLang="en-US" sz="1400" dirty="0"/>
              <a:t>動輒</a:t>
            </a:r>
            <a:r>
              <a:rPr lang="en-US" altLang="zh-TW" sz="1400" dirty="0"/>
              <a:t>4-50</a:t>
            </a:r>
            <a:r>
              <a:rPr lang="zh-TW" altLang="en-US" sz="1400" dirty="0"/>
              <a:t>人的社團</a:t>
            </a:r>
            <a:r>
              <a:rPr lang="en-US" altLang="zh-TW" sz="1400" dirty="0"/>
              <a:t>, </a:t>
            </a:r>
            <a:r>
              <a:rPr lang="zh-TW" altLang="en-US" sz="1400" dirty="0"/>
              <a:t>每天有五</a:t>
            </a:r>
            <a:r>
              <a:rPr lang="en-US" altLang="zh-TW" sz="1400" dirty="0"/>
              <a:t>-</a:t>
            </a:r>
            <a:r>
              <a:rPr lang="zh-TW" altLang="en-US" sz="1400" dirty="0"/>
              <a:t>六組不同的樂隊共用同一個社團辦公室練習</a:t>
            </a:r>
            <a:r>
              <a:rPr lang="en-US" altLang="zh-TW" sz="1400" dirty="0"/>
              <a:t>, </a:t>
            </a:r>
            <a:r>
              <a:rPr lang="zh-TW" altLang="en-US" sz="1400" dirty="0"/>
              <a:t>不僅常有資源分配不均</a:t>
            </a:r>
            <a:r>
              <a:rPr lang="en-US" altLang="zh-TW" sz="1400" dirty="0"/>
              <a:t>, </a:t>
            </a:r>
            <a:r>
              <a:rPr lang="zh-TW" altLang="en-US" sz="1400" dirty="0"/>
              <a:t>甚至會影響到少數社員的士氣</a:t>
            </a:r>
            <a:r>
              <a:rPr lang="en-US" altLang="zh-TW" sz="1400" dirty="0"/>
              <a:t>, </a:t>
            </a:r>
            <a:r>
              <a:rPr lang="zh-TW" altLang="en-US" sz="1400" dirty="0"/>
              <a:t>讓社員練習新歌的意願越來越差</a:t>
            </a:r>
            <a:r>
              <a:rPr lang="en-US" altLang="zh-TW" sz="1400" dirty="0"/>
              <a:t>, </a:t>
            </a:r>
            <a:r>
              <a:rPr lang="zh-TW" altLang="en-US" sz="1400" dirty="0"/>
              <a:t> 也對其他社團活動參與意願</a:t>
            </a:r>
            <a:r>
              <a:rPr lang="en-US" altLang="zh-TW" sz="1400" dirty="0"/>
              <a:t>, </a:t>
            </a:r>
            <a:r>
              <a:rPr lang="zh-TW" altLang="en-US" sz="1400" dirty="0"/>
              <a:t>短期</a:t>
            </a:r>
            <a:r>
              <a:rPr lang="en-US" altLang="zh-TW" sz="1400" dirty="0"/>
              <a:t>/</a:t>
            </a:r>
            <a:r>
              <a:rPr lang="zh-TW" altLang="en-US" sz="1400" dirty="0"/>
              <a:t>長期成果評鑑有影響</a:t>
            </a:r>
            <a:endParaRPr lang="en-US" altLang="zh-TW" sz="1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統一管理使用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增加辦公室使用效率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降低因友誼</a:t>
            </a:r>
            <a:r>
              <a:rPr lang="en-US" altLang="zh-TW" dirty="0"/>
              <a:t>, </a:t>
            </a:r>
            <a:r>
              <a:rPr lang="zh-TW" altLang="en-US" dirty="0"/>
              <a:t>人脈</a:t>
            </a:r>
            <a:r>
              <a:rPr lang="en-US" altLang="zh-TW" dirty="0"/>
              <a:t>, </a:t>
            </a:r>
            <a:r>
              <a:rPr lang="zh-TW" altLang="en-US" dirty="0"/>
              <a:t>曲目數等未量化因素造成使用權不平等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E31F104-9FBD-48D2-A495-2327F65A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33" y="3970820"/>
            <a:ext cx="3001000" cy="26082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9A0ABD3-F35E-4FF5-8D89-556BC9E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如果把社團辦公室以籃球場來比喻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EC0D6-F210-4F3F-9807-A62D4BAE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白話文</a:t>
            </a:r>
            <a:endParaRPr lang="en-US" altLang="zh-TW" dirty="0">
              <a:solidFill>
                <a:srgbClr val="00206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就是希望老少咸宜童叟無欺都有球打的意思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295FBC-B37A-4556-BC79-4BB50249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91" y="2268816"/>
            <a:ext cx="2934290" cy="1542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AC4A37-4379-4D94-B9D4-970F6A49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67" y="4445023"/>
            <a:ext cx="3827231" cy="18710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DABE7F-1102-4B8F-BA9D-4AF9FC4D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11" y="1886617"/>
            <a:ext cx="2726491" cy="1924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5B0DBA-697E-4E04-9670-4769A478B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30" y="1525374"/>
            <a:ext cx="1637710" cy="2285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A6C7D4-A0EF-4DCC-9A4E-ACAA62EE2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033" y="1565969"/>
            <a:ext cx="1492567" cy="218367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FF6FCC4-251F-4135-AF75-526319CADAC0}"/>
              </a:ext>
            </a:extLst>
          </p:cNvPr>
          <p:cNvSpPr/>
          <p:nvPr/>
        </p:nvSpPr>
        <p:spPr>
          <a:xfrm>
            <a:off x="9473694" y="587695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練團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98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5D4C2-9360-4C21-9B62-ED06DF6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5664C-B406-4871-B8EF-6B78DF3B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即時更新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zh-TW" altLang="en-US" dirty="0">
                <a:effectLst/>
              </a:rPr>
              <a:t>提供即時的社辦使用狀態</a:t>
            </a:r>
            <a:r>
              <a:rPr lang="en-US" altLang="zh-TW" dirty="0">
                <a:effectLst/>
              </a:rPr>
              <a:t>,</a:t>
            </a:r>
          </a:p>
          <a:p>
            <a:r>
              <a:rPr lang="zh-TW" altLang="en-US" dirty="0">
                <a:effectLst/>
              </a:rPr>
              <a:t>讓使用者了解社辦的可用性。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5C5CD6-6C92-44D8-ACC6-37E68269F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66" y="3011610"/>
            <a:ext cx="2667000" cy="657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9BE49F-D0AA-4AA8-A67B-93E35B3B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68" y="1880455"/>
            <a:ext cx="2390775" cy="1076325"/>
          </a:xfrm>
          <a:prstGeom prst="rect">
            <a:avLst/>
          </a:prstGeom>
        </p:spPr>
      </p:pic>
      <p:pic>
        <p:nvPicPr>
          <p:cNvPr id="2050" name="Picture 2" descr="Learn HTML - 适用于Android的APK下载 | Aptoide">
            <a:extLst>
              <a:ext uri="{FF2B5EF4-FFF2-40B4-BE49-F238E27FC236}">
                <a16:creationId xmlns:a16="http://schemas.microsoft.com/office/drawing/2014/main" id="{A6860DD5-7A83-42B2-977F-8E4A625D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2" y="3668835"/>
            <a:ext cx="2513121" cy="25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前端开发专题 - w3cschool">
            <a:extLst>
              <a:ext uri="{FF2B5EF4-FFF2-40B4-BE49-F238E27FC236}">
                <a16:creationId xmlns:a16="http://schemas.microsoft.com/office/drawing/2014/main" id="{FD17CF20-6B31-460E-9D0D-267E636D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55" y="27163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2F64B33-851A-4CBD-A49D-9587CDB77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549" y="4621335"/>
            <a:ext cx="3368600" cy="11411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43A8905-4D64-43C4-B3E4-BE29141DA4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46" y="3721130"/>
            <a:ext cx="54292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47CE-9106-4EDD-AC98-91F27B3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A79F9C-CA3D-4F0D-B611-5BA7D6E4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" y="3746182"/>
            <a:ext cx="2169762" cy="13442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B67164-9D33-4C80-874B-F9A52486D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74" y="1818885"/>
            <a:ext cx="1495425" cy="14573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37E1A9-13D4-40BA-9EB8-93B87BDDA7B6}"/>
              </a:ext>
            </a:extLst>
          </p:cNvPr>
          <p:cNvSpPr txBox="1"/>
          <p:nvPr/>
        </p:nvSpPr>
        <p:spPr>
          <a:xfrm>
            <a:off x="7640819" y="291760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ADMIN</a:t>
            </a:r>
            <a:r>
              <a:rPr lang="zh-TW" altLang="en-US" b="1" dirty="0"/>
              <a:t>查看社辦狀況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F03098-187B-4923-B749-74871B31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7344"/>
            <a:ext cx="1778493" cy="11018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FA2E5-9145-4F75-AF51-9C17126C1DBF}"/>
              </a:ext>
            </a:extLst>
          </p:cNvPr>
          <p:cNvSpPr txBox="1"/>
          <p:nvPr/>
        </p:nvSpPr>
        <p:spPr>
          <a:xfrm>
            <a:off x="7740357" y="4637285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ADMIN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775C78-4ADB-435F-9EEE-9446AEFE6103}"/>
              </a:ext>
            </a:extLst>
          </p:cNvPr>
          <p:cNvSpPr txBox="1"/>
          <p:nvPr/>
        </p:nvSpPr>
        <p:spPr>
          <a:xfrm>
            <a:off x="1196888" y="4932770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USER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877DE4-0D3D-4E9E-B679-EDFB8AF3A92B}"/>
              </a:ext>
            </a:extLst>
          </p:cNvPr>
          <p:cNvSpPr txBox="1"/>
          <p:nvPr/>
        </p:nvSpPr>
        <p:spPr>
          <a:xfrm>
            <a:off x="1181182" y="316516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F5EDDEE-B586-4052-AAB1-887392A6C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2" y="1844432"/>
            <a:ext cx="1542171" cy="1326118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30858CF-3CBF-4D6C-AE2A-FF4374FB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360" y="5332822"/>
            <a:ext cx="3289138" cy="69181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411E83-57DF-439A-9563-54F30D9E12D0}"/>
              </a:ext>
            </a:extLst>
          </p:cNvPr>
          <p:cNvSpPr txBox="1"/>
          <p:nvPr/>
        </p:nvSpPr>
        <p:spPr>
          <a:xfrm>
            <a:off x="3469255" y="490574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</p:spTree>
    <p:extLst>
      <p:ext uri="{BB962C8B-B14F-4D97-AF65-F5344CB8AC3E}">
        <p14:creationId xmlns:p14="http://schemas.microsoft.com/office/powerpoint/2010/main" val="256560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3E013-F34A-40C1-8D30-BD62AAC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9F40A-84C8-46F7-8B6D-B60BCFF4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F881C8-6A73-422A-A55E-1E90487B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79" y="3371710"/>
            <a:ext cx="4185373" cy="22157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E2A565-037F-4BEA-9D76-8FCD2BC5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62" y="1020987"/>
            <a:ext cx="4185373" cy="22157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13F837-1AC5-4C5F-BCE7-525F8932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47" y="1405442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71A021-ED52-483C-A760-23B5F99C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98" y="307134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89B952-41C2-4D00-A52A-3141325C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3148018"/>
            <a:ext cx="4185373" cy="22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1F26-B5FB-4B7E-A627-D9298C4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C7DF-4EA9-4A77-B29A-9C76CBE2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0" y="1690688"/>
            <a:ext cx="5190747" cy="274804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8AC92-2ADC-481F-8739-7F824E4F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41" y="3429000"/>
            <a:ext cx="5506218" cy="2915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C5383A-6162-4457-B32B-51746214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1" y="1655073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E34617-FED2-4FBA-A9A2-B16C50E1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68" y="273191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D68B6B-A57A-4CA7-B61C-885AD5E3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5" y="3961257"/>
            <a:ext cx="4185373" cy="2215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52AB6-E8DA-407B-8C39-0820B3E7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4" y="394688"/>
            <a:ext cx="4185373" cy="22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242</Words>
  <Application>Microsoft Office PowerPoint</Application>
  <PresentationFormat>寬螢幕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雲練團-N-demo</vt:lpstr>
      <vt:lpstr>簡報大綱</vt:lpstr>
      <vt:lpstr>專題介紹</vt:lpstr>
      <vt:lpstr>開發初衷</vt:lpstr>
      <vt:lpstr>如果把社團辦公室以籃球場來比喻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雲練團-N-demo</dc:title>
  <dc:creator>NTPU</dc:creator>
  <cp:lastModifiedBy>NTPU</cp:lastModifiedBy>
  <cp:revision>13</cp:revision>
  <dcterms:created xsi:type="dcterms:W3CDTF">2024-11-28T06:07:58Z</dcterms:created>
  <dcterms:modified xsi:type="dcterms:W3CDTF">2024-11-28T08:09:36Z</dcterms:modified>
</cp:coreProperties>
</file>