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TPU" initials="N" lastIdx="1" clrIdx="0">
    <p:extLst>
      <p:ext uri="{19B8F6BF-5375-455C-9EA6-DF929625EA0E}">
        <p15:presenceInfo xmlns:p15="http://schemas.microsoft.com/office/powerpoint/2012/main" userId="NTP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28T14:33:10.280" idx="1">
    <p:pos x="6996" y="2447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CD861B-88D9-4112-916B-D75B81CFB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4F3D3D-3920-48F9-AA9B-99D2A9B74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9477A1-1AAA-4AE2-923C-83043666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D96B78-34FE-40AB-BBE5-AE008696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8FB710-2B13-40C0-972C-996CB759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08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3FEF9A-FD90-4769-8FEB-ED2A58A8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B32F49-6E27-4AFB-B41F-29D3EEA77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7B024F-5275-4C5F-B5FA-41C1945F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869112-82AF-4850-9FF0-9EFD4EF6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DBDA71-C476-480A-9FE1-896B5EBE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05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944D894-FE4B-47EC-AE03-400563ABF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5523B6-CE68-46C0-866A-3438741D6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6EF263-5552-4040-B558-EE3F1917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6C99B1-94DC-4869-BD47-90EF704F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CB1BE1-4D7F-4E6A-A474-3D3E45A9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01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B97F04-5060-460B-8E0C-05D7118A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467530-8704-44C8-B111-5095FFECA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AF947B-6DCE-40E5-9AEC-CA1A48F6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DB5912-665F-4078-8104-B41FB6D4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9C5CEA-A457-4BA9-9F74-5CDF92D1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38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355A9-0A34-4B5C-87C2-D05A960B1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A54CC6-D05E-4432-A5BC-4CE8BCC8D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38AE66-B378-474A-BFE5-5E4E9642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3EF144-5121-452A-AC11-A9F70CF6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507098-D187-42DA-BA96-E0661FE8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40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19D8C-7DB2-4753-ACD4-FFF7166C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ED2087-4A2F-48E5-8A27-880D5C421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69906C-8450-4CF6-81C8-2A19E3B28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95C245-46D8-4E41-8B76-C6FEFEF8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EB0A9F-3ECA-4DBA-ADA1-E6D767EE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5DD906-B803-4DEE-B58F-2913AA5C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55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7B8F6A-4FC0-47C0-B795-BED225EFE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C6D19B-92BA-4F68-A6EF-8160DE327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39EBB1-71BA-4768-9303-CE45774C8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22E6A29-9334-43BA-91FE-AD4BC88D5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DF7D33-451F-4659-8669-4740AEBD7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7E9B4DD-88FB-4590-BB7B-E71442149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6D63915-0CD4-4FEF-8B09-81FD7311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92ABCF4-BF79-4F32-8E33-81C6A9E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09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E162A3-1DAD-4FFD-A0D5-28B64E3A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B77125-1235-4F5F-B9EE-CF84A9CD1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7790540-348A-4138-8C2F-AD3C147D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B5BACB-B83D-451E-880D-72236EAC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93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6AB4D61-28FC-45F2-BE4E-5A6C1406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1C3175B-77F0-4AB4-8CDE-8EF8F816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5E592C-CCCE-4A2D-A779-87517608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77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ABBB5C-76A8-4C91-97EB-11532251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2F2FEC-7140-4EEC-B314-C0982C09B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F5C7E5-F6D7-43AE-BA2C-3E1F4B39B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472BA0-0F53-4065-A329-D78CA855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91BB6B-9E92-4195-9DD7-68B05286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DBC4DE-5086-49D1-BBC7-F9E50353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57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3CF71-B9AE-436F-B49B-2BB612D2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5BD9107-8369-4E5F-8EB2-96CFCBE2D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037F99-5A77-42A9-B3B2-3A09F4A6E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A28B87-2E73-45B8-8692-0947CA3F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D2C2F2-347E-4281-9374-54B9E576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4FF658-660B-4A46-80DF-CBF820BE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64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3760118-E14C-405D-BBB0-338C7B75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57C78E-E75E-4D96-9D0F-B9E4D793C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5FC8C9-5B46-4906-A72F-FF8F95078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4F3FC1-0545-4638-A2C6-7F30A4CCA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D3EE85-E46F-4EAE-964E-C4B5F92FC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43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B94C9D-F91A-40DE-BB12-AAA79FBA6E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雲練團</a:t>
            </a:r>
            <a:r>
              <a:rPr lang="en-US" altLang="zh-TW" dirty="0"/>
              <a:t>-N-demo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643355E-29EE-4805-8186-CEA12D9AA5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&lt;</a:t>
            </a:r>
            <a:r>
              <a:rPr lang="zh-TW" altLang="en-US" dirty="0"/>
              <a:t>產業新尖兵計畫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Java</a:t>
            </a:r>
            <a:r>
              <a:rPr lang="zh-TW" altLang="en-US" dirty="0"/>
              <a:t>雲端應用開發工程師實戰養成班</a:t>
            </a:r>
            <a:endParaRPr lang="en-US" altLang="zh-TW" dirty="0"/>
          </a:p>
          <a:p>
            <a:r>
              <a:rPr lang="zh-TW" altLang="en-US" dirty="0"/>
              <a:t>朱彥霖</a:t>
            </a:r>
          </a:p>
        </p:txBody>
      </p:sp>
    </p:spTree>
    <p:extLst>
      <p:ext uri="{BB962C8B-B14F-4D97-AF65-F5344CB8AC3E}">
        <p14:creationId xmlns:p14="http://schemas.microsoft.com/office/powerpoint/2010/main" val="164949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85A89-3385-4ABF-B157-E1A0526F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00187F-F2BD-4ECD-9A79-56CFA9CD2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專題介紹</a:t>
            </a:r>
            <a:r>
              <a:rPr lang="en-US" altLang="zh-TW" dirty="0"/>
              <a:t>-</a:t>
            </a:r>
            <a:r>
              <a:rPr lang="zh-TW" altLang="en-US" dirty="0"/>
              <a:t>練團雲的需求背景</a:t>
            </a:r>
            <a:r>
              <a:rPr lang="en-US" altLang="zh-TW" dirty="0"/>
              <a:t>, </a:t>
            </a:r>
            <a:r>
              <a:rPr lang="zh-TW" altLang="en-US" dirty="0"/>
              <a:t>開發初衷</a:t>
            </a:r>
            <a:endParaRPr lang="en-US" altLang="zh-TW" dirty="0"/>
          </a:p>
          <a:p>
            <a:r>
              <a:rPr lang="zh-TW" altLang="en-US" dirty="0"/>
              <a:t>專題架構</a:t>
            </a:r>
            <a:r>
              <a:rPr lang="en-US" altLang="zh-TW" dirty="0"/>
              <a:t>-</a:t>
            </a:r>
            <a:r>
              <a:rPr lang="zh-TW" altLang="en-US" dirty="0"/>
              <a:t>規劃的架構</a:t>
            </a:r>
            <a:r>
              <a:rPr lang="en-US" altLang="zh-TW" dirty="0"/>
              <a:t>, </a:t>
            </a:r>
            <a:r>
              <a:rPr lang="zh-TW" altLang="en-US" dirty="0"/>
              <a:t>使用者操作流程</a:t>
            </a:r>
            <a:endParaRPr lang="en-US" altLang="zh-TW" dirty="0"/>
          </a:p>
          <a:p>
            <a:r>
              <a:rPr lang="zh-TW" altLang="en-US" dirty="0"/>
              <a:t>頁面與功能</a:t>
            </a:r>
            <a:r>
              <a:rPr lang="en-US" altLang="zh-TW" dirty="0"/>
              <a:t>-</a:t>
            </a:r>
            <a:r>
              <a:rPr lang="zh-TW" altLang="en-US" sz="1200" dirty="0"/>
              <a:t>系統的整體架構</a:t>
            </a:r>
            <a:r>
              <a:rPr lang="en-US" altLang="zh-TW" sz="1200" dirty="0"/>
              <a:t>,</a:t>
            </a:r>
            <a:r>
              <a:rPr lang="zh-TW" altLang="en-US" sz="1200" dirty="0"/>
              <a:t>包含前端、後端、資料庫等技術元件</a:t>
            </a:r>
            <a:r>
              <a:rPr lang="en-US" altLang="zh-TW" sz="1200" dirty="0"/>
              <a:t>,</a:t>
            </a:r>
            <a:r>
              <a:rPr lang="zh-TW" altLang="en-US" sz="1200" dirty="0"/>
              <a:t>及使用者主要操作流程。</a:t>
            </a:r>
          </a:p>
          <a:p>
            <a:r>
              <a:rPr lang="zh-TW" altLang="en-US" sz="1200" dirty="0"/>
              <a:t>結語</a:t>
            </a:r>
            <a:r>
              <a:rPr lang="en-US" altLang="zh-TW" sz="1200" dirty="0"/>
              <a:t>-</a:t>
            </a:r>
            <a:r>
              <a:rPr lang="zh-TW" altLang="en-US" sz="1200" dirty="0"/>
              <a:t>本次專題</a:t>
            </a:r>
            <a:r>
              <a:rPr lang="en-US" altLang="zh-TW" sz="1200" dirty="0"/>
              <a:t>-</a:t>
            </a:r>
            <a:r>
              <a:rPr lang="zh-TW" altLang="en-US" sz="1200" dirty="0"/>
              <a:t> </a:t>
            </a:r>
            <a:r>
              <a:rPr lang="zh-TW" altLang="en-US" dirty="0"/>
              <a:t>製作的過程及心得分享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86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A7E7F-2866-489E-9176-929C0234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專題介紹</a:t>
            </a:r>
          </a:p>
        </p:txBody>
      </p:sp>
      <p:pic>
        <p:nvPicPr>
          <p:cNvPr id="1026" name="Picture 2" descr="Sticker Rock and Roll Homer | MuralDecal.com">
            <a:extLst>
              <a:ext uri="{FF2B5EF4-FFF2-40B4-BE49-F238E27FC236}">
                <a16:creationId xmlns:a16="http://schemas.microsoft.com/office/drawing/2014/main" id="{21B69558-0F99-4897-B895-A16BAB6F30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101" y="1594805"/>
            <a:ext cx="4202313" cy="420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22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5BB18-5F37-4610-99A9-BA02002E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開發初衷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700E45-5253-4FE2-8AC8-660D5E152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1400" dirty="0"/>
              <a:t>我在高中三年的觀察</a:t>
            </a:r>
            <a:r>
              <a:rPr lang="en-US" altLang="zh-TW" sz="1400" dirty="0"/>
              <a:t>-</a:t>
            </a:r>
            <a:r>
              <a:rPr lang="zh-TW" altLang="en-US" sz="1400" dirty="0"/>
              <a:t>動輒</a:t>
            </a:r>
            <a:r>
              <a:rPr lang="en-US" altLang="zh-TW" sz="1400" dirty="0"/>
              <a:t>4-50</a:t>
            </a:r>
            <a:r>
              <a:rPr lang="zh-TW" altLang="en-US" sz="1400" dirty="0"/>
              <a:t>人的社團</a:t>
            </a:r>
            <a:r>
              <a:rPr lang="en-US" altLang="zh-TW" sz="1400" dirty="0"/>
              <a:t>, </a:t>
            </a:r>
            <a:r>
              <a:rPr lang="zh-TW" altLang="en-US" sz="1400" dirty="0"/>
              <a:t>每天有五</a:t>
            </a:r>
            <a:r>
              <a:rPr lang="en-US" altLang="zh-TW" sz="1400" dirty="0"/>
              <a:t>-</a:t>
            </a:r>
            <a:r>
              <a:rPr lang="zh-TW" altLang="en-US" sz="1400" dirty="0"/>
              <a:t>六組不同的樂隊共用同一個社團辦公室練習</a:t>
            </a:r>
            <a:r>
              <a:rPr lang="en-US" altLang="zh-TW" sz="1400" dirty="0"/>
              <a:t>, </a:t>
            </a:r>
            <a:r>
              <a:rPr lang="zh-TW" altLang="en-US" sz="1400" dirty="0"/>
              <a:t>不僅常有資源分配不均</a:t>
            </a:r>
            <a:r>
              <a:rPr lang="en-US" altLang="zh-TW" sz="1400" dirty="0"/>
              <a:t>, </a:t>
            </a:r>
            <a:r>
              <a:rPr lang="zh-TW" altLang="en-US" sz="1400" dirty="0"/>
              <a:t>甚至會影響到少數社員的士氣</a:t>
            </a:r>
            <a:r>
              <a:rPr lang="en-US" altLang="zh-TW" sz="1400" dirty="0"/>
              <a:t>, </a:t>
            </a:r>
            <a:r>
              <a:rPr lang="zh-TW" altLang="en-US" sz="1400" dirty="0"/>
              <a:t>讓社員練習新歌的意願越來越差</a:t>
            </a:r>
            <a:r>
              <a:rPr lang="en-US" altLang="zh-TW" sz="1400" dirty="0"/>
              <a:t>, </a:t>
            </a:r>
            <a:r>
              <a:rPr lang="zh-TW" altLang="en-US" sz="1400" dirty="0"/>
              <a:t> 也對其他社團活動參與意願</a:t>
            </a:r>
            <a:r>
              <a:rPr lang="en-US" altLang="zh-TW" sz="1400" dirty="0"/>
              <a:t>, </a:t>
            </a:r>
            <a:r>
              <a:rPr lang="zh-TW" altLang="en-US" sz="1400" dirty="0"/>
              <a:t>短期</a:t>
            </a:r>
            <a:r>
              <a:rPr lang="en-US" altLang="zh-TW" sz="1400" dirty="0"/>
              <a:t>/</a:t>
            </a:r>
            <a:r>
              <a:rPr lang="zh-TW" altLang="en-US" sz="1400" dirty="0"/>
              <a:t>長期成果評鑑有影響</a:t>
            </a:r>
            <a:endParaRPr lang="en-US" altLang="zh-TW" sz="1400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統一管理使用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增加辦公室使用效率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降低因友誼</a:t>
            </a:r>
            <a:r>
              <a:rPr lang="en-US" altLang="zh-TW" dirty="0"/>
              <a:t>, </a:t>
            </a:r>
            <a:r>
              <a:rPr lang="zh-TW" altLang="en-US" dirty="0"/>
              <a:t>人脈</a:t>
            </a:r>
            <a:r>
              <a:rPr lang="en-US" altLang="zh-TW" dirty="0"/>
              <a:t>, </a:t>
            </a:r>
            <a:r>
              <a:rPr lang="zh-TW" altLang="en-US" dirty="0"/>
              <a:t>曲目數等未量化因素造成使用權不平等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112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3E31F104-9FBD-48D2-A495-2327F65A1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033" y="3970820"/>
            <a:ext cx="3001000" cy="260829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9A0ABD3-F35E-4FF5-8D89-556BC9EE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如果把社團辦公室以籃球場來比喻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DEC0D6-F210-4F3F-9807-A62D4BAE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</a:rPr>
              <a:t>白話文</a:t>
            </a:r>
            <a:endParaRPr lang="en-US" altLang="zh-TW" dirty="0">
              <a:solidFill>
                <a:srgbClr val="002060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b="1" dirty="0">
                <a:solidFill>
                  <a:srgbClr val="FF0000"/>
                </a:solidFill>
              </a:rPr>
              <a:t>就是希望老少咸宜童叟無欺都有球打的意思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295FBC-B37A-4556-BC79-4BB502492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691" y="2268816"/>
            <a:ext cx="2934290" cy="154238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3AC4A37-4379-4D94-B9D4-970F6A49B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967" y="4445023"/>
            <a:ext cx="3827231" cy="187109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FDABE7F-1102-4B8F-BA9D-4AF9FC4DE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11" y="1886617"/>
            <a:ext cx="2726491" cy="192458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95B0DBA-697E-4E04-9670-4769A478B8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8330" y="1525374"/>
            <a:ext cx="1637710" cy="22858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DA6C7D4-A0EF-4DCC-9A4E-ACAA62EE2F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4033" y="1565969"/>
            <a:ext cx="1492567" cy="218367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FF6FCC4-251F-4135-AF75-526319CADAC0}"/>
              </a:ext>
            </a:extLst>
          </p:cNvPr>
          <p:cNvSpPr/>
          <p:nvPr/>
        </p:nvSpPr>
        <p:spPr>
          <a:xfrm>
            <a:off x="9473694" y="5876954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練團</a:t>
            </a:r>
            <a:endParaRPr lang="zh-TW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9807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25D4C2-9360-4C21-9B62-ED06DF69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85664C-B406-4871-B8EF-6B78DF3B7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即時更新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zh-TW" altLang="en-US" dirty="0">
                <a:effectLst/>
              </a:rPr>
              <a:t>提供即時的社辦使用狀態</a:t>
            </a:r>
            <a:r>
              <a:rPr lang="en-US" altLang="zh-TW" dirty="0">
                <a:effectLst/>
              </a:rPr>
              <a:t>,</a:t>
            </a:r>
          </a:p>
          <a:p>
            <a:r>
              <a:rPr lang="zh-TW" altLang="en-US" dirty="0">
                <a:effectLst/>
              </a:rPr>
              <a:t>讓使用者了解社辦的可用性。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5C5CD6-6C92-44D8-ACC6-37E68269F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166" y="3011610"/>
            <a:ext cx="2667000" cy="6572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B9BE49F-D0AA-4AA8-A67B-93E35B3BF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668" y="1880455"/>
            <a:ext cx="2390775" cy="1076325"/>
          </a:xfrm>
          <a:prstGeom prst="rect">
            <a:avLst/>
          </a:prstGeom>
        </p:spPr>
      </p:pic>
      <p:pic>
        <p:nvPicPr>
          <p:cNvPr id="2050" name="Picture 2" descr="Learn HTML - 适用于Android的APK下载 | Aptoide">
            <a:extLst>
              <a:ext uri="{FF2B5EF4-FFF2-40B4-BE49-F238E27FC236}">
                <a16:creationId xmlns:a16="http://schemas.microsoft.com/office/drawing/2014/main" id="{A6860DD5-7A83-42B2-977F-8E4A625D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62" y="3668835"/>
            <a:ext cx="2513121" cy="251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前端开发专题 - w3cschool">
            <a:extLst>
              <a:ext uri="{FF2B5EF4-FFF2-40B4-BE49-F238E27FC236}">
                <a16:creationId xmlns:a16="http://schemas.microsoft.com/office/drawing/2014/main" id="{FD17CF20-6B31-460E-9D0D-267E636D3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055" y="271633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2F64B33-851A-4CBD-A49D-9587CDB77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3549" y="4621335"/>
            <a:ext cx="3368600" cy="114111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43A8905-4D64-43C4-B3E4-BE29141DA4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946" y="3721130"/>
            <a:ext cx="54292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747CE-9106-4EDD-AC98-91F27B31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A79F9C-CA3D-4F0D-B611-5BA7D6E41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0" y="3746182"/>
            <a:ext cx="2169762" cy="134423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5B67164-9D33-4C80-874B-F9A52486D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974" y="1818885"/>
            <a:ext cx="1495425" cy="145732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C37E1A9-13D4-40BA-9EB8-93B87BDDA7B6}"/>
              </a:ext>
            </a:extLst>
          </p:cNvPr>
          <p:cNvSpPr txBox="1"/>
          <p:nvPr/>
        </p:nvSpPr>
        <p:spPr>
          <a:xfrm>
            <a:off x="7640819" y="2917608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ADMIN</a:t>
            </a:r>
            <a:r>
              <a:rPr lang="zh-TW" altLang="en-US" b="1" dirty="0"/>
              <a:t>查看社辦狀況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1F03098-187B-4923-B749-74871B31B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97344"/>
            <a:ext cx="1778493" cy="110182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23DFA2E5-9145-4F75-AF51-9C17126C1DBF}"/>
              </a:ext>
            </a:extLst>
          </p:cNvPr>
          <p:cNvSpPr txBox="1"/>
          <p:nvPr/>
        </p:nvSpPr>
        <p:spPr>
          <a:xfrm>
            <a:off x="7740357" y="4637285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FOR ADMIN</a:t>
            </a:r>
            <a:endParaRPr lang="zh-TW" altLang="en-US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1775C78-4ADB-435F-9EEE-9446AEFE6103}"/>
              </a:ext>
            </a:extLst>
          </p:cNvPr>
          <p:cNvSpPr txBox="1"/>
          <p:nvPr/>
        </p:nvSpPr>
        <p:spPr>
          <a:xfrm>
            <a:off x="1196888" y="4932770"/>
            <a:ext cx="112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FOR USER</a:t>
            </a:r>
            <a:endParaRPr lang="zh-TW" altLang="en-US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F877DE4-0D3D-4E9E-B679-EDFB8AF3A92B}"/>
              </a:ext>
            </a:extLst>
          </p:cNvPr>
          <p:cNvSpPr txBox="1"/>
          <p:nvPr/>
        </p:nvSpPr>
        <p:spPr>
          <a:xfrm>
            <a:off x="1181182" y="3165160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USER</a:t>
            </a:r>
            <a:r>
              <a:rPr lang="zh-TW" altLang="en-US" b="1" dirty="0"/>
              <a:t>建立預約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F5EDDEE-B586-4052-AAB1-887392A6C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02" y="1844432"/>
            <a:ext cx="1542171" cy="1326118"/>
          </a:xfrm>
          <a:prstGeom prst="rect">
            <a:avLst/>
          </a:prstGeom>
        </p:spPr>
      </p:pic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630858CF-3CBF-4D6C-AE2A-FF4374FB1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360" y="5332822"/>
            <a:ext cx="3289138" cy="69181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6411E83-57DF-439A-9563-54F30D9E12D0}"/>
              </a:ext>
            </a:extLst>
          </p:cNvPr>
          <p:cNvSpPr txBox="1"/>
          <p:nvPr/>
        </p:nvSpPr>
        <p:spPr>
          <a:xfrm>
            <a:off x="3469255" y="4905746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USER</a:t>
            </a:r>
            <a:r>
              <a:rPr lang="zh-TW" altLang="en-US" b="1" dirty="0"/>
              <a:t>建立預約</a:t>
            </a:r>
          </a:p>
        </p:txBody>
      </p:sp>
    </p:spTree>
    <p:extLst>
      <p:ext uri="{BB962C8B-B14F-4D97-AF65-F5344CB8AC3E}">
        <p14:creationId xmlns:p14="http://schemas.microsoft.com/office/powerpoint/2010/main" val="256560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242</Words>
  <Application>Microsoft Office PowerPoint</Application>
  <PresentationFormat>寬螢幕</PresentationFormat>
  <Paragraphs>31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雲練團-N-demo</vt:lpstr>
      <vt:lpstr>簡報大綱</vt:lpstr>
      <vt:lpstr>專題介紹</vt:lpstr>
      <vt:lpstr>開發初衷</vt:lpstr>
      <vt:lpstr>如果把社團辦公室以籃球場來比喻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雲練團-N-demo</dc:title>
  <dc:creator>NTPU</dc:creator>
  <cp:lastModifiedBy>NTPU</cp:lastModifiedBy>
  <cp:revision>11</cp:revision>
  <dcterms:created xsi:type="dcterms:W3CDTF">2024-11-28T06:07:58Z</dcterms:created>
  <dcterms:modified xsi:type="dcterms:W3CDTF">2024-11-28T07:43:34Z</dcterms:modified>
</cp:coreProperties>
</file>