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2019/8/8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2019/8/8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2019/8/8</a:t>
            </a:fld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2019/8/8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手繪多邊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2019/8/8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467544" y="548680"/>
            <a:ext cx="4248472" cy="864096"/>
          </a:xfrm>
        </p:spPr>
        <p:txBody>
          <a:bodyPr>
            <a:normAutofit/>
          </a:bodyPr>
          <a:lstStyle/>
          <a:p>
            <a:pPr algn="just"/>
            <a:r>
              <a:rPr lang="zh-TW" altLang="en-US" sz="4400" dirty="0" smtClean="0">
                <a:solidFill>
                  <a:srgbClr val="00B0F0"/>
                </a:solidFill>
              </a:rPr>
              <a:t>解除</a:t>
            </a:r>
            <a:r>
              <a:rPr lang="zh-TW" altLang="en-US" sz="4400" dirty="0" smtClean="0">
                <a:solidFill>
                  <a:srgbClr val="00B0F0"/>
                </a:solidFill>
              </a:rPr>
              <a:t>顏色</a:t>
            </a:r>
            <a:r>
              <a:rPr lang="zh-TW" altLang="en-US" sz="4400" dirty="0" smtClean="0">
                <a:solidFill>
                  <a:srgbClr val="00B0F0"/>
                </a:solidFill>
              </a:rPr>
              <a:t>牢籠</a:t>
            </a:r>
            <a:endParaRPr lang="zh-TW" altLang="en-US" sz="4400" dirty="0" smtClean="0">
              <a:solidFill>
                <a:srgbClr val="00B0F0"/>
              </a:solidFill>
            </a:endParaRPr>
          </a:p>
        </p:txBody>
      </p:sp>
      <p:sp>
        <p:nvSpPr>
          <p:cNvPr id="10" name="文字版面配置區 9"/>
          <p:cNvSpPr>
            <a:spLocks noGrp="1"/>
          </p:cNvSpPr>
          <p:nvPr>
            <p:ph type="subTitle" idx="1"/>
          </p:nvPr>
        </p:nvSpPr>
        <p:spPr>
          <a:xfrm>
            <a:off x="395536" y="3284984"/>
            <a:ext cx="7667342" cy="2880320"/>
          </a:xfrm>
        </p:spPr>
        <p:txBody>
          <a:bodyPr>
            <a:normAutofit/>
          </a:bodyPr>
          <a:lstStyle/>
          <a:p>
            <a:pPr algn="l"/>
            <a:r>
              <a:rPr lang="zh-TW" altLang="en-US" sz="3600" dirty="0" smtClean="0"/>
              <a:t>指導老師：許雅婷、</a:t>
            </a:r>
            <a:r>
              <a:rPr lang="zh-TW" altLang="en-US" sz="3600" dirty="0" smtClean="0"/>
              <a:t>錢達智</a:t>
            </a:r>
            <a:endParaRPr lang="en-US" altLang="zh-TW" sz="3600" dirty="0" smtClean="0"/>
          </a:p>
          <a:p>
            <a:pPr algn="l"/>
            <a:r>
              <a:rPr lang="zh-TW" altLang="en-US" sz="3600" dirty="0" smtClean="0"/>
              <a:t>助教：</a:t>
            </a:r>
            <a:r>
              <a:rPr lang="zh-TW" altLang="en-US" sz="3600" dirty="0" smtClean="0"/>
              <a:t>黃宗民</a:t>
            </a:r>
            <a:endParaRPr lang="en-US" altLang="zh-TW" sz="3600" dirty="0" smtClean="0"/>
          </a:p>
          <a:p>
            <a:pPr algn="l"/>
            <a:r>
              <a:rPr lang="zh-TW" altLang="en-US" sz="3600" dirty="0" smtClean="0"/>
              <a:t>製作者</a:t>
            </a:r>
            <a:r>
              <a:rPr lang="zh-TW" altLang="en-US" sz="3600" dirty="0" smtClean="0"/>
              <a:t>：朱冠齊</a:t>
            </a:r>
            <a:endParaRPr lang="en-US" altLang="zh-TW" sz="3600" dirty="0" smtClean="0"/>
          </a:p>
          <a:p>
            <a:endParaRPr lang="en-US" altLang="zh-TW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+mn-ea"/>
                <a:ea typeface="+mn-ea"/>
              </a:rPr>
              <a:t>以</a:t>
            </a:r>
            <a:r>
              <a:rPr lang="en-US" altLang="zh-TW" sz="2400" dirty="0" smtClean="0">
                <a:latin typeface="+mn-ea"/>
                <a:ea typeface="+mn-ea"/>
              </a:rPr>
              <a:t>Canvas</a:t>
            </a:r>
            <a:r>
              <a:rPr lang="zh-TW" altLang="en-US" sz="2400" dirty="0" smtClean="0">
                <a:latin typeface="+mn-ea"/>
                <a:ea typeface="+mn-ea"/>
              </a:rPr>
              <a:t>為主體</a:t>
            </a:r>
            <a:endParaRPr lang="zh-TW" altLang="en-US" sz="2400" dirty="0">
              <a:latin typeface="+mn-ea"/>
              <a:ea typeface="+mn-ea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使用技術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Canvas</a:t>
            </a:r>
          </a:p>
          <a:p>
            <a:r>
              <a:rPr lang="en-US" altLang="zh-TW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HTML5</a:t>
            </a:r>
          </a:p>
          <a:p>
            <a:r>
              <a:rPr lang="en-US" altLang="zh-TW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Javascript</a:t>
            </a:r>
            <a:endParaRPr lang="en-US" altLang="zh-TW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CSS3</a:t>
            </a:r>
          </a:p>
          <a:p>
            <a:r>
              <a:rPr lang="en-US" altLang="zh-TW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boostrap4</a:t>
            </a:r>
            <a:endParaRPr lang="en-US" altLang="zh-TW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124744"/>
            <a:ext cx="8121650" cy="496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2843808" y="260648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遊戲畫面簡介</a:t>
            </a:r>
            <a:endParaRPr lang="zh-TW" altLang="en-US" sz="3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484784"/>
            <a:ext cx="4190386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1484784"/>
            <a:ext cx="4449170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文字方塊 9"/>
          <p:cNvSpPr txBox="1"/>
          <p:nvPr/>
        </p:nvSpPr>
        <p:spPr>
          <a:xfrm>
            <a:off x="2915816" y="404664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遊戲畫面簡介</a:t>
            </a:r>
            <a:endParaRPr lang="zh-TW" altLang="en-US" sz="3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57200" y="274320"/>
            <a:ext cx="3250704" cy="1066448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遊戲過程</a:t>
            </a:r>
            <a:endParaRPr lang="zh-TW" alt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7" y="1700808"/>
            <a:ext cx="3943515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字方塊 7"/>
          <p:cNvSpPr txBox="1"/>
          <p:nvPr/>
        </p:nvSpPr>
        <p:spPr>
          <a:xfrm>
            <a:off x="4499992" y="2420888"/>
            <a:ext cx="43396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/>
              <a:t>當點擊左上方格後，</a:t>
            </a:r>
            <a:endParaRPr lang="en-US" altLang="zh-TW" sz="3600" dirty="0" smtClean="0"/>
          </a:p>
          <a:p>
            <a:r>
              <a:rPr lang="zh-TW" altLang="en-US" sz="3600" dirty="0" smtClean="0"/>
              <a:t>他本身及其周圍的兩</a:t>
            </a:r>
            <a:endParaRPr lang="en-US" altLang="zh-TW" sz="3600" dirty="0" smtClean="0"/>
          </a:p>
          <a:p>
            <a:r>
              <a:rPr lang="zh-TW" altLang="en-US" sz="3600" dirty="0" smtClean="0"/>
              <a:t>個方格顏色一同消失</a:t>
            </a:r>
            <a:endParaRPr lang="en-US" altLang="zh-TW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57200" y="274320"/>
            <a:ext cx="3250704" cy="1066448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遊戲過程</a:t>
            </a:r>
            <a:endParaRPr lang="zh-TW" alt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499992" y="2564904"/>
            <a:ext cx="45191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/>
              <a:t>當點擊中間方格，</a:t>
            </a:r>
            <a:endParaRPr lang="en-US" altLang="zh-TW" sz="3600" dirty="0" smtClean="0"/>
          </a:p>
          <a:p>
            <a:r>
              <a:rPr lang="en-US" altLang="zh-TW" sz="3600" dirty="0" smtClean="0"/>
              <a:t>1,2</a:t>
            </a:r>
            <a:r>
              <a:rPr lang="zh-TW" altLang="en-US" sz="3600" dirty="0" smtClean="0"/>
              <a:t>無色部分恢復藍色</a:t>
            </a:r>
            <a:endParaRPr lang="en-US" altLang="zh-TW" sz="3600" dirty="0" smtClean="0"/>
          </a:p>
          <a:p>
            <a:r>
              <a:rPr lang="en-US" altLang="zh-TW" sz="3600" dirty="0" smtClean="0"/>
              <a:t>3,4,5</a:t>
            </a:r>
            <a:r>
              <a:rPr lang="zh-TW" altLang="en-US" sz="3600" dirty="0" smtClean="0"/>
              <a:t>顏色消失</a:t>
            </a:r>
            <a:endParaRPr lang="en-US" altLang="zh-TW" sz="36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628800"/>
            <a:ext cx="4248472" cy="4254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57200" y="274320"/>
            <a:ext cx="3250704" cy="1066448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遊戲過程</a:t>
            </a:r>
            <a:endParaRPr lang="zh-TW" alt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355976" y="4797152"/>
            <a:ext cx="4536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/>
              <a:t>點擊重新開始恢復初始畫面</a:t>
            </a:r>
            <a:endParaRPr lang="en-US" altLang="zh-TW" sz="36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412776"/>
            <a:ext cx="3986559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548680"/>
            <a:ext cx="3581127" cy="398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1619672" y="1988840"/>
            <a:ext cx="5832648" cy="2376264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b="1" spc="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成果畫面</a:t>
            </a:r>
            <a:endParaRPr lang="zh-TW" altLang="en-US" sz="7200" b="1" spc="6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科技">
  <a:themeElements>
    <a:clrScheme name="科技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科技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科技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475</TotalTime>
  <Words>83</Words>
  <Application>Microsoft Office PowerPoint</Application>
  <PresentationFormat>如螢幕大小 (4:3)</PresentationFormat>
  <Paragraphs>24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科技</vt:lpstr>
      <vt:lpstr>解除顏色牢籠</vt:lpstr>
      <vt:lpstr>以Canvas為主體</vt:lpstr>
      <vt:lpstr>投影片 3</vt:lpstr>
      <vt:lpstr>投影片 4</vt:lpstr>
      <vt:lpstr>遊戲過程</vt:lpstr>
      <vt:lpstr>遊戲過程</vt:lpstr>
      <vt:lpstr>遊戲過程</vt:lpstr>
      <vt:lpstr>成果畫面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USER</cp:lastModifiedBy>
  <cp:revision>46</cp:revision>
  <dcterms:created xsi:type="dcterms:W3CDTF">2019-08-07T03:54:46Z</dcterms:created>
  <dcterms:modified xsi:type="dcterms:W3CDTF">2019-08-08T04:51:25Z</dcterms:modified>
</cp:coreProperties>
</file>