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11960" y="2060848"/>
            <a:ext cx="4248472" cy="864096"/>
          </a:xfrm>
        </p:spPr>
        <p:txBody>
          <a:bodyPr>
            <a:normAutofit/>
          </a:bodyPr>
          <a:lstStyle/>
          <a:p>
            <a:pPr algn="just"/>
            <a:r>
              <a:rPr lang="zh-TW" altLang="en-US" sz="4400" dirty="0" smtClean="0">
                <a:solidFill>
                  <a:srgbClr val="00B0F0"/>
                </a:solidFill>
              </a:rPr>
              <a:t>解除顏色牢籠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667342" cy="288032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指導老師：許雅婷、錢達智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助教：黃宗民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製作者：朱冠齊</a:t>
            </a:r>
            <a:endParaRPr lang="en-US" altLang="zh-TW" sz="3600" dirty="0" smtClean="0"/>
          </a:p>
          <a:p>
            <a:endParaRPr lang="en-US" altLang="zh-TW" sz="36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69269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前端專題：</a:t>
            </a:r>
            <a:endParaRPr lang="zh-TW" altLang="en-US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200400" cy="7302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  <a:ea typeface="+mn-ea"/>
              </a:rPr>
              <a:t>以</a:t>
            </a:r>
            <a:r>
              <a:rPr lang="en-US" altLang="zh-TW" sz="2400" dirty="0" smtClean="0">
                <a:latin typeface="+mn-ea"/>
                <a:ea typeface="+mn-ea"/>
              </a:rPr>
              <a:t>Canvas</a:t>
            </a:r>
            <a:r>
              <a:rPr lang="zh-TW" altLang="en-US" sz="2400" dirty="0" smtClean="0">
                <a:latin typeface="+mn-ea"/>
                <a:ea typeface="+mn-ea"/>
              </a:rPr>
              <a:t>為主體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使用技術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HTML5</a:t>
            </a:r>
            <a:endParaRPr lang="en-US" altLang="zh-TW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</a:t>
            </a:r>
            <a:endParaRPr lang="en-US" altLang="zh-TW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Javascript</a:t>
            </a:r>
            <a:endParaRPr lang="en-US" altLang="zh-TW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CSS3</a:t>
            </a: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boostrap4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1216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843808" y="26064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遊戲畫面簡介</a:t>
            </a:r>
            <a:endParaRPr lang="zh-TW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19038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84784"/>
            <a:ext cx="444917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2915816" y="4046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遊戲畫面簡介</a:t>
            </a:r>
            <a:endParaRPr lang="zh-TW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3878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手繪多邊形 10"/>
          <p:cNvSpPr/>
          <p:nvPr/>
        </p:nvSpPr>
        <p:spPr>
          <a:xfrm>
            <a:off x="611560" y="2276872"/>
            <a:ext cx="864704" cy="874644"/>
          </a:xfrm>
          <a:custGeom>
            <a:avLst/>
            <a:gdLst>
              <a:gd name="connsiteX0" fmla="*/ 0 w 864704"/>
              <a:gd name="connsiteY0" fmla="*/ 516835 h 874644"/>
              <a:gd name="connsiteX1" fmla="*/ 258417 w 864704"/>
              <a:gd name="connsiteY1" fmla="*/ 874644 h 874644"/>
              <a:gd name="connsiteX2" fmla="*/ 864704 w 864704"/>
              <a:gd name="connsiteY2" fmla="*/ 69574 h 874644"/>
              <a:gd name="connsiteX3" fmla="*/ 785191 w 864704"/>
              <a:gd name="connsiteY3" fmla="*/ 0 h 874644"/>
              <a:gd name="connsiteX4" fmla="*/ 327991 w 864704"/>
              <a:gd name="connsiteY4" fmla="*/ 606287 h 874644"/>
              <a:gd name="connsiteX5" fmla="*/ 218660 w 864704"/>
              <a:gd name="connsiteY5" fmla="*/ 427383 h 874644"/>
              <a:gd name="connsiteX6" fmla="*/ 0 w 864704"/>
              <a:gd name="connsiteY6" fmla="*/ 516835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704" h="874644">
                <a:moveTo>
                  <a:pt x="0" y="516835"/>
                </a:moveTo>
                <a:lnTo>
                  <a:pt x="258417" y="874644"/>
                </a:lnTo>
                <a:lnTo>
                  <a:pt x="864704" y="69574"/>
                </a:lnTo>
                <a:lnTo>
                  <a:pt x="785191" y="0"/>
                </a:lnTo>
                <a:lnTo>
                  <a:pt x="327991" y="606287"/>
                </a:lnTo>
                <a:lnTo>
                  <a:pt x="218660" y="427383"/>
                </a:lnTo>
                <a:lnTo>
                  <a:pt x="0" y="51683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43561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向下箭號 11"/>
          <p:cNvSpPr/>
          <p:nvPr/>
        </p:nvSpPr>
        <p:spPr>
          <a:xfrm>
            <a:off x="6516216" y="1844824"/>
            <a:ext cx="576064" cy="8640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572000" y="3933056"/>
            <a:ext cx="720080" cy="5040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43561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手繪多邊形 8"/>
          <p:cNvSpPr/>
          <p:nvPr/>
        </p:nvSpPr>
        <p:spPr>
          <a:xfrm>
            <a:off x="1835696" y="3789040"/>
            <a:ext cx="864704" cy="874644"/>
          </a:xfrm>
          <a:custGeom>
            <a:avLst/>
            <a:gdLst>
              <a:gd name="connsiteX0" fmla="*/ 0 w 864704"/>
              <a:gd name="connsiteY0" fmla="*/ 516835 h 874644"/>
              <a:gd name="connsiteX1" fmla="*/ 258417 w 864704"/>
              <a:gd name="connsiteY1" fmla="*/ 874644 h 874644"/>
              <a:gd name="connsiteX2" fmla="*/ 864704 w 864704"/>
              <a:gd name="connsiteY2" fmla="*/ 69574 h 874644"/>
              <a:gd name="connsiteX3" fmla="*/ 785191 w 864704"/>
              <a:gd name="connsiteY3" fmla="*/ 0 h 874644"/>
              <a:gd name="connsiteX4" fmla="*/ 327991 w 864704"/>
              <a:gd name="connsiteY4" fmla="*/ 606287 h 874644"/>
              <a:gd name="connsiteX5" fmla="*/ 218660 w 864704"/>
              <a:gd name="connsiteY5" fmla="*/ 427383 h 874644"/>
              <a:gd name="connsiteX6" fmla="*/ 0 w 864704"/>
              <a:gd name="connsiteY6" fmla="*/ 516835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704" h="874644">
                <a:moveTo>
                  <a:pt x="0" y="516835"/>
                </a:moveTo>
                <a:lnTo>
                  <a:pt x="258417" y="874644"/>
                </a:lnTo>
                <a:lnTo>
                  <a:pt x="864704" y="69574"/>
                </a:lnTo>
                <a:lnTo>
                  <a:pt x="785191" y="0"/>
                </a:lnTo>
                <a:lnTo>
                  <a:pt x="327991" y="606287"/>
                </a:lnTo>
                <a:lnTo>
                  <a:pt x="218660" y="427383"/>
                </a:lnTo>
                <a:lnTo>
                  <a:pt x="0" y="51683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43751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向左箭號 9"/>
          <p:cNvSpPr/>
          <p:nvPr/>
        </p:nvSpPr>
        <p:spPr>
          <a:xfrm>
            <a:off x="8244408" y="3933056"/>
            <a:ext cx="792088" cy="50405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6588224" y="5805264"/>
            <a:ext cx="432048" cy="72008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6516216" y="1844824"/>
            <a:ext cx="576064" cy="86409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572000" y="3933056"/>
            <a:ext cx="7200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6156176" y="3501008"/>
            <a:ext cx="720080" cy="648072"/>
          </a:xfrm>
          <a:custGeom>
            <a:avLst/>
            <a:gdLst>
              <a:gd name="connsiteX0" fmla="*/ 0 w 864704"/>
              <a:gd name="connsiteY0" fmla="*/ 516835 h 874644"/>
              <a:gd name="connsiteX1" fmla="*/ 258417 w 864704"/>
              <a:gd name="connsiteY1" fmla="*/ 874644 h 874644"/>
              <a:gd name="connsiteX2" fmla="*/ 864704 w 864704"/>
              <a:gd name="connsiteY2" fmla="*/ 69574 h 874644"/>
              <a:gd name="connsiteX3" fmla="*/ 785191 w 864704"/>
              <a:gd name="connsiteY3" fmla="*/ 0 h 874644"/>
              <a:gd name="connsiteX4" fmla="*/ 327991 w 864704"/>
              <a:gd name="connsiteY4" fmla="*/ 606287 h 874644"/>
              <a:gd name="connsiteX5" fmla="*/ 218660 w 864704"/>
              <a:gd name="connsiteY5" fmla="*/ 427383 h 874644"/>
              <a:gd name="connsiteX6" fmla="*/ 0 w 864704"/>
              <a:gd name="connsiteY6" fmla="*/ 516835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704" h="874644">
                <a:moveTo>
                  <a:pt x="0" y="516835"/>
                </a:moveTo>
                <a:lnTo>
                  <a:pt x="258417" y="874644"/>
                </a:lnTo>
                <a:lnTo>
                  <a:pt x="864704" y="69574"/>
                </a:lnTo>
                <a:lnTo>
                  <a:pt x="785191" y="0"/>
                </a:lnTo>
                <a:lnTo>
                  <a:pt x="327991" y="606287"/>
                </a:lnTo>
                <a:lnTo>
                  <a:pt x="218660" y="427383"/>
                </a:lnTo>
                <a:lnTo>
                  <a:pt x="0" y="51683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43751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手繪多邊形 9"/>
          <p:cNvSpPr/>
          <p:nvPr/>
        </p:nvSpPr>
        <p:spPr>
          <a:xfrm>
            <a:off x="3203848" y="3717032"/>
            <a:ext cx="864704" cy="874644"/>
          </a:xfrm>
          <a:custGeom>
            <a:avLst/>
            <a:gdLst>
              <a:gd name="connsiteX0" fmla="*/ 0 w 864704"/>
              <a:gd name="connsiteY0" fmla="*/ 516835 h 874644"/>
              <a:gd name="connsiteX1" fmla="*/ 258417 w 864704"/>
              <a:gd name="connsiteY1" fmla="*/ 874644 h 874644"/>
              <a:gd name="connsiteX2" fmla="*/ 864704 w 864704"/>
              <a:gd name="connsiteY2" fmla="*/ 69574 h 874644"/>
              <a:gd name="connsiteX3" fmla="*/ 785191 w 864704"/>
              <a:gd name="connsiteY3" fmla="*/ 0 h 874644"/>
              <a:gd name="connsiteX4" fmla="*/ 327991 w 864704"/>
              <a:gd name="connsiteY4" fmla="*/ 606287 h 874644"/>
              <a:gd name="connsiteX5" fmla="*/ 218660 w 864704"/>
              <a:gd name="connsiteY5" fmla="*/ 427383 h 874644"/>
              <a:gd name="connsiteX6" fmla="*/ 0 w 864704"/>
              <a:gd name="connsiteY6" fmla="*/ 516835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704" h="874644">
                <a:moveTo>
                  <a:pt x="0" y="516835"/>
                </a:moveTo>
                <a:lnTo>
                  <a:pt x="258417" y="874644"/>
                </a:lnTo>
                <a:lnTo>
                  <a:pt x="864704" y="69574"/>
                </a:lnTo>
                <a:lnTo>
                  <a:pt x="785191" y="0"/>
                </a:lnTo>
                <a:lnTo>
                  <a:pt x="327991" y="606287"/>
                </a:lnTo>
                <a:lnTo>
                  <a:pt x="218660" y="427383"/>
                </a:lnTo>
                <a:lnTo>
                  <a:pt x="0" y="51683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84784"/>
            <a:ext cx="4392488" cy="49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向左箭號 11"/>
          <p:cNvSpPr/>
          <p:nvPr/>
        </p:nvSpPr>
        <p:spPr>
          <a:xfrm>
            <a:off x="8244408" y="2564904"/>
            <a:ext cx="792088" cy="50405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左箭號 12"/>
          <p:cNvSpPr/>
          <p:nvPr/>
        </p:nvSpPr>
        <p:spPr>
          <a:xfrm>
            <a:off x="8244408" y="5517232"/>
            <a:ext cx="792088" cy="50405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6516216" y="3573016"/>
            <a:ext cx="576064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7668344" y="3645024"/>
            <a:ext cx="720080" cy="648072"/>
          </a:xfrm>
          <a:custGeom>
            <a:avLst/>
            <a:gdLst>
              <a:gd name="connsiteX0" fmla="*/ 0 w 864704"/>
              <a:gd name="connsiteY0" fmla="*/ 516835 h 874644"/>
              <a:gd name="connsiteX1" fmla="*/ 258417 w 864704"/>
              <a:gd name="connsiteY1" fmla="*/ 874644 h 874644"/>
              <a:gd name="connsiteX2" fmla="*/ 864704 w 864704"/>
              <a:gd name="connsiteY2" fmla="*/ 69574 h 874644"/>
              <a:gd name="connsiteX3" fmla="*/ 785191 w 864704"/>
              <a:gd name="connsiteY3" fmla="*/ 0 h 874644"/>
              <a:gd name="connsiteX4" fmla="*/ 327991 w 864704"/>
              <a:gd name="connsiteY4" fmla="*/ 606287 h 874644"/>
              <a:gd name="connsiteX5" fmla="*/ 218660 w 864704"/>
              <a:gd name="connsiteY5" fmla="*/ 427383 h 874644"/>
              <a:gd name="connsiteX6" fmla="*/ 0 w 864704"/>
              <a:gd name="connsiteY6" fmla="*/ 516835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704" h="874644">
                <a:moveTo>
                  <a:pt x="0" y="516835"/>
                </a:moveTo>
                <a:lnTo>
                  <a:pt x="258417" y="874644"/>
                </a:lnTo>
                <a:lnTo>
                  <a:pt x="864704" y="69574"/>
                </a:lnTo>
                <a:lnTo>
                  <a:pt x="785191" y="0"/>
                </a:lnTo>
                <a:lnTo>
                  <a:pt x="327991" y="606287"/>
                </a:lnTo>
                <a:lnTo>
                  <a:pt x="218660" y="427383"/>
                </a:lnTo>
                <a:lnTo>
                  <a:pt x="0" y="51683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87624" y="2132856"/>
            <a:ext cx="6480720" cy="2376264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spc="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</a:t>
            </a:r>
            <a:r>
              <a:rPr lang="zh-TW" altLang="en-US" sz="7200" b="1" spc="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成果</a:t>
            </a:r>
            <a:r>
              <a:rPr lang="zh-TW" altLang="en-US" sz="7200" b="1" spc="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畫面</a:t>
            </a:r>
            <a:endParaRPr lang="zh-TW" altLang="en-US" sz="7200" b="1" spc="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649</TotalTime>
  <Words>47</Words>
  <Application>Microsoft Office PowerPoint</Application>
  <PresentationFormat>如螢幕大小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科技</vt:lpstr>
      <vt:lpstr>解除顏色牢籠</vt:lpstr>
      <vt:lpstr>以Canvas為主體</vt:lpstr>
      <vt:lpstr>投影片 3</vt:lpstr>
      <vt:lpstr>投影片 4</vt:lpstr>
      <vt:lpstr>遊戲過程</vt:lpstr>
      <vt:lpstr>遊戲過程</vt:lpstr>
      <vt:lpstr>遊戲過程</vt:lpstr>
      <vt:lpstr>遊戲成果畫面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60</cp:revision>
  <dcterms:created xsi:type="dcterms:W3CDTF">2019-08-07T03:54:46Z</dcterms:created>
  <dcterms:modified xsi:type="dcterms:W3CDTF">2019-08-08T08:04:53Z</dcterms:modified>
</cp:coreProperties>
</file>