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7" r:id="rId6"/>
    <p:sldId id="268" r:id="rId7"/>
    <p:sldId id="283" r:id="rId8"/>
    <p:sldId id="269" r:id="rId9"/>
    <p:sldId id="270" r:id="rId10"/>
    <p:sldId id="271" r:id="rId11"/>
    <p:sldId id="272" r:id="rId12"/>
    <p:sldId id="273" r:id="rId13"/>
    <p:sldId id="276" r:id="rId14"/>
    <p:sldId id="275" r:id="rId15"/>
    <p:sldId id="281" r:id="rId16"/>
    <p:sldId id="284" r:id="rId17"/>
    <p:sldId id="279" r:id="rId18"/>
    <p:sldId id="280" r:id="rId19"/>
    <p:sldId id="282"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4D74"/>
    <a:srgbClr val="98103D"/>
    <a:srgbClr val="700D2D"/>
    <a:srgbClr val="FECBD7"/>
    <a:srgbClr val="F72C56"/>
    <a:srgbClr val="FF7C9E"/>
    <a:srgbClr val="FFB0C4"/>
    <a:srgbClr val="FF5981"/>
    <a:srgbClr val="FF9CB5"/>
    <a:srgbClr val="C76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92124-9B55-4E61-8898-934C9990BA74}" v="650" dt="2022-03-03T12:11:09.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52" autoAdjust="0"/>
    <p:restoredTop sz="94660"/>
  </p:normalViewPr>
  <p:slideViewPr>
    <p:cSldViewPr snapToGrid="0" showGuides="1">
      <p:cViewPr>
        <p:scale>
          <a:sx n="150" d="100"/>
          <a:sy n="150" d="100"/>
        </p:scale>
        <p:origin x="192"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ông Nguyễn" userId="2bb69f501827e366" providerId="LiveId" clId="{34E92124-9B55-4E61-8898-934C9990BA74}"/>
    <pc:docChg chg="undo custSel addSld delSld modSld sldOrd">
      <pc:chgData name="Công Nguyễn" userId="2bb69f501827e366" providerId="LiveId" clId="{34E92124-9B55-4E61-8898-934C9990BA74}" dt="2022-03-03T12:11:09.574" v="3063"/>
      <pc:docMkLst>
        <pc:docMk/>
      </pc:docMkLst>
      <pc:sldChg chg="modTransition">
        <pc:chgData name="Công Nguyễn" userId="2bb69f501827e366" providerId="LiveId" clId="{34E92124-9B55-4E61-8898-934C9990BA74}" dt="2022-03-03T09:21:17.438" v="0"/>
        <pc:sldMkLst>
          <pc:docMk/>
          <pc:sldMk cId="3554791889" sldId="256"/>
        </pc:sldMkLst>
      </pc:sldChg>
      <pc:sldChg chg="addSp delSp modSp mod modTransition modAnim">
        <pc:chgData name="Công Nguyễn" userId="2bb69f501827e366" providerId="LiveId" clId="{34E92124-9B55-4E61-8898-934C9990BA74}" dt="2022-03-03T09:53:19.459" v="955" actId="1036"/>
        <pc:sldMkLst>
          <pc:docMk/>
          <pc:sldMk cId="2794685747" sldId="260"/>
        </pc:sldMkLst>
        <pc:spChg chg="add del mod">
          <ac:chgData name="Công Nguyễn" userId="2bb69f501827e366" providerId="LiveId" clId="{34E92124-9B55-4E61-8898-934C9990BA74}" dt="2022-03-03T09:25:05.761" v="37" actId="11529"/>
          <ac:spMkLst>
            <pc:docMk/>
            <pc:sldMk cId="2794685747" sldId="260"/>
            <ac:spMk id="4" creationId="{49D0D331-92B9-482C-AC9D-BB629A015611}"/>
          </ac:spMkLst>
        </pc:spChg>
        <pc:spChg chg="add del mod">
          <ac:chgData name="Công Nguyễn" userId="2bb69f501827e366" providerId="LiveId" clId="{34E92124-9B55-4E61-8898-934C9990BA74}" dt="2022-03-03T09:31:19.919" v="170" actId="478"/>
          <ac:spMkLst>
            <pc:docMk/>
            <pc:sldMk cId="2794685747" sldId="260"/>
            <ac:spMk id="5" creationId="{5B2BBE9F-672D-4B5C-AFF2-408F89900CCF}"/>
          </ac:spMkLst>
        </pc:spChg>
        <pc:spChg chg="mod">
          <ac:chgData name="Công Nguyễn" userId="2bb69f501827e366" providerId="LiveId" clId="{34E92124-9B55-4E61-8898-934C9990BA74}" dt="2022-03-03T09:42:10.380" v="387" actId="1076"/>
          <ac:spMkLst>
            <pc:docMk/>
            <pc:sldMk cId="2794685747" sldId="260"/>
            <ac:spMk id="6" creationId="{E1A6562B-84DE-432E-96E4-FE9D81E3007C}"/>
          </ac:spMkLst>
        </pc:spChg>
        <pc:spChg chg="add mod ord">
          <ac:chgData name="Công Nguyễn" userId="2bb69f501827e366" providerId="LiveId" clId="{34E92124-9B55-4E61-8898-934C9990BA74}" dt="2022-03-03T09:40:00.477" v="341" actId="164"/>
          <ac:spMkLst>
            <pc:docMk/>
            <pc:sldMk cId="2794685747" sldId="260"/>
            <ac:spMk id="7" creationId="{CD6AED65-2A13-4722-B112-F76AB209185F}"/>
          </ac:spMkLst>
        </pc:spChg>
        <pc:spChg chg="add mod">
          <ac:chgData name="Công Nguyễn" userId="2bb69f501827e366" providerId="LiveId" clId="{34E92124-9B55-4E61-8898-934C9990BA74}" dt="2022-03-03T09:40:00.477" v="341" actId="164"/>
          <ac:spMkLst>
            <pc:docMk/>
            <pc:sldMk cId="2794685747" sldId="260"/>
            <ac:spMk id="20" creationId="{73B2A535-6341-476E-A42F-AB92520EA2EB}"/>
          </ac:spMkLst>
        </pc:spChg>
        <pc:spChg chg="add del">
          <ac:chgData name="Công Nguyễn" userId="2bb69f501827e366" providerId="LiveId" clId="{34E92124-9B55-4E61-8898-934C9990BA74}" dt="2022-03-03T09:38:48.691" v="326" actId="478"/>
          <ac:spMkLst>
            <pc:docMk/>
            <pc:sldMk cId="2794685747" sldId="260"/>
            <ac:spMk id="26" creationId="{11899E8C-B915-42AC-8FCF-AD934D21872A}"/>
          </ac:spMkLst>
        </pc:spChg>
        <pc:spChg chg="add del mod">
          <ac:chgData name="Công Nguyễn" userId="2bb69f501827e366" providerId="LiveId" clId="{34E92124-9B55-4E61-8898-934C9990BA74}" dt="2022-03-03T09:39:12.986" v="331" actId="478"/>
          <ac:spMkLst>
            <pc:docMk/>
            <pc:sldMk cId="2794685747" sldId="260"/>
            <ac:spMk id="27" creationId="{6965FCCC-22C8-4D32-93EC-BC1E46A404D5}"/>
          </ac:spMkLst>
        </pc:spChg>
        <pc:spChg chg="add mod">
          <ac:chgData name="Công Nguyễn" userId="2bb69f501827e366" providerId="LiveId" clId="{34E92124-9B55-4E61-8898-934C9990BA74}" dt="2022-03-03T09:40:00.477" v="341" actId="164"/>
          <ac:spMkLst>
            <pc:docMk/>
            <pc:sldMk cId="2794685747" sldId="260"/>
            <ac:spMk id="28" creationId="{7463D899-5856-43A2-94DF-99AB6D522885}"/>
          </ac:spMkLst>
        </pc:spChg>
        <pc:spChg chg="add mod">
          <ac:chgData name="Công Nguyễn" userId="2bb69f501827e366" providerId="LiveId" clId="{34E92124-9B55-4E61-8898-934C9990BA74}" dt="2022-03-03T09:41:26.380" v="370" actId="164"/>
          <ac:spMkLst>
            <pc:docMk/>
            <pc:sldMk cId="2794685747" sldId="260"/>
            <ac:spMk id="33" creationId="{56999F0B-7757-4B59-B877-53EB50B67FA0}"/>
          </ac:spMkLst>
        </pc:spChg>
        <pc:spChg chg="add mod">
          <ac:chgData name="Công Nguyễn" userId="2bb69f501827e366" providerId="LiveId" clId="{34E92124-9B55-4E61-8898-934C9990BA74}" dt="2022-03-03T09:42:27.364" v="408" actId="1076"/>
          <ac:spMkLst>
            <pc:docMk/>
            <pc:sldMk cId="2794685747" sldId="260"/>
            <ac:spMk id="37" creationId="{E375D301-6353-4E81-A964-89713F6738EF}"/>
          </ac:spMkLst>
        </pc:spChg>
        <pc:spChg chg="add mod">
          <ac:chgData name="Công Nguyễn" userId="2bb69f501827e366" providerId="LiveId" clId="{34E92124-9B55-4E61-8898-934C9990BA74}" dt="2022-03-03T09:42:42.569" v="412" actId="20577"/>
          <ac:spMkLst>
            <pc:docMk/>
            <pc:sldMk cId="2794685747" sldId="260"/>
            <ac:spMk id="38" creationId="{6B9421EF-D168-4F54-9353-2D8D29931B49}"/>
          </ac:spMkLst>
        </pc:spChg>
        <pc:spChg chg="add mod">
          <ac:chgData name="Công Nguyễn" userId="2bb69f501827e366" providerId="LiveId" clId="{34E92124-9B55-4E61-8898-934C9990BA74}" dt="2022-03-03T09:42:44.387" v="413" actId="20577"/>
          <ac:spMkLst>
            <pc:docMk/>
            <pc:sldMk cId="2794685747" sldId="260"/>
            <ac:spMk id="39" creationId="{A565E86E-F42D-4018-9444-DF2D4347955A}"/>
          </ac:spMkLst>
        </pc:spChg>
        <pc:spChg chg="add mod">
          <ac:chgData name="Công Nguyễn" userId="2bb69f501827e366" providerId="LiveId" clId="{34E92124-9B55-4E61-8898-934C9990BA74}" dt="2022-03-03T09:42:46.652" v="414" actId="20577"/>
          <ac:spMkLst>
            <pc:docMk/>
            <pc:sldMk cId="2794685747" sldId="260"/>
            <ac:spMk id="40" creationId="{0E250ADD-5926-40E6-BF9A-1A8AFD7E9163}"/>
          </ac:spMkLst>
        </pc:spChg>
        <pc:spChg chg="add mod">
          <ac:chgData name="Công Nguyễn" userId="2bb69f501827e366" providerId="LiveId" clId="{34E92124-9B55-4E61-8898-934C9990BA74}" dt="2022-03-03T09:46:04.406" v="766" actId="1076"/>
          <ac:spMkLst>
            <pc:docMk/>
            <pc:sldMk cId="2794685747" sldId="260"/>
            <ac:spMk id="42" creationId="{F2930FC9-A6F8-43E5-9E27-408EA001DC48}"/>
          </ac:spMkLst>
        </pc:spChg>
        <pc:spChg chg="mod">
          <ac:chgData name="Công Nguyễn" userId="2bb69f501827e366" providerId="LiveId" clId="{34E92124-9B55-4E61-8898-934C9990BA74}" dt="2022-03-03T09:53:15.015" v="879"/>
          <ac:spMkLst>
            <pc:docMk/>
            <pc:sldMk cId="2794685747" sldId="260"/>
            <ac:spMk id="44" creationId="{563A779E-2ECC-493F-8E61-933540A50649}"/>
          </ac:spMkLst>
        </pc:spChg>
        <pc:spChg chg="mod">
          <ac:chgData name="Công Nguyễn" userId="2bb69f501827e366" providerId="LiveId" clId="{34E92124-9B55-4E61-8898-934C9990BA74}" dt="2022-03-03T09:53:15.015" v="879"/>
          <ac:spMkLst>
            <pc:docMk/>
            <pc:sldMk cId="2794685747" sldId="260"/>
            <ac:spMk id="45" creationId="{82D004BE-0CA6-477B-B0B0-1EF51AC7E5F6}"/>
          </ac:spMkLst>
        </pc:spChg>
        <pc:spChg chg="mod">
          <ac:chgData name="Công Nguyễn" userId="2bb69f501827e366" providerId="LiveId" clId="{34E92124-9B55-4E61-8898-934C9990BA74}" dt="2022-03-03T09:53:15.015" v="879"/>
          <ac:spMkLst>
            <pc:docMk/>
            <pc:sldMk cId="2794685747" sldId="260"/>
            <ac:spMk id="46" creationId="{B80C0101-5537-4099-A6B0-D29BA3BEED69}"/>
          </ac:spMkLst>
        </pc:spChg>
        <pc:spChg chg="mod">
          <ac:chgData name="Công Nguyễn" userId="2bb69f501827e366" providerId="LiveId" clId="{34E92124-9B55-4E61-8898-934C9990BA74}" dt="2022-03-03T09:53:15.015" v="879"/>
          <ac:spMkLst>
            <pc:docMk/>
            <pc:sldMk cId="2794685747" sldId="260"/>
            <ac:spMk id="47" creationId="{9D9523DE-81B0-4807-878D-131468DDED41}"/>
          </ac:spMkLst>
        </pc:spChg>
        <pc:spChg chg="add mod">
          <ac:chgData name="Công Nguyễn" userId="2bb69f501827e366" providerId="LiveId" clId="{34E92124-9B55-4E61-8898-934C9990BA74}" dt="2022-03-03T09:53:19.459" v="955" actId="1036"/>
          <ac:spMkLst>
            <pc:docMk/>
            <pc:sldMk cId="2794685747" sldId="260"/>
            <ac:spMk id="48" creationId="{2BAD2096-8B93-49D6-A2E7-D5CA3D8C3A35}"/>
          </ac:spMkLst>
        </pc:spChg>
        <pc:grpChg chg="add mod">
          <ac:chgData name="Công Nguyễn" userId="2bb69f501827e366" providerId="LiveId" clId="{34E92124-9B55-4E61-8898-934C9990BA74}" dt="2022-03-03T09:40:09.521" v="344" actId="164"/>
          <ac:grpSpMkLst>
            <pc:docMk/>
            <pc:sldMk cId="2794685747" sldId="260"/>
            <ac:grpSpMk id="29" creationId="{1F756181-837B-4FB8-8AF5-F9086EC56011}"/>
          </ac:grpSpMkLst>
        </pc:grpChg>
        <pc:grpChg chg="add del mod">
          <ac:chgData name="Công Nguyễn" userId="2bb69f501827e366" providerId="LiveId" clId="{34E92124-9B55-4E61-8898-934C9990BA74}" dt="2022-03-03T09:40:19.467" v="347" actId="478"/>
          <ac:grpSpMkLst>
            <pc:docMk/>
            <pc:sldMk cId="2794685747" sldId="260"/>
            <ac:grpSpMk id="30" creationId="{0B784F1D-A8C0-49A6-B3C2-59268F6F609A}"/>
          </ac:grpSpMkLst>
        </pc:grpChg>
        <pc:grpChg chg="add del mod">
          <ac:chgData name="Công Nguyễn" userId="2bb69f501827e366" providerId="LiveId" clId="{34E92124-9B55-4E61-8898-934C9990BA74}" dt="2022-03-03T09:41:49.893" v="379" actId="478"/>
          <ac:grpSpMkLst>
            <pc:docMk/>
            <pc:sldMk cId="2794685747" sldId="260"/>
            <ac:grpSpMk id="32" creationId="{5C2A8F1E-DAD5-4521-87C6-79FCAFE13F9B}"/>
          </ac:grpSpMkLst>
        </pc:grpChg>
        <pc:grpChg chg="add mod">
          <ac:chgData name="Công Nguyễn" userId="2bb69f501827e366" providerId="LiveId" clId="{34E92124-9B55-4E61-8898-934C9990BA74}" dt="2022-03-03T09:53:19.459" v="955" actId="1036"/>
          <ac:grpSpMkLst>
            <pc:docMk/>
            <pc:sldMk cId="2794685747" sldId="260"/>
            <ac:grpSpMk id="43" creationId="{B32AC0E6-34A5-4F72-97C4-9F45C2EFEC7E}"/>
          </ac:grpSpMkLst>
        </pc:grpChg>
        <pc:picChg chg="add del mod">
          <ac:chgData name="Công Nguyễn" userId="2bb69f501827e366" providerId="LiveId" clId="{34E92124-9B55-4E61-8898-934C9990BA74}" dt="2022-03-03T09:37:33.497" v="307" actId="478"/>
          <ac:picMkLst>
            <pc:docMk/>
            <pc:sldMk cId="2794685747" sldId="260"/>
            <ac:picMk id="3" creationId="{864D8C1F-F072-44EA-BCA8-64889A026C58}"/>
          </ac:picMkLst>
        </pc:picChg>
        <pc:picChg chg="mod">
          <ac:chgData name="Công Nguyễn" userId="2bb69f501827e366" providerId="LiveId" clId="{34E92124-9B55-4E61-8898-934C9990BA74}" dt="2022-03-03T09:42:54.850" v="417" actId="1076"/>
          <ac:picMkLst>
            <pc:docMk/>
            <pc:sldMk cId="2794685747" sldId="260"/>
            <ac:picMk id="21" creationId="{5486D721-AAED-41EB-BFBD-A5D8B3B0E278}"/>
          </ac:picMkLst>
        </pc:picChg>
        <pc:picChg chg="mod ord">
          <ac:chgData name="Công Nguyễn" userId="2bb69f501827e366" providerId="LiveId" clId="{34E92124-9B55-4E61-8898-934C9990BA74}" dt="2022-03-03T09:41:26.380" v="370" actId="164"/>
          <ac:picMkLst>
            <pc:docMk/>
            <pc:sldMk cId="2794685747" sldId="260"/>
            <ac:picMk id="22" creationId="{8C77A006-651A-4352-830A-79064F0ED017}"/>
          </ac:picMkLst>
        </pc:picChg>
        <pc:picChg chg="add mod">
          <ac:chgData name="Công Nguyễn" userId="2bb69f501827e366" providerId="LiveId" clId="{34E92124-9B55-4E61-8898-934C9990BA74}" dt="2022-03-03T09:42:54.850" v="417" actId="1076"/>
          <ac:picMkLst>
            <pc:docMk/>
            <pc:sldMk cId="2794685747" sldId="260"/>
            <ac:picMk id="31" creationId="{939262EF-E6E6-484C-8B30-FF2DE840221C}"/>
          </ac:picMkLst>
        </pc:picChg>
        <pc:picChg chg="add del mod">
          <ac:chgData name="Công Nguyễn" userId="2bb69f501827e366" providerId="LiveId" clId="{34E92124-9B55-4E61-8898-934C9990BA74}" dt="2022-03-03T09:41:40.325" v="374" actId="478"/>
          <ac:picMkLst>
            <pc:docMk/>
            <pc:sldMk cId="2794685747" sldId="260"/>
            <ac:picMk id="34" creationId="{6B23DA8C-EA78-434C-8D14-83B98E7B7CC9}"/>
          </ac:picMkLst>
        </pc:picChg>
        <pc:picChg chg="add mod">
          <ac:chgData name="Công Nguyễn" userId="2bb69f501827e366" providerId="LiveId" clId="{34E92124-9B55-4E61-8898-934C9990BA74}" dt="2022-03-03T09:42:54.850" v="417" actId="1076"/>
          <ac:picMkLst>
            <pc:docMk/>
            <pc:sldMk cId="2794685747" sldId="260"/>
            <ac:picMk id="35" creationId="{0A47E31D-0B4A-4BA3-B0EC-59894ED9D386}"/>
          </ac:picMkLst>
        </pc:picChg>
        <pc:picChg chg="mod">
          <ac:chgData name="Công Nguyễn" userId="2bb69f501827e366" providerId="LiveId" clId="{34E92124-9B55-4E61-8898-934C9990BA74}" dt="2022-03-03T09:42:54.850" v="417" actId="1076"/>
          <ac:picMkLst>
            <pc:docMk/>
            <pc:sldMk cId="2794685747" sldId="260"/>
            <ac:picMk id="41" creationId="{CCF8051B-C8C9-4D35-BDFC-088BD3F215A4}"/>
          </ac:picMkLst>
        </pc:picChg>
        <pc:cxnChg chg="add mod">
          <ac:chgData name="Công Nguyễn" userId="2bb69f501827e366" providerId="LiveId" clId="{34E92124-9B55-4E61-8898-934C9990BA74}" dt="2022-03-03T09:40:09.521" v="344" actId="164"/>
          <ac:cxnSpMkLst>
            <pc:docMk/>
            <pc:sldMk cId="2794685747" sldId="260"/>
            <ac:cxnSpMk id="9" creationId="{81A615E5-B9A3-478D-A06D-12C9BEB764F1}"/>
          </ac:cxnSpMkLst>
        </pc:cxnChg>
        <pc:cxnChg chg="add mod">
          <ac:chgData name="Công Nguyễn" userId="2bb69f501827e366" providerId="LiveId" clId="{34E92124-9B55-4E61-8898-934C9990BA74}" dt="2022-03-03T09:40:09.521" v="344" actId="164"/>
          <ac:cxnSpMkLst>
            <pc:docMk/>
            <pc:sldMk cId="2794685747" sldId="260"/>
            <ac:cxnSpMk id="14" creationId="{4D344C3F-8500-4BE0-8801-3C4EC5025C39}"/>
          </ac:cxnSpMkLst>
        </pc:cxnChg>
        <pc:cxnChg chg="add mod">
          <ac:chgData name="Công Nguyễn" userId="2bb69f501827e366" providerId="LiveId" clId="{34E92124-9B55-4E61-8898-934C9990BA74}" dt="2022-03-03T09:40:00.477" v="341" actId="164"/>
          <ac:cxnSpMkLst>
            <pc:docMk/>
            <pc:sldMk cId="2794685747" sldId="260"/>
            <ac:cxnSpMk id="15" creationId="{31B8E7FF-44FF-49F1-96F0-C31192871A69}"/>
          </ac:cxnSpMkLst>
        </pc:cxnChg>
      </pc:sldChg>
      <pc:sldChg chg="addSp delSp modSp add mod ord modTransition">
        <pc:chgData name="Công Nguyễn" userId="2bb69f501827e366" providerId="LiveId" clId="{34E92124-9B55-4E61-8898-934C9990BA74}" dt="2022-03-03T11:44:02.682" v="2501" actId="478"/>
        <pc:sldMkLst>
          <pc:docMk/>
          <pc:sldMk cId="499729511" sldId="261"/>
        </pc:sldMkLst>
        <pc:spChg chg="mod">
          <ac:chgData name="Công Nguyễn" userId="2bb69f501827e366" providerId="LiveId" clId="{34E92124-9B55-4E61-8898-934C9990BA74}" dt="2022-03-03T09:44:01.121" v="504" actId="1035"/>
          <ac:spMkLst>
            <pc:docMk/>
            <pc:sldMk cId="499729511" sldId="261"/>
            <ac:spMk id="6" creationId="{E1A6562B-84DE-432E-96E4-FE9D81E3007C}"/>
          </ac:spMkLst>
        </pc:spChg>
        <pc:spChg chg="add del mod">
          <ac:chgData name="Công Nguyễn" userId="2bb69f501827e366" providerId="LiveId" clId="{34E92124-9B55-4E61-8898-934C9990BA74}" dt="2022-03-03T11:44:02.682" v="2501" actId="478"/>
          <ac:spMkLst>
            <pc:docMk/>
            <pc:sldMk cId="499729511" sldId="261"/>
            <ac:spMk id="11" creationId="{59902BFE-DA75-458B-800B-70E10BDC1536}"/>
          </ac:spMkLst>
        </pc:spChg>
        <pc:spChg chg="mod">
          <ac:chgData name="Công Nguyễn" userId="2bb69f501827e366" providerId="LiveId" clId="{34E92124-9B55-4E61-8898-934C9990BA74}" dt="2022-03-03T09:44:05.496" v="518" actId="1036"/>
          <ac:spMkLst>
            <pc:docMk/>
            <pc:sldMk cId="499729511" sldId="261"/>
            <ac:spMk id="37" creationId="{E375D301-6353-4E81-A964-89713F6738EF}"/>
          </ac:spMkLst>
        </pc:spChg>
        <pc:spChg chg="mod">
          <ac:chgData name="Công Nguyễn" userId="2bb69f501827e366" providerId="LiveId" clId="{34E92124-9B55-4E61-8898-934C9990BA74}" dt="2022-03-03T09:44:15.369" v="555" actId="1036"/>
          <ac:spMkLst>
            <pc:docMk/>
            <pc:sldMk cId="499729511" sldId="261"/>
            <ac:spMk id="38" creationId="{6B9421EF-D168-4F54-9353-2D8D29931B49}"/>
          </ac:spMkLst>
        </pc:spChg>
        <pc:spChg chg="mod">
          <ac:chgData name="Công Nguyễn" userId="2bb69f501827e366" providerId="LiveId" clId="{34E92124-9B55-4E61-8898-934C9990BA74}" dt="2022-03-03T09:44:27.751" v="616" actId="1036"/>
          <ac:spMkLst>
            <pc:docMk/>
            <pc:sldMk cId="499729511" sldId="261"/>
            <ac:spMk id="39" creationId="{A565E86E-F42D-4018-9444-DF2D4347955A}"/>
          </ac:spMkLst>
        </pc:spChg>
        <pc:spChg chg="mod">
          <ac:chgData name="Công Nguyễn" userId="2bb69f501827e366" providerId="LiveId" clId="{34E92124-9B55-4E61-8898-934C9990BA74}" dt="2022-03-03T09:44:33.093" v="679" actId="1036"/>
          <ac:spMkLst>
            <pc:docMk/>
            <pc:sldMk cId="499729511" sldId="261"/>
            <ac:spMk id="40" creationId="{0E250ADD-5926-40E6-BF9A-1A8AFD7E9163}"/>
          </ac:spMkLst>
        </pc:spChg>
        <pc:picChg chg="mod">
          <ac:chgData name="Công Nguyễn" userId="2bb69f501827e366" providerId="LiveId" clId="{34E92124-9B55-4E61-8898-934C9990BA74}" dt="2022-03-03T09:43:58.811" v="476" actId="1036"/>
          <ac:picMkLst>
            <pc:docMk/>
            <pc:sldMk cId="499729511" sldId="261"/>
            <ac:picMk id="21" creationId="{5486D721-AAED-41EB-BFBD-A5D8B3B0E278}"/>
          </ac:picMkLst>
        </pc:picChg>
        <pc:picChg chg="mod">
          <ac:chgData name="Công Nguyễn" userId="2bb69f501827e366" providerId="LiveId" clId="{34E92124-9B55-4E61-8898-934C9990BA74}" dt="2022-03-03T09:44:30.955" v="662" actId="1036"/>
          <ac:picMkLst>
            <pc:docMk/>
            <pc:sldMk cId="499729511" sldId="261"/>
            <ac:picMk id="31" creationId="{939262EF-E6E6-484C-8B30-FF2DE840221C}"/>
          </ac:picMkLst>
        </pc:picChg>
        <pc:picChg chg="mod">
          <ac:chgData name="Công Nguyễn" userId="2bb69f501827e366" providerId="LiveId" clId="{34E92124-9B55-4E61-8898-934C9990BA74}" dt="2022-03-03T09:44:13.277" v="542" actId="1036"/>
          <ac:picMkLst>
            <pc:docMk/>
            <pc:sldMk cId="499729511" sldId="261"/>
            <ac:picMk id="35" creationId="{0A47E31D-0B4A-4BA3-B0EC-59894ED9D386}"/>
          </ac:picMkLst>
        </pc:picChg>
        <pc:picChg chg="mod">
          <ac:chgData name="Công Nguyễn" userId="2bb69f501827e366" providerId="LiveId" clId="{34E92124-9B55-4E61-8898-934C9990BA74}" dt="2022-03-03T09:44:25.788" v="602" actId="1035"/>
          <ac:picMkLst>
            <pc:docMk/>
            <pc:sldMk cId="499729511" sldId="261"/>
            <ac:picMk id="41" creationId="{CCF8051B-C8C9-4D35-BDFC-088BD3F215A4}"/>
          </ac:picMkLst>
        </pc:picChg>
      </pc:sldChg>
      <pc:sldChg chg="addSp delSp modSp add mod delAnim">
        <pc:chgData name="Công Nguyễn" userId="2bb69f501827e366" providerId="LiveId" clId="{34E92124-9B55-4E61-8898-934C9990BA74}" dt="2022-03-03T09:55:32.986" v="1037" actId="207"/>
        <pc:sldMkLst>
          <pc:docMk/>
          <pc:sldMk cId="321744267" sldId="262"/>
        </pc:sldMkLst>
        <pc:spChg chg="add mod topLvl">
          <ac:chgData name="Công Nguyễn" userId="2bb69f501827e366" providerId="LiveId" clId="{34E92124-9B55-4E61-8898-934C9990BA74}" dt="2022-03-03T09:52:53.729" v="876" actId="164"/>
          <ac:spMkLst>
            <pc:docMk/>
            <pc:sldMk cId="321744267" sldId="262"/>
            <ac:spMk id="2" creationId="{2E9CAAFD-2449-4B95-BC4E-DACC438C56E7}"/>
          </ac:spMkLst>
        </pc:spChg>
        <pc:spChg chg="add mod topLvl">
          <ac:chgData name="Công Nguyễn" userId="2bb69f501827e366" providerId="LiveId" clId="{34E92124-9B55-4E61-8898-934C9990BA74}" dt="2022-03-03T09:53:08.251" v="878" actId="962"/>
          <ac:spMkLst>
            <pc:docMk/>
            <pc:sldMk cId="321744267" sldId="262"/>
            <ac:spMk id="3" creationId="{9D5F15E0-131A-416E-870A-FC8AE4531225}"/>
          </ac:spMkLst>
        </pc:spChg>
        <pc:spChg chg="add mod topLvl">
          <ac:chgData name="Công Nguyễn" userId="2bb69f501827e366" providerId="LiveId" clId="{34E92124-9B55-4E61-8898-934C9990BA74}" dt="2022-03-03T09:52:53.729" v="876" actId="164"/>
          <ac:spMkLst>
            <pc:docMk/>
            <pc:sldMk cId="321744267" sldId="262"/>
            <ac:spMk id="4" creationId="{49EFB90B-A786-4607-A8DF-FBB9CBE6E03B}"/>
          </ac:spMkLst>
        </pc:spChg>
        <pc:spChg chg="add mod topLvl">
          <ac:chgData name="Công Nguyễn" userId="2bb69f501827e366" providerId="LiveId" clId="{34E92124-9B55-4E61-8898-934C9990BA74}" dt="2022-03-03T09:52:53.729" v="876" actId="164"/>
          <ac:spMkLst>
            <pc:docMk/>
            <pc:sldMk cId="321744267" sldId="262"/>
            <ac:spMk id="5" creationId="{46680A02-DDB1-470B-BEAF-3BE6E4D0DD83}"/>
          </ac:spMkLst>
        </pc:spChg>
        <pc:spChg chg="mod">
          <ac:chgData name="Công Nguyễn" userId="2bb69f501827e366" providerId="LiveId" clId="{34E92124-9B55-4E61-8898-934C9990BA74}" dt="2022-03-03T09:52:36.158" v="873" actId="1076"/>
          <ac:spMkLst>
            <pc:docMk/>
            <pc:sldMk cId="321744267" sldId="262"/>
            <ac:spMk id="6" creationId="{E1A6562B-84DE-432E-96E4-FE9D81E3007C}"/>
          </ac:spMkLst>
        </pc:spChg>
        <pc:spChg chg="add del mod">
          <ac:chgData name="Công Nguyễn" userId="2bb69f501827e366" providerId="LiveId" clId="{34E92124-9B55-4E61-8898-934C9990BA74}" dt="2022-03-03T09:46:51.889" v="776" actId="478"/>
          <ac:spMkLst>
            <pc:docMk/>
            <pc:sldMk cId="321744267" sldId="262"/>
            <ac:spMk id="13" creationId="{112076C8-A5AA-4C0E-9D1D-7014C02C6A47}"/>
          </ac:spMkLst>
        </pc:spChg>
        <pc:spChg chg="add mod topLvl">
          <ac:chgData name="Công Nguyễn" userId="2bb69f501827e366" providerId="LiveId" clId="{34E92124-9B55-4E61-8898-934C9990BA74}" dt="2022-03-03T09:52:53.729" v="876" actId="164"/>
          <ac:spMkLst>
            <pc:docMk/>
            <pc:sldMk cId="321744267" sldId="262"/>
            <ac:spMk id="17" creationId="{CBB47F71-5A1C-4F02-BDE7-36366DE63B04}"/>
          </ac:spMkLst>
        </pc:spChg>
        <pc:spChg chg="add mod ord">
          <ac:chgData name="Công Nguyễn" userId="2bb69f501827e366" providerId="LiveId" clId="{34E92124-9B55-4E61-8898-934C9990BA74}" dt="2022-03-03T09:55:32.986" v="1037" actId="207"/>
          <ac:spMkLst>
            <pc:docMk/>
            <pc:sldMk cId="321744267" sldId="262"/>
            <ac:spMk id="22" creationId="{0F456DB9-62D5-463D-A007-DFBF031B302F}"/>
          </ac:spMkLst>
        </pc:spChg>
        <pc:spChg chg="mod">
          <ac:chgData name="Công Nguyễn" userId="2bb69f501827e366" providerId="LiveId" clId="{34E92124-9B55-4E61-8898-934C9990BA74}" dt="2022-03-03T09:47:24.170" v="795" actId="1076"/>
          <ac:spMkLst>
            <pc:docMk/>
            <pc:sldMk cId="321744267" sldId="262"/>
            <ac:spMk id="37" creationId="{E375D301-6353-4E81-A964-89713F6738EF}"/>
          </ac:spMkLst>
        </pc:spChg>
        <pc:spChg chg="mod">
          <ac:chgData name="Công Nguyễn" userId="2bb69f501827e366" providerId="LiveId" clId="{34E92124-9B55-4E61-8898-934C9990BA74}" dt="2022-03-03T09:47:41.402" v="805" actId="1076"/>
          <ac:spMkLst>
            <pc:docMk/>
            <pc:sldMk cId="321744267" sldId="262"/>
            <ac:spMk id="38" creationId="{6B9421EF-D168-4F54-9353-2D8D29931B49}"/>
          </ac:spMkLst>
        </pc:spChg>
        <pc:spChg chg="mod">
          <ac:chgData name="Công Nguyễn" userId="2bb69f501827e366" providerId="LiveId" clId="{34E92124-9B55-4E61-8898-934C9990BA74}" dt="2022-03-03T09:47:45.870" v="808" actId="1076"/>
          <ac:spMkLst>
            <pc:docMk/>
            <pc:sldMk cId="321744267" sldId="262"/>
            <ac:spMk id="39" creationId="{A565E86E-F42D-4018-9444-DF2D4347955A}"/>
          </ac:spMkLst>
        </pc:spChg>
        <pc:spChg chg="mod">
          <ac:chgData name="Công Nguyễn" userId="2bb69f501827e366" providerId="LiveId" clId="{34E92124-9B55-4E61-8898-934C9990BA74}" dt="2022-03-03T09:47:50.347" v="809" actId="1076"/>
          <ac:spMkLst>
            <pc:docMk/>
            <pc:sldMk cId="321744267" sldId="262"/>
            <ac:spMk id="40" creationId="{0E250ADD-5926-40E6-BF9A-1A8AFD7E9163}"/>
          </ac:spMkLst>
        </pc:spChg>
        <pc:spChg chg="del">
          <ac:chgData name="Công Nguyễn" userId="2bb69f501827e366" providerId="LiveId" clId="{34E92124-9B55-4E61-8898-934C9990BA74}" dt="2022-03-03T09:46:43.022" v="772" actId="478"/>
          <ac:spMkLst>
            <pc:docMk/>
            <pc:sldMk cId="321744267" sldId="262"/>
            <ac:spMk id="42" creationId="{F2930FC9-A6F8-43E5-9E27-408EA001DC48}"/>
          </ac:spMkLst>
        </pc:spChg>
        <pc:grpChg chg="add del mod">
          <ac:chgData name="Công Nguyễn" userId="2bb69f501827e366" providerId="LiveId" clId="{34E92124-9B55-4E61-8898-934C9990BA74}" dt="2022-03-03T09:52:30.025" v="871" actId="165"/>
          <ac:grpSpMkLst>
            <pc:docMk/>
            <pc:sldMk cId="321744267" sldId="262"/>
            <ac:grpSpMk id="7" creationId="{98D557A3-861A-4D24-81E9-3E3769DCA24C}"/>
          </ac:grpSpMkLst>
        </pc:grpChg>
        <pc:grpChg chg="add mod">
          <ac:chgData name="Công Nguyễn" userId="2bb69f501827e366" providerId="LiveId" clId="{34E92124-9B55-4E61-8898-934C9990BA74}" dt="2022-03-03T09:52:50.219" v="875" actId="164"/>
          <ac:grpSpMkLst>
            <pc:docMk/>
            <pc:sldMk cId="321744267" sldId="262"/>
            <ac:grpSpMk id="8" creationId="{467AED47-152F-45BD-8EFB-E203D2B59476}"/>
          </ac:grpSpMkLst>
        </pc:grpChg>
        <pc:grpChg chg="add mod ord">
          <ac:chgData name="Công Nguyễn" userId="2bb69f501827e366" providerId="LiveId" clId="{34E92124-9B55-4E61-8898-934C9990BA74}" dt="2022-03-03T09:52:55.568" v="877" actId="167"/>
          <ac:grpSpMkLst>
            <pc:docMk/>
            <pc:sldMk cId="321744267" sldId="262"/>
            <ac:grpSpMk id="9" creationId="{A518CEB6-4EC9-4FEE-BDED-826AC2160755}"/>
          </ac:grpSpMkLst>
        </pc:grpChg>
        <pc:picChg chg="add del mod">
          <ac:chgData name="Công Nguyễn" userId="2bb69f501827e366" providerId="LiveId" clId="{34E92124-9B55-4E61-8898-934C9990BA74}" dt="2022-03-03T09:46:51.889" v="776" actId="478"/>
          <ac:picMkLst>
            <pc:docMk/>
            <pc:sldMk cId="321744267" sldId="262"/>
            <ac:picMk id="12" creationId="{33F6EF2E-D08E-4A23-BFB1-A911C5DD824D}"/>
          </ac:picMkLst>
        </pc:picChg>
        <pc:picChg chg="mod">
          <ac:chgData name="Công Nguyễn" userId="2bb69f501827e366" providerId="LiveId" clId="{34E92124-9B55-4E61-8898-934C9990BA74}" dt="2022-03-03T09:47:24.170" v="795" actId="1076"/>
          <ac:picMkLst>
            <pc:docMk/>
            <pc:sldMk cId="321744267" sldId="262"/>
            <ac:picMk id="21" creationId="{5486D721-AAED-41EB-BFBD-A5D8B3B0E278}"/>
          </ac:picMkLst>
        </pc:picChg>
        <pc:picChg chg="mod">
          <ac:chgData name="Công Nguyễn" userId="2bb69f501827e366" providerId="LiveId" clId="{34E92124-9B55-4E61-8898-934C9990BA74}" dt="2022-03-03T09:47:35.287" v="801" actId="1076"/>
          <ac:picMkLst>
            <pc:docMk/>
            <pc:sldMk cId="321744267" sldId="262"/>
            <ac:picMk id="31" creationId="{939262EF-E6E6-484C-8B30-FF2DE840221C}"/>
          </ac:picMkLst>
        </pc:picChg>
        <pc:picChg chg="mod">
          <ac:chgData name="Công Nguyễn" userId="2bb69f501827e366" providerId="LiveId" clId="{34E92124-9B55-4E61-8898-934C9990BA74}" dt="2022-03-03T09:47:39.397" v="804" actId="1076"/>
          <ac:picMkLst>
            <pc:docMk/>
            <pc:sldMk cId="321744267" sldId="262"/>
            <ac:picMk id="35" creationId="{0A47E31D-0B4A-4BA3-B0EC-59894ED9D386}"/>
          </ac:picMkLst>
        </pc:picChg>
        <pc:picChg chg="mod">
          <ac:chgData name="Công Nguyễn" userId="2bb69f501827e366" providerId="LiveId" clId="{34E92124-9B55-4E61-8898-934C9990BA74}" dt="2022-03-03T09:47:38.380" v="803" actId="1076"/>
          <ac:picMkLst>
            <pc:docMk/>
            <pc:sldMk cId="321744267" sldId="262"/>
            <ac:picMk id="41" creationId="{CCF8051B-C8C9-4D35-BDFC-088BD3F215A4}"/>
          </ac:picMkLst>
        </pc:picChg>
      </pc:sldChg>
      <pc:sldChg chg="addSp delSp modSp add mod modTransition">
        <pc:chgData name="Công Nguyễn" userId="2bb69f501827e366" providerId="LiveId" clId="{34E92124-9B55-4E61-8898-934C9990BA74}" dt="2022-03-03T12:02:08.666" v="2842" actId="478"/>
        <pc:sldMkLst>
          <pc:docMk/>
          <pc:sldMk cId="3717635135" sldId="263"/>
        </pc:sldMkLst>
        <pc:spChg chg="mod modCrop">
          <ac:chgData name="Công Nguyễn" userId="2bb69f501827e366" providerId="LiveId" clId="{34E92124-9B55-4E61-8898-934C9990BA74}" dt="2022-03-03T09:55:58.889" v="1040" actId="18131"/>
          <ac:spMkLst>
            <pc:docMk/>
            <pc:sldMk cId="3717635135" sldId="263"/>
            <ac:spMk id="3" creationId="{9D5F15E0-131A-416E-870A-FC8AE4531225}"/>
          </ac:spMkLst>
        </pc:spChg>
        <pc:spChg chg="add mod ord">
          <ac:chgData name="Công Nguyễn" userId="2bb69f501827e366" providerId="LiveId" clId="{34E92124-9B55-4E61-8898-934C9990BA74}" dt="2022-03-03T09:54:52.571" v="987" actId="962"/>
          <ac:spMkLst>
            <pc:docMk/>
            <pc:sldMk cId="3717635135" sldId="263"/>
            <ac:spMk id="7" creationId="{E2335DD3-CA69-4DDB-A8DB-900105528638}"/>
          </ac:spMkLst>
        </pc:spChg>
        <pc:spChg chg="add mod">
          <ac:chgData name="Công Nguyễn" userId="2bb69f501827e366" providerId="LiveId" clId="{34E92124-9B55-4E61-8898-934C9990BA74}" dt="2022-03-03T09:55:06.639" v="1018" actId="962"/>
          <ac:spMkLst>
            <pc:docMk/>
            <pc:sldMk cId="3717635135" sldId="263"/>
            <ac:spMk id="18" creationId="{71EFE272-B345-4CAA-AA5E-521DFD3DCA96}"/>
          </ac:spMkLst>
        </pc:spChg>
        <pc:spChg chg="add mod ord">
          <ac:chgData name="Công Nguyễn" userId="2bb69f501827e366" providerId="LiveId" clId="{34E92124-9B55-4E61-8898-934C9990BA74}" dt="2022-03-03T09:57:45.264" v="1065" actId="207"/>
          <ac:spMkLst>
            <pc:docMk/>
            <pc:sldMk cId="3717635135" sldId="263"/>
            <ac:spMk id="19" creationId="{A0857580-06BD-4CE2-A8BB-416F91759407}"/>
          </ac:spMkLst>
        </pc:spChg>
        <pc:spChg chg="add del mod">
          <ac:chgData name="Công Nguyễn" userId="2bb69f501827e366" providerId="LiveId" clId="{34E92124-9B55-4E61-8898-934C9990BA74}" dt="2022-03-03T12:02:08.666" v="2842" actId="478"/>
          <ac:spMkLst>
            <pc:docMk/>
            <pc:sldMk cId="3717635135" sldId="263"/>
            <ac:spMk id="20" creationId="{093C3201-D2F8-4E52-9823-26427B32492C}"/>
          </ac:spMkLst>
        </pc:spChg>
        <pc:spChg chg="mod">
          <ac:chgData name="Công Nguyễn" userId="2bb69f501827e366" providerId="LiveId" clId="{34E92124-9B55-4E61-8898-934C9990BA74}" dt="2022-03-03T09:54:37.508" v="986" actId="1076"/>
          <ac:spMkLst>
            <pc:docMk/>
            <pc:sldMk cId="3717635135" sldId="263"/>
            <ac:spMk id="37" creationId="{E375D301-6353-4E81-A964-89713F6738EF}"/>
          </ac:spMkLst>
        </pc:spChg>
        <pc:picChg chg="mod">
          <ac:chgData name="Công Nguyễn" userId="2bb69f501827e366" providerId="LiveId" clId="{34E92124-9B55-4E61-8898-934C9990BA74}" dt="2022-03-03T09:54:00.319" v="970" actId="14100"/>
          <ac:picMkLst>
            <pc:docMk/>
            <pc:sldMk cId="3717635135" sldId="263"/>
            <ac:picMk id="21" creationId="{5486D721-AAED-41EB-BFBD-A5D8B3B0E278}"/>
          </ac:picMkLst>
        </pc:picChg>
      </pc:sldChg>
      <pc:sldChg chg="addSp delSp modSp add mod">
        <pc:chgData name="Công Nguyễn" userId="2bb69f501827e366" providerId="LiveId" clId="{34E92124-9B55-4E61-8898-934C9990BA74}" dt="2022-03-03T12:01:39.330" v="2832" actId="478"/>
        <pc:sldMkLst>
          <pc:docMk/>
          <pc:sldMk cId="943166710" sldId="264"/>
        </pc:sldMkLst>
        <pc:spChg chg="mod modCrop">
          <ac:chgData name="Công Nguyễn" userId="2bb69f501827e366" providerId="LiveId" clId="{34E92124-9B55-4E61-8898-934C9990BA74}" dt="2022-03-03T09:58:33.648" v="1070" actId="18131"/>
          <ac:spMkLst>
            <pc:docMk/>
            <pc:sldMk cId="943166710" sldId="264"/>
            <ac:spMk id="3" creationId="{9D5F15E0-131A-416E-870A-FC8AE4531225}"/>
          </ac:spMkLst>
        </pc:spChg>
        <pc:spChg chg="mod">
          <ac:chgData name="Công Nguyễn" userId="2bb69f501827e366" providerId="LiveId" clId="{34E92124-9B55-4E61-8898-934C9990BA74}" dt="2022-03-03T09:57:03.118" v="1050" actId="1076"/>
          <ac:spMkLst>
            <pc:docMk/>
            <pc:sldMk cId="943166710" sldId="264"/>
            <ac:spMk id="6" creationId="{E1A6562B-84DE-432E-96E4-FE9D81E3007C}"/>
          </ac:spMkLst>
        </pc:spChg>
        <pc:spChg chg="del mod">
          <ac:chgData name="Công Nguyễn" userId="2bb69f501827e366" providerId="LiveId" clId="{34E92124-9B55-4E61-8898-934C9990BA74}" dt="2022-03-03T09:57:09.452" v="1051" actId="478"/>
          <ac:spMkLst>
            <pc:docMk/>
            <pc:sldMk cId="943166710" sldId="264"/>
            <ac:spMk id="7" creationId="{E2335DD3-CA69-4DDB-A8DB-900105528638}"/>
          </ac:spMkLst>
        </pc:spChg>
        <pc:spChg chg="del">
          <ac:chgData name="Công Nguyễn" userId="2bb69f501827e366" providerId="LiveId" clId="{34E92124-9B55-4E61-8898-934C9990BA74}" dt="2022-03-03T09:57:09.452" v="1051" actId="478"/>
          <ac:spMkLst>
            <pc:docMk/>
            <pc:sldMk cId="943166710" sldId="264"/>
            <ac:spMk id="18" creationId="{71EFE272-B345-4CAA-AA5E-521DFD3DCA96}"/>
          </ac:spMkLst>
        </pc:spChg>
        <pc:spChg chg="add mod ord">
          <ac:chgData name="Công Nguyễn" userId="2bb69f501827e366" providerId="LiveId" clId="{34E92124-9B55-4E61-8898-934C9990BA74}" dt="2022-03-03T09:57:23.897" v="1053" actId="962"/>
          <ac:spMkLst>
            <pc:docMk/>
            <pc:sldMk cId="943166710" sldId="264"/>
            <ac:spMk id="19" creationId="{14E76689-BA6E-4FBF-9D72-3DA8A2E04FAD}"/>
          </ac:spMkLst>
        </pc:spChg>
        <pc:spChg chg="add mod">
          <ac:chgData name="Công Nguyễn" userId="2bb69f501827e366" providerId="LiveId" clId="{34E92124-9B55-4E61-8898-934C9990BA74}" dt="2022-03-03T09:58:18.244" v="1067" actId="1076"/>
          <ac:spMkLst>
            <pc:docMk/>
            <pc:sldMk cId="943166710" sldId="264"/>
            <ac:spMk id="20" creationId="{F3E3FC05-D329-49D1-9240-647CF1D10D98}"/>
          </ac:spMkLst>
        </pc:spChg>
        <pc:spChg chg="add mod">
          <ac:chgData name="Công Nguyễn" userId="2bb69f501827e366" providerId="LiveId" clId="{34E92124-9B55-4E61-8898-934C9990BA74}" dt="2022-03-03T09:57:14.822" v="1052"/>
          <ac:spMkLst>
            <pc:docMk/>
            <pc:sldMk cId="943166710" sldId="264"/>
            <ac:spMk id="22" creationId="{5741D87D-66D5-45F6-B16F-3B2023198939}"/>
          </ac:spMkLst>
        </pc:spChg>
        <pc:spChg chg="add mod">
          <ac:chgData name="Công Nguyễn" userId="2bb69f501827e366" providerId="LiveId" clId="{34E92124-9B55-4E61-8898-934C9990BA74}" dt="2022-03-03T09:57:53.802" v="1066" actId="1076"/>
          <ac:spMkLst>
            <pc:docMk/>
            <pc:sldMk cId="943166710" sldId="264"/>
            <ac:spMk id="24" creationId="{FDDB307B-6D75-41A3-92E2-23FD5E33CC57}"/>
          </ac:spMkLst>
        </pc:spChg>
        <pc:spChg chg="add mod ord">
          <ac:chgData name="Công Nguyễn" userId="2bb69f501827e366" providerId="LiveId" clId="{34E92124-9B55-4E61-8898-934C9990BA74}" dt="2022-03-03T10:00:20.580" v="1129" actId="13244"/>
          <ac:spMkLst>
            <pc:docMk/>
            <pc:sldMk cId="943166710" sldId="264"/>
            <ac:spMk id="25" creationId="{A416417E-9F60-4677-8CC2-F81F2ECB8F26}"/>
          </ac:spMkLst>
        </pc:spChg>
        <pc:spChg chg="mod">
          <ac:chgData name="Công Nguyễn" userId="2bb69f501827e366" providerId="LiveId" clId="{34E92124-9B55-4E61-8898-934C9990BA74}" dt="2022-03-03T12:01:37.999" v="2831"/>
          <ac:spMkLst>
            <pc:docMk/>
            <pc:sldMk cId="943166710" sldId="264"/>
            <ac:spMk id="27" creationId="{3EB11E02-156C-4C95-9C41-852B15FE1E2F}"/>
          </ac:spMkLst>
        </pc:spChg>
        <pc:spChg chg="mod">
          <ac:chgData name="Công Nguyễn" userId="2bb69f501827e366" providerId="LiveId" clId="{34E92124-9B55-4E61-8898-934C9990BA74}" dt="2022-03-03T12:01:37.999" v="2831"/>
          <ac:spMkLst>
            <pc:docMk/>
            <pc:sldMk cId="943166710" sldId="264"/>
            <ac:spMk id="28" creationId="{2CD58BE8-4275-4A76-AD30-09E122264458}"/>
          </ac:spMkLst>
        </pc:spChg>
        <pc:spChg chg="mod">
          <ac:chgData name="Công Nguyễn" userId="2bb69f501827e366" providerId="LiveId" clId="{34E92124-9B55-4E61-8898-934C9990BA74}" dt="2022-03-03T12:01:37.999" v="2831"/>
          <ac:spMkLst>
            <pc:docMk/>
            <pc:sldMk cId="943166710" sldId="264"/>
            <ac:spMk id="29" creationId="{4598081F-AE22-4E90-BF15-68319BDE224F}"/>
          </ac:spMkLst>
        </pc:spChg>
        <pc:spChg chg="mod">
          <ac:chgData name="Công Nguyễn" userId="2bb69f501827e366" providerId="LiveId" clId="{34E92124-9B55-4E61-8898-934C9990BA74}" dt="2022-03-03T12:01:37.999" v="2831"/>
          <ac:spMkLst>
            <pc:docMk/>
            <pc:sldMk cId="943166710" sldId="264"/>
            <ac:spMk id="30" creationId="{F4F39D14-3E2A-4797-B1E2-BF544BEC6CBF}"/>
          </ac:spMkLst>
        </pc:spChg>
        <pc:spChg chg="del">
          <ac:chgData name="Công Nguyễn" userId="2bb69f501827e366" providerId="LiveId" clId="{34E92124-9B55-4E61-8898-934C9990BA74}" dt="2022-03-03T09:57:09.452" v="1051" actId="478"/>
          <ac:spMkLst>
            <pc:docMk/>
            <pc:sldMk cId="943166710" sldId="264"/>
            <ac:spMk id="37" creationId="{E375D301-6353-4E81-A964-89713F6738EF}"/>
          </ac:spMkLst>
        </pc:spChg>
        <pc:spChg chg="mod">
          <ac:chgData name="Công Nguyễn" userId="2bb69f501827e366" providerId="LiveId" clId="{34E92124-9B55-4E61-8898-934C9990BA74}" dt="2022-03-03T09:56:55.411" v="1047" actId="1076"/>
          <ac:spMkLst>
            <pc:docMk/>
            <pc:sldMk cId="943166710" sldId="264"/>
            <ac:spMk id="38" creationId="{6B9421EF-D168-4F54-9353-2D8D29931B49}"/>
          </ac:spMkLst>
        </pc:spChg>
        <pc:grpChg chg="add del mod">
          <ac:chgData name="Công Nguyễn" userId="2bb69f501827e366" providerId="LiveId" clId="{34E92124-9B55-4E61-8898-934C9990BA74}" dt="2022-03-03T12:01:39.330" v="2832" actId="478"/>
          <ac:grpSpMkLst>
            <pc:docMk/>
            <pc:sldMk cId="943166710" sldId="264"/>
            <ac:grpSpMk id="26" creationId="{FE1088E7-4785-4D96-846E-33C28B67CD0F}"/>
          </ac:grpSpMkLst>
        </pc:grpChg>
        <pc:picChg chg="del">
          <ac:chgData name="Công Nguyễn" userId="2bb69f501827e366" providerId="LiveId" clId="{34E92124-9B55-4E61-8898-934C9990BA74}" dt="2022-03-03T09:57:09.452" v="1051" actId="478"/>
          <ac:picMkLst>
            <pc:docMk/>
            <pc:sldMk cId="943166710" sldId="264"/>
            <ac:picMk id="21" creationId="{5486D721-AAED-41EB-BFBD-A5D8B3B0E278}"/>
          </ac:picMkLst>
        </pc:picChg>
        <pc:picChg chg="add mod">
          <ac:chgData name="Công Nguyễn" userId="2bb69f501827e366" providerId="LiveId" clId="{34E92124-9B55-4E61-8898-934C9990BA74}" dt="2022-03-03T09:57:14.822" v="1052"/>
          <ac:picMkLst>
            <pc:docMk/>
            <pc:sldMk cId="943166710" sldId="264"/>
            <ac:picMk id="23" creationId="{B6356755-FEFD-4FF8-B999-49122277EA3C}"/>
          </ac:picMkLst>
        </pc:picChg>
        <pc:picChg chg="mod">
          <ac:chgData name="Công Nguyễn" userId="2bb69f501827e366" providerId="LiveId" clId="{34E92124-9B55-4E61-8898-934C9990BA74}" dt="2022-03-03T09:56:58.123" v="1048" actId="688"/>
          <ac:picMkLst>
            <pc:docMk/>
            <pc:sldMk cId="943166710" sldId="264"/>
            <ac:picMk id="35" creationId="{0A47E31D-0B4A-4BA3-B0EC-59894ED9D386}"/>
          </ac:picMkLst>
        </pc:picChg>
      </pc:sldChg>
      <pc:sldChg chg="addSp delSp modSp add mod">
        <pc:chgData name="Công Nguyễn" userId="2bb69f501827e366" providerId="LiveId" clId="{34E92124-9B55-4E61-8898-934C9990BA74}" dt="2022-03-03T10:02:18.215" v="1182" actId="13244"/>
        <pc:sldMkLst>
          <pc:docMk/>
          <pc:sldMk cId="629914493" sldId="265"/>
        </pc:sldMkLst>
        <pc:spChg chg="mod modCrop">
          <ac:chgData name="Công Nguyễn" userId="2bb69f501827e366" providerId="LiveId" clId="{34E92124-9B55-4E61-8898-934C9990BA74}" dt="2022-03-03T10:00:48.117" v="1132" actId="18131"/>
          <ac:spMkLst>
            <pc:docMk/>
            <pc:sldMk cId="629914493" sldId="265"/>
            <ac:spMk id="3" creationId="{9D5F15E0-131A-416E-870A-FC8AE4531225}"/>
          </ac:spMkLst>
        </pc:spChg>
        <pc:spChg chg="mod">
          <ac:chgData name="Công Nguyễn" userId="2bb69f501827e366" providerId="LiveId" clId="{34E92124-9B55-4E61-8898-934C9990BA74}" dt="2022-03-03T09:59:40.814" v="1093" actId="207"/>
          <ac:spMkLst>
            <pc:docMk/>
            <pc:sldMk cId="629914493" sldId="265"/>
            <ac:spMk id="19" creationId="{14E76689-BA6E-4FBF-9D72-3DA8A2E04FAD}"/>
          </ac:spMkLst>
        </pc:spChg>
        <pc:spChg chg="del">
          <ac:chgData name="Công Nguyễn" userId="2bb69f501827e366" providerId="LiveId" clId="{34E92124-9B55-4E61-8898-934C9990BA74}" dt="2022-03-03T09:59:27.091" v="1075" actId="478"/>
          <ac:spMkLst>
            <pc:docMk/>
            <pc:sldMk cId="629914493" sldId="265"/>
            <ac:spMk id="20" creationId="{F3E3FC05-D329-49D1-9240-647CF1D10D98}"/>
          </ac:spMkLst>
        </pc:spChg>
        <pc:spChg chg="add mod ord">
          <ac:chgData name="Công Nguyễn" userId="2bb69f501827e366" providerId="LiveId" clId="{34E92124-9B55-4E61-8898-934C9990BA74}" dt="2022-03-03T09:59:59.745" v="1102" actId="962"/>
          <ac:spMkLst>
            <pc:docMk/>
            <pc:sldMk cId="629914493" sldId="265"/>
            <ac:spMk id="21" creationId="{3DFC098D-038A-48B0-918B-9E29E7545377}"/>
          </ac:spMkLst>
        </pc:spChg>
        <pc:spChg chg="add mod">
          <ac:chgData name="Công Nguyễn" userId="2bb69f501827e366" providerId="LiveId" clId="{34E92124-9B55-4E61-8898-934C9990BA74}" dt="2022-03-03T10:00:04.341" v="1104" actId="20577"/>
          <ac:spMkLst>
            <pc:docMk/>
            <pc:sldMk cId="629914493" sldId="265"/>
            <ac:spMk id="25" creationId="{EF07D97D-CCB2-4F73-9FC6-C340259279EF}"/>
          </ac:spMkLst>
        </pc:spChg>
        <pc:spChg chg="add mod ord">
          <ac:chgData name="Công Nguyễn" userId="2bb69f501827e366" providerId="LiveId" clId="{34E92124-9B55-4E61-8898-934C9990BA74}" dt="2022-03-03T10:02:18.215" v="1182" actId="13244"/>
          <ac:spMkLst>
            <pc:docMk/>
            <pc:sldMk cId="629914493" sldId="265"/>
            <ac:spMk id="26" creationId="{53389E90-40C4-4005-9B3F-D8FC6516F03F}"/>
          </ac:spMkLst>
        </pc:spChg>
        <pc:spChg chg="mod">
          <ac:chgData name="Công Nguyễn" userId="2bb69f501827e366" providerId="LiveId" clId="{34E92124-9B55-4E61-8898-934C9990BA74}" dt="2022-03-03T09:59:34.581" v="1078" actId="1076"/>
          <ac:spMkLst>
            <pc:docMk/>
            <pc:sldMk cId="629914493" sldId="265"/>
            <ac:spMk id="38" creationId="{6B9421EF-D168-4F54-9353-2D8D29931B49}"/>
          </ac:spMkLst>
        </pc:spChg>
        <pc:spChg chg="mod">
          <ac:chgData name="Công Nguyễn" userId="2bb69f501827e366" providerId="LiveId" clId="{34E92124-9B55-4E61-8898-934C9990BA74}" dt="2022-03-03T09:59:45.331" v="1095" actId="1076"/>
          <ac:spMkLst>
            <pc:docMk/>
            <pc:sldMk cId="629914493" sldId="265"/>
            <ac:spMk id="39" creationId="{A565E86E-F42D-4018-9444-DF2D4347955A}"/>
          </ac:spMkLst>
        </pc:spChg>
        <pc:picChg chg="mod">
          <ac:chgData name="Công Nguyễn" userId="2bb69f501827e366" providerId="LiveId" clId="{34E92124-9B55-4E61-8898-934C9990BA74}" dt="2022-03-03T09:59:32.153" v="1077" actId="688"/>
          <ac:picMkLst>
            <pc:docMk/>
            <pc:sldMk cId="629914493" sldId="265"/>
            <ac:picMk id="35" creationId="{0A47E31D-0B4A-4BA3-B0EC-59894ED9D386}"/>
          </ac:picMkLst>
        </pc:picChg>
        <pc:picChg chg="mod">
          <ac:chgData name="Công Nguyễn" userId="2bb69f501827e366" providerId="LiveId" clId="{34E92124-9B55-4E61-8898-934C9990BA74}" dt="2022-03-03T09:59:51.900" v="1098" actId="688"/>
          <ac:picMkLst>
            <pc:docMk/>
            <pc:sldMk cId="629914493" sldId="265"/>
            <ac:picMk id="41" creationId="{CCF8051B-C8C9-4D35-BDFC-088BD3F215A4}"/>
          </ac:picMkLst>
        </pc:picChg>
      </pc:sldChg>
      <pc:sldChg chg="addSp delSp modSp add mod">
        <pc:chgData name="Công Nguyễn" userId="2bb69f501827e366" providerId="LiveId" clId="{34E92124-9B55-4E61-8898-934C9990BA74}" dt="2022-03-03T10:19:26.387" v="1552" actId="1036"/>
        <pc:sldMkLst>
          <pc:docMk/>
          <pc:sldMk cId="18418966" sldId="266"/>
        </pc:sldMkLst>
        <pc:spChg chg="mod">
          <ac:chgData name="Công Nguyễn" userId="2bb69f501827e366" providerId="LiveId" clId="{34E92124-9B55-4E61-8898-934C9990BA74}" dt="2022-03-03T10:02:35.812" v="1184" actId="18654"/>
          <ac:spMkLst>
            <pc:docMk/>
            <pc:sldMk cId="18418966" sldId="266"/>
            <ac:spMk id="3" creationId="{9D5F15E0-131A-416E-870A-FC8AE4531225}"/>
          </ac:spMkLst>
        </pc:spChg>
        <pc:spChg chg="mod">
          <ac:chgData name="Công Nguyễn" userId="2bb69f501827e366" providerId="LiveId" clId="{34E92124-9B55-4E61-8898-934C9990BA74}" dt="2022-03-03T10:01:41.006" v="1153" actId="207"/>
          <ac:spMkLst>
            <pc:docMk/>
            <pc:sldMk cId="18418966" sldId="266"/>
            <ac:spMk id="21" creationId="{3DFC098D-038A-48B0-918B-9E29E7545377}"/>
          </ac:spMkLst>
        </pc:spChg>
        <pc:spChg chg="del">
          <ac:chgData name="Công Nguyễn" userId="2bb69f501827e366" providerId="LiveId" clId="{34E92124-9B55-4E61-8898-934C9990BA74}" dt="2022-03-03T10:01:47.732" v="1156" actId="478"/>
          <ac:spMkLst>
            <pc:docMk/>
            <pc:sldMk cId="18418966" sldId="266"/>
            <ac:spMk id="25" creationId="{EF07D97D-CCB2-4F73-9FC6-C340259279EF}"/>
          </ac:spMkLst>
        </pc:spChg>
        <pc:spChg chg="add mod ord">
          <ac:chgData name="Công Nguyễn" userId="2bb69f501827e366" providerId="LiveId" clId="{34E92124-9B55-4E61-8898-934C9990BA74}" dt="2022-03-03T10:01:32.017" v="1137" actId="13244"/>
          <ac:spMkLst>
            <pc:docMk/>
            <pc:sldMk cId="18418966" sldId="266"/>
            <ac:spMk id="26" creationId="{34B01244-7B21-45F6-A38A-21B26E28EE45}"/>
          </ac:spMkLst>
        </pc:spChg>
        <pc:spChg chg="add mod ord">
          <ac:chgData name="Công Nguyễn" userId="2bb69f501827e366" providerId="LiveId" clId="{34E92124-9B55-4E61-8898-934C9990BA74}" dt="2022-03-03T10:01:54.584" v="1160" actId="20577"/>
          <ac:spMkLst>
            <pc:docMk/>
            <pc:sldMk cId="18418966" sldId="266"/>
            <ac:spMk id="27" creationId="{9B5DF44D-D571-4DA1-BE4C-8C011674CAB5}"/>
          </ac:spMkLst>
        </pc:spChg>
        <pc:spChg chg="add mod">
          <ac:chgData name="Công Nguyễn" userId="2bb69f501827e366" providerId="LiveId" clId="{34E92124-9B55-4E61-8898-934C9990BA74}" dt="2022-03-03T10:19:26.387" v="1552" actId="1036"/>
          <ac:spMkLst>
            <pc:docMk/>
            <pc:sldMk cId="18418966" sldId="266"/>
            <ac:spMk id="28" creationId="{2A306386-C1C0-46EE-9241-D71B68C45432}"/>
          </ac:spMkLst>
        </pc:spChg>
        <pc:spChg chg="add mod">
          <ac:chgData name="Công Nguyễn" userId="2bb69f501827e366" providerId="LiveId" clId="{34E92124-9B55-4E61-8898-934C9990BA74}" dt="2022-03-03T10:19:26.387" v="1552" actId="1036"/>
          <ac:spMkLst>
            <pc:docMk/>
            <pc:sldMk cId="18418966" sldId="266"/>
            <ac:spMk id="29" creationId="{3B8656CD-F4BB-4326-96DA-7EC2ECAF3444}"/>
          </ac:spMkLst>
        </pc:spChg>
        <pc:spChg chg="add mod">
          <ac:chgData name="Công Nguyễn" userId="2bb69f501827e366" providerId="LiveId" clId="{34E92124-9B55-4E61-8898-934C9990BA74}" dt="2022-03-03T10:19:26.387" v="1552" actId="1036"/>
          <ac:spMkLst>
            <pc:docMk/>
            <pc:sldMk cId="18418966" sldId="266"/>
            <ac:spMk id="30" creationId="{A3EC6E37-3B7B-4EBA-B0EC-7C3A60D5266B}"/>
          </ac:spMkLst>
        </pc:spChg>
        <pc:spChg chg="mod">
          <ac:chgData name="Công Nguyễn" userId="2bb69f501827e366" providerId="LiveId" clId="{34E92124-9B55-4E61-8898-934C9990BA74}" dt="2022-03-03T10:19:24.150" v="1520"/>
          <ac:spMkLst>
            <pc:docMk/>
            <pc:sldMk cId="18418966" sldId="266"/>
            <ac:spMk id="33" creationId="{1615D8BA-647B-415A-A6B4-173B8C9DB547}"/>
          </ac:spMkLst>
        </pc:spChg>
        <pc:spChg chg="mod">
          <ac:chgData name="Công Nguyễn" userId="2bb69f501827e366" providerId="LiveId" clId="{34E92124-9B55-4E61-8898-934C9990BA74}" dt="2022-03-03T10:19:24.150" v="1520"/>
          <ac:spMkLst>
            <pc:docMk/>
            <pc:sldMk cId="18418966" sldId="266"/>
            <ac:spMk id="34" creationId="{A1CB3310-45D0-4E65-8588-DB8E01323C4E}"/>
          </ac:spMkLst>
        </pc:spChg>
        <pc:spChg chg="mod">
          <ac:chgData name="Công Nguyễn" userId="2bb69f501827e366" providerId="LiveId" clId="{34E92124-9B55-4E61-8898-934C9990BA74}" dt="2022-03-03T10:19:24.150" v="1520"/>
          <ac:spMkLst>
            <pc:docMk/>
            <pc:sldMk cId="18418966" sldId="266"/>
            <ac:spMk id="36" creationId="{232E1841-F296-4E0B-AC94-7848FDAC43B2}"/>
          </ac:spMkLst>
        </pc:spChg>
        <pc:spChg chg="mod">
          <ac:chgData name="Công Nguyễn" userId="2bb69f501827e366" providerId="LiveId" clId="{34E92124-9B55-4E61-8898-934C9990BA74}" dt="2022-03-03T10:19:24.150" v="1520"/>
          <ac:spMkLst>
            <pc:docMk/>
            <pc:sldMk cId="18418966" sldId="266"/>
            <ac:spMk id="37" creationId="{552B8D82-7D6D-4259-AA60-774D4EF3DB4C}"/>
          </ac:spMkLst>
        </pc:spChg>
        <pc:spChg chg="mod">
          <ac:chgData name="Công Nguyễn" userId="2bb69f501827e366" providerId="LiveId" clId="{34E92124-9B55-4E61-8898-934C9990BA74}" dt="2022-03-03T10:01:49.222" v="1157" actId="1076"/>
          <ac:spMkLst>
            <pc:docMk/>
            <pc:sldMk cId="18418966" sldId="266"/>
            <ac:spMk id="39" creationId="{A565E86E-F42D-4018-9444-DF2D4347955A}"/>
          </ac:spMkLst>
        </pc:spChg>
        <pc:spChg chg="mod">
          <ac:chgData name="Công Nguyễn" userId="2bb69f501827e366" providerId="LiveId" clId="{34E92124-9B55-4E61-8898-934C9990BA74}" dt="2022-03-03T10:01:50.856" v="1158" actId="1076"/>
          <ac:spMkLst>
            <pc:docMk/>
            <pc:sldMk cId="18418966" sldId="266"/>
            <ac:spMk id="40" creationId="{0E250ADD-5926-40E6-BF9A-1A8AFD7E9163}"/>
          </ac:spMkLst>
        </pc:spChg>
        <pc:spChg chg="add mod">
          <ac:chgData name="Công Nguyễn" userId="2bb69f501827e366" providerId="LiveId" clId="{34E92124-9B55-4E61-8898-934C9990BA74}" dt="2022-03-03T10:19:26.387" v="1552" actId="1036"/>
          <ac:spMkLst>
            <pc:docMk/>
            <pc:sldMk cId="18418966" sldId="266"/>
            <ac:spMk id="42" creationId="{B765D478-422C-4E3C-A78E-F8FBB855F5A7}"/>
          </ac:spMkLst>
        </pc:spChg>
        <pc:grpChg chg="add mod">
          <ac:chgData name="Công Nguyễn" userId="2bb69f501827e366" providerId="LiveId" clId="{34E92124-9B55-4E61-8898-934C9990BA74}" dt="2022-03-03T10:19:26.387" v="1552" actId="1036"/>
          <ac:grpSpMkLst>
            <pc:docMk/>
            <pc:sldMk cId="18418966" sldId="266"/>
            <ac:grpSpMk id="32" creationId="{0CBC2260-C052-4C09-9D65-0461BDE8ACE0}"/>
          </ac:grpSpMkLst>
        </pc:grpChg>
        <pc:picChg chg="mod">
          <ac:chgData name="Công Nguyễn" userId="2bb69f501827e366" providerId="LiveId" clId="{34E92124-9B55-4E61-8898-934C9990BA74}" dt="2022-03-03T10:02:01.815" v="1162" actId="1038"/>
          <ac:picMkLst>
            <pc:docMk/>
            <pc:sldMk cId="18418966" sldId="266"/>
            <ac:picMk id="31" creationId="{939262EF-E6E6-484C-8B30-FF2DE840221C}"/>
          </ac:picMkLst>
        </pc:picChg>
        <pc:picChg chg="mod">
          <ac:chgData name="Công Nguyễn" userId="2bb69f501827e366" providerId="LiveId" clId="{34E92124-9B55-4E61-8898-934C9990BA74}" dt="2022-03-03T10:01:46" v="1155" actId="1076"/>
          <ac:picMkLst>
            <pc:docMk/>
            <pc:sldMk cId="18418966" sldId="266"/>
            <ac:picMk id="41" creationId="{CCF8051B-C8C9-4D35-BDFC-088BD3F215A4}"/>
          </ac:picMkLst>
        </pc:picChg>
      </pc:sldChg>
      <pc:sldChg chg="addSp delSp modSp add mod modTransition setBg modAnim">
        <pc:chgData name="Công Nguyễn" userId="2bb69f501827e366" providerId="LiveId" clId="{34E92124-9B55-4E61-8898-934C9990BA74}" dt="2022-03-03T11:57:04.799" v="2742" actId="1076"/>
        <pc:sldMkLst>
          <pc:docMk/>
          <pc:sldMk cId="2015992884" sldId="267"/>
        </pc:sldMkLst>
        <pc:spChg chg="del">
          <ac:chgData name="Công Nguyễn" userId="2bb69f501827e366" providerId="LiveId" clId="{34E92124-9B55-4E61-8898-934C9990BA74}" dt="2022-03-03T10:03:30.479" v="1186" actId="478"/>
          <ac:spMkLst>
            <pc:docMk/>
            <pc:sldMk cId="2015992884" sldId="267"/>
            <ac:spMk id="3" creationId="{9D5F15E0-131A-416E-870A-FC8AE4531225}"/>
          </ac:spMkLst>
        </pc:spChg>
        <pc:spChg chg="del">
          <ac:chgData name="Công Nguyễn" userId="2bb69f501827e366" providerId="LiveId" clId="{34E92124-9B55-4E61-8898-934C9990BA74}" dt="2022-03-03T10:03:30.479" v="1186" actId="478"/>
          <ac:spMkLst>
            <pc:docMk/>
            <pc:sldMk cId="2015992884" sldId="267"/>
            <ac:spMk id="6" creationId="{E1A6562B-84DE-432E-96E4-FE9D81E3007C}"/>
          </ac:spMkLst>
        </pc:spChg>
        <pc:spChg chg="add mod">
          <ac:chgData name="Công Nguyễn" userId="2bb69f501827e366" providerId="LiveId" clId="{34E92124-9B55-4E61-8898-934C9990BA74}" dt="2022-03-03T10:19:22.019" v="1519" actId="1076"/>
          <ac:spMkLst>
            <pc:docMk/>
            <pc:sldMk cId="2015992884" sldId="267"/>
            <ac:spMk id="10" creationId="{8AD9A5FC-90C1-40E2-9CD2-FA3BF5F5E580}"/>
          </ac:spMkLst>
        </pc:spChg>
        <pc:spChg chg="add mod ord">
          <ac:chgData name="Công Nguyễn" userId="2bb69f501827e366" providerId="LiveId" clId="{34E92124-9B55-4E61-8898-934C9990BA74}" dt="2022-03-03T10:11:15.146" v="1409" actId="164"/>
          <ac:spMkLst>
            <pc:docMk/>
            <pc:sldMk cId="2015992884" sldId="267"/>
            <ac:spMk id="11" creationId="{3571BF4A-EC2B-4CA9-8EAB-13EEA11C8D08}"/>
          </ac:spMkLst>
        </pc:spChg>
        <pc:spChg chg="add mod ord">
          <ac:chgData name="Công Nguyễn" userId="2bb69f501827e366" providerId="LiveId" clId="{34E92124-9B55-4E61-8898-934C9990BA74}" dt="2022-03-03T10:11:15.146" v="1409" actId="164"/>
          <ac:spMkLst>
            <pc:docMk/>
            <pc:sldMk cId="2015992884" sldId="267"/>
            <ac:spMk id="12" creationId="{F1D0F193-C129-40BC-A636-E7E28960C13E}"/>
          </ac:spMkLst>
        </pc:spChg>
        <pc:spChg chg="add mod ord">
          <ac:chgData name="Công Nguyễn" userId="2bb69f501827e366" providerId="LiveId" clId="{34E92124-9B55-4E61-8898-934C9990BA74}" dt="2022-03-03T10:20:49.455" v="1570" actId="1076"/>
          <ac:spMkLst>
            <pc:docMk/>
            <pc:sldMk cId="2015992884" sldId="267"/>
            <ac:spMk id="18" creationId="{9623C676-BF0E-4099-9070-C6A0D24F5B87}"/>
          </ac:spMkLst>
        </pc:spChg>
        <pc:spChg chg="del">
          <ac:chgData name="Công Nguyễn" userId="2bb69f501827e366" providerId="LiveId" clId="{34E92124-9B55-4E61-8898-934C9990BA74}" dt="2022-03-03T10:03:30.479" v="1186" actId="478"/>
          <ac:spMkLst>
            <pc:docMk/>
            <pc:sldMk cId="2015992884" sldId="267"/>
            <ac:spMk id="19" creationId="{14E76689-BA6E-4FBF-9D72-3DA8A2E04FAD}"/>
          </ac:spMkLst>
        </pc:spChg>
        <pc:spChg chg="add mod ord">
          <ac:chgData name="Công Nguyễn" userId="2bb69f501827e366" providerId="LiveId" clId="{34E92124-9B55-4E61-8898-934C9990BA74}" dt="2022-03-03T10:20:53.807" v="1572" actId="1076"/>
          <ac:spMkLst>
            <pc:docMk/>
            <pc:sldMk cId="2015992884" sldId="267"/>
            <ac:spMk id="20" creationId="{EC722AE1-DED4-4444-B442-A2735C90F83E}"/>
          </ac:spMkLst>
        </pc:spChg>
        <pc:spChg chg="del">
          <ac:chgData name="Công Nguyễn" userId="2bb69f501827e366" providerId="LiveId" clId="{34E92124-9B55-4E61-8898-934C9990BA74}" dt="2022-03-03T10:03:30.479" v="1186" actId="478"/>
          <ac:spMkLst>
            <pc:docMk/>
            <pc:sldMk cId="2015992884" sldId="267"/>
            <ac:spMk id="21" creationId="{3DFC098D-038A-48B0-918B-9E29E7545377}"/>
          </ac:spMkLst>
        </pc:spChg>
        <pc:spChg chg="del">
          <ac:chgData name="Công Nguyễn" userId="2bb69f501827e366" providerId="LiveId" clId="{34E92124-9B55-4E61-8898-934C9990BA74}" dt="2022-03-03T10:03:30.479" v="1186" actId="478"/>
          <ac:spMkLst>
            <pc:docMk/>
            <pc:sldMk cId="2015992884" sldId="267"/>
            <ac:spMk id="22" creationId="{5741D87D-66D5-45F6-B16F-3B2023198939}"/>
          </ac:spMkLst>
        </pc:spChg>
        <pc:spChg chg="del">
          <ac:chgData name="Công Nguyễn" userId="2bb69f501827e366" providerId="LiveId" clId="{34E92124-9B55-4E61-8898-934C9990BA74}" dt="2022-03-03T10:03:30.479" v="1186" actId="478"/>
          <ac:spMkLst>
            <pc:docMk/>
            <pc:sldMk cId="2015992884" sldId="267"/>
            <ac:spMk id="24" creationId="{FDDB307B-6D75-41A3-92E2-23FD5E33CC57}"/>
          </ac:spMkLst>
        </pc:spChg>
        <pc:spChg chg="del">
          <ac:chgData name="Công Nguyễn" userId="2bb69f501827e366" providerId="LiveId" clId="{34E92124-9B55-4E61-8898-934C9990BA74}" dt="2022-03-03T10:03:30.479" v="1186" actId="478"/>
          <ac:spMkLst>
            <pc:docMk/>
            <pc:sldMk cId="2015992884" sldId="267"/>
            <ac:spMk id="26" creationId="{34B01244-7B21-45F6-A38A-21B26E28EE45}"/>
          </ac:spMkLst>
        </pc:spChg>
        <pc:spChg chg="del">
          <ac:chgData name="Công Nguyễn" userId="2bb69f501827e366" providerId="LiveId" clId="{34E92124-9B55-4E61-8898-934C9990BA74}" dt="2022-03-03T10:03:30.479" v="1186" actId="478"/>
          <ac:spMkLst>
            <pc:docMk/>
            <pc:sldMk cId="2015992884" sldId="267"/>
            <ac:spMk id="27" creationId="{9B5DF44D-D571-4DA1-BE4C-8C011674CAB5}"/>
          </ac:spMkLst>
        </pc:spChg>
        <pc:spChg chg="add mod ord">
          <ac:chgData name="Công Nguyễn" userId="2bb69f501827e366" providerId="LiveId" clId="{34E92124-9B55-4E61-8898-934C9990BA74}" dt="2022-03-03T10:11:15.146" v="1409" actId="164"/>
          <ac:spMkLst>
            <pc:docMk/>
            <pc:sldMk cId="2015992884" sldId="267"/>
            <ac:spMk id="28" creationId="{D9EDCCCB-029A-4EA6-80E5-AF70B4C340A1}"/>
          </ac:spMkLst>
        </pc:spChg>
        <pc:spChg chg="add mod ord">
          <ac:chgData name="Công Nguyễn" userId="2bb69f501827e366" providerId="LiveId" clId="{34E92124-9B55-4E61-8898-934C9990BA74}" dt="2022-03-03T10:22:43.991" v="1614" actId="1036"/>
          <ac:spMkLst>
            <pc:docMk/>
            <pc:sldMk cId="2015992884" sldId="267"/>
            <ac:spMk id="32" creationId="{1A04D766-6582-40B0-81AD-ED1D64000B4E}"/>
          </ac:spMkLst>
        </pc:spChg>
        <pc:spChg chg="add mod ord">
          <ac:chgData name="Công Nguyễn" userId="2bb69f501827e366" providerId="LiveId" clId="{34E92124-9B55-4E61-8898-934C9990BA74}" dt="2022-03-03T10:11:15.146" v="1409" actId="164"/>
          <ac:spMkLst>
            <pc:docMk/>
            <pc:sldMk cId="2015992884" sldId="267"/>
            <ac:spMk id="34" creationId="{2EFBFB41-782C-4F1F-B8EF-3645A42DA1B1}"/>
          </ac:spMkLst>
        </pc:spChg>
        <pc:spChg chg="add mod ord">
          <ac:chgData name="Công Nguyễn" userId="2bb69f501827e366" providerId="LiveId" clId="{34E92124-9B55-4E61-8898-934C9990BA74}" dt="2022-03-03T10:22:56.250" v="1621" actId="1038"/>
          <ac:spMkLst>
            <pc:docMk/>
            <pc:sldMk cId="2015992884" sldId="267"/>
            <ac:spMk id="36" creationId="{4FA7DF56-867B-4DD2-9AB0-A54F18766AA6}"/>
          </ac:spMkLst>
        </pc:spChg>
        <pc:spChg chg="del">
          <ac:chgData name="Công Nguyễn" userId="2bb69f501827e366" providerId="LiveId" clId="{34E92124-9B55-4E61-8898-934C9990BA74}" dt="2022-03-03T10:03:30.479" v="1186" actId="478"/>
          <ac:spMkLst>
            <pc:docMk/>
            <pc:sldMk cId="2015992884" sldId="267"/>
            <ac:spMk id="38" creationId="{6B9421EF-D168-4F54-9353-2D8D29931B49}"/>
          </ac:spMkLst>
        </pc:spChg>
        <pc:spChg chg="del">
          <ac:chgData name="Công Nguyễn" userId="2bb69f501827e366" providerId="LiveId" clId="{34E92124-9B55-4E61-8898-934C9990BA74}" dt="2022-03-03T10:03:30.479" v="1186" actId="478"/>
          <ac:spMkLst>
            <pc:docMk/>
            <pc:sldMk cId="2015992884" sldId="267"/>
            <ac:spMk id="39" creationId="{A565E86E-F42D-4018-9444-DF2D4347955A}"/>
          </ac:spMkLst>
        </pc:spChg>
        <pc:spChg chg="del">
          <ac:chgData name="Công Nguyễn" userId="2bb69f501827e366" providerId="LiveId" clId="{34E92124-9B55-4E61-8898-934C9990BA74}" dt="2022-03-03T10:03:30.479" v="1186" actId="478"/>
          <ac:spMkLst>
            <pc:docMk/>
            <pc:sldMk cId="2015992884" sldId="267"/>
            <ac:spMk id="40" creationId="{0E250ADD-5926-40E6-BF9A-1A8AFD7E9163}"/>
          </ac:spMkLst>
        </pc:spChg>
        <pc:grpChg chg="del">
          <ac:chgData name="Công Nguyễn" userId="2bb69f501827e366" providerId="LiveId" clId="{34E92124-9B55-4E61-8898-934C9990BA74}" dt="2022-03-03T10:03:30.479" v="1186" actId="478"/>
          <ac:grpSpMkLst>
            <pc:docMk/>
            <pc:sldMk cId="2015992884" sldId="267"/>
            <ac:grpSpMk id="9" creationId="{A518CEB6-4EC9-4FEE-BDED-826AC2160755}"/>
          </ac:grpSpMkLst>
        </pc:grpChg>
        <pc:grpChg chg="add mod ord">
          <ac:chgData name="Công Nguyễn" userId="2bb69f501827e366" providerId="LiveId" clId="{34E92124-9B55-4E61-8898-934C9990BA74}" dt="2022-03-03T11:57:04.799" v="2742" actId="1076"/>
          <ac:grpSpMkLst>
            <pc:docMk/>
            <pc:sldMk cId="2015992884" sldId="267"/>
            <ac:grpSpMk id="25" creationId="{E6A9C8CB-D29E-477C-BA54-6BE99EF7A4AC}"/>
          </ac:grpSpMkLst>
        </pc:grpChg>
        <pc:picChg chg="add del mod modCrop">
          <ac:chgData name="Công Nguyễn" userId="2bb69f501827e366" providerId="LiveId" clId="{34E92124-9B55-4E61-8898-934C9990BA74}" dt="2022-03-03T10:06:03.504" v="1218" actId="478"/>
          <ac:picMkLst>
            <pc:docMk/>
            <pc:sldMk cId="2015992884" sldId="267"/>
            <ac:picMk id="8" creationId="{2BDBBC8C-DAD0-4158-B351-3EB3054D11AD}"/>
          </ac:picMkLst>
        </pc:picChg>
        <pc:picChg chg="add del mod modCrop">
          <ac:chgData name="Công Nguyễn" userId="2bb69f501827e366" providerId="LiveId" clId="{34E92124-9B55-4E61-8898-934C9990BA74}" dt="2022-03-03T10:06:25.181" v="1224" actId="478"/>
          <ac:picMkLst>
            <pc:docMk/>
            <pc:sldMk cId="2015992884" sldId="267"/>
            <ac:picMk id="14" creationId="{C0A737DD-8AA9-4F89-82F1-C8B5CCE4A6F2}"/>
          </ac:picMkLst>
        </pc:picChg>
        <pc:picChg chg="add del mod modCrop">
          <ac:chgData name="Công Nguyễn" userId="2bb69f501827e366" providerId="LiveId" clId="{34E92124-9B55-4E61-8898-934C9990BA74}" dt="2022-03-03T10:07:23.474" v="1239" actId="478"/>
          <ac:picMkLst>
            <pc:docMk/>
            <pc:sldMk cId="2015992884" sldId="267"/>
            <ac:picMk id="16" creationId="{745F4CF6-1843-4AEA-9588-3490137E998A}"/>
          </ac:picMkLst>
        </pc:picChg>
        <pc:picChg chg="del">
          <ac:chgData name="Công Nguyễn" userId="2bb69f501827e366" providerId="LiveId" clId="{34E92124-9B55-4E61-8898-934C9990BA74}" dt="2022-03-03T10:03:30.479" v="1186" actId="478"/>
          <ac:picMkLst>
            <pc:docMk/>
            <pc:sldMk cId="2015992884" sldId="267"/>
            <ac:picMk id="23" creationId="{B6356755-FEFD-4FF8-B999-49122277EA3C}"/>
          </ac:picMkLst>
        </pc:picChg>
        <pc:picChg chg="del">
          <ac:chgData name="Công Nguyễn" userId="2bb69f501827e366" providerId="LiveId" clId="{34E92124-9B55-4E61-8898-934C9990BA74}" dt="2022-03-03T10:03:30.479" v="1186" actId="478"/>
          <ac:picMkLst>
            <pc:docMk/>
            <pc:sldMk cId="2015992884" sldId="267"/>
            <ac:picMk id="31" creationId="{939262EF-E6E6-484C-8B30-FF2DE840221C}"/>
          </ac:picMkLst>
        </pc:picChg>
        <pc:picChg chg="del">
          <ac:chgData name="Công Nguyễn" userId="2bb69f501827e366" providerId="LiveId" clId="{34E92124-9B55-4E61-8898-934C9990BA74}" dt="2022-03-03T10:03:30.479" v="1186" actId="478"/>
          <ac:picMkLst>
            <pc:docMk/>
            <pc:sldMk cId="2015992884" sldId="267"/>
            <ac:picMk id="35" creationId="{0A47E31D-0B4A-4BA3-B0EC-59894ED9D386}"/>
          </ac:picMkLst>
        </pc:picChg>
        <pc:picChg chg="del">
          <ac:chgData name="Công Nguyễn" userId="2bb69f501827e366" providerId="LiveId" clId="{34E92124-9B55-4E61-8898-934C9990BA74}" dt="2022-03-03T10:03:30.479" v="1186" actId="478"/>
          <ac:picMkLst>
            <pc:docMk/>
            <pc:sldMk cId="2015992884" sldId="267"/>
            <ac:picMk id="41" creationId="{CCF8051B-C8C9-4D35-BDFC-088BD3F215A4}"/>
          </ac:picMkLst>
        </pc:picChg>
      </pc:sldChg>
      <pc:sldChg chg="addSp delSp modSp add mod modTransition delAnim modAnim">
        <pc:chgData name="Công Nguyễn" userId="2bb69f501827e366" providerId="LiveId" clId="{34E92124-9B55-4E61-8898-934C9990BA74}" dt="2022-03-03T11:34:37.024" v="2233" actId="167"/>
        <pc:sldMkLst>
          <pc:docMk/>
          <pc:sldMk cId="2712312804" sldId="268"/>
        </pc:sldMkLst>
        <pc:spChg chg="mod">
          <ac:chgData name="Công Nguyễn" userId="2bb69f501827e366" providerId="LiveId" clId="{34E92124-9B55-4E61-8898-934C9990BA74}" dt="2022-03-03T10:24:18.368" v="1706" actId="1036"/>
          <ac:spMkLst>
            <pc:docMk/>
            <pc:sldMk cId="2712312804" sldId="268"/>
            <ac:spMk id="10" creationId="{8AD9A5FC-90C1-40E2-9CD2-FA3BF5F5E580}"/>
          </ac:spMkLst>
        </pc:spChg>
        <pc:spChg chg="add mod">
          <ac:chgData name="Công Nguyễn" userId="2bb69f501827e366" providerId="LiveId" clId="{34E92124-9B55-4E61-8898-934C9990BA74}" dt="2022-03-03T10:25:59.090" v="1781" actId="1076"/>
          <ac:spMkLst>
            <pc:docMk/>
            <pc:sldMk cId="2712312804" sldId="268"/>
            <ac:spMk id="13" creationId="{9E83B232-54BF-4976-A741-9C795CDD036B}"/>
          </ac:spMkLst>
        </pc:spChg>
        <pc:spChg chg="add mod">
          <ac:chgData name="Công Nguyễn" userId="2bb69f501827e366" providerId="LiveId" clId="{34E92124-9B55-4E61-8898-934C9990BA74}" dt="2022-03-03T10:26:06.382" v="1783" actId="1076"/>
          <ac:spMkLst>
            <pc:docMk/>
            <pc:sldMk cId="2712312804" sldId="268"/>
            <ac:spMk id="14" creationId="{2591F4A1-C8F2-4BBA-A091-13E0EBF7A02B}"/>
          </ac:spMkLst>
        </pc:spChg>
        <pc:spChg chg="add mod">
          <ac:chgData name="Công Nguyễn" userId="2bb69f501827e366" providerId="LiveId" clId="{34E92124-9B55-4E61-8898-934C9990BA74}" dt="2022-03-03T10:26:08.898" v="1785" actId="688"/>
          <ac:spMkLst>
            <pc:docMk/>
            <pc:sldMk cId="2712312804" sldId="268"/>
            <ac:spMk id="15" creationId="{179D23AD-144E-4A0B-9972-022E9E66B8CC}"/>
          </ac:spMkLst>
        </pc:spChg>
        <pc:spChg chg="add mod">
          <ac:chgData name="Công Nguyễn" userId="2bb69f501827e366" providerId="LiveId" clId="{34E92124-9B55-4E61-8898-934C9990BA74}" dt="2022-03-03T10:56:39.562" v="1923" actId="14100"/>
          <ac:spMkLst>
            <pc:docMk/>
            <pc:sldMk cId="2712312804" sldId="268"/>
            <ac:spMk id="16" creationId="{6FE39D37-4A16-436B-B2BB-35750604AF7E}"/>
          </ac:spMkLst>
        </pc:spChg>
        <pc:spChg chg="mod">
          <ac:chgData name="Công Nguyễn" userId="2bb69f501827e366" providerId="LiveId" clId="{34E92124-9B55-4E61-8898-934C9990BA74}" dt="2022-03-03T10:25:29.098" v="1714" actId="1076"/>
          <ac:spMkLst>
            <pc:docMk/>
            <pc:sldMk cId="2712312804" sldId="268"/>
            <ac:spMk id="18" creationId="{9623C676-BF0E-4099-9070-C6A0D24F5B87}"/>
          </ac:spMkLst>
        </pc:spChg>
        <pc:spChg chg="mod">
          <ac:chgData name="Công Nguyễn" userId="2bb69f501827e366" providerId="LiveId" clId="{34E92124-9B55-4E61-8898-934C9990BA74}" dt="2022-03-03T10:56:32.147" v="1878"/>
          <ac:spMkLst>
            <pc:docMk/>
            <pc:sldMk cId="2712312804" sldId="268"/>
            <ac:spMk id="19" creationId="{24F96930-80DD-406C-86F4-FA561183B712}"/>
          </ac:spMkLst>
        </pc:spChg>
        <pc:spChg chg="mod">
          <ac:chgData name="Công Nguyễn" userId="2bb69f501827e366" providerId="LiveId" clId="{34E92124-9B55-4E61-8898-934C9990BA74}" dt="2022-03-03T10:25:38.123" v="1718" actId="1076"/>
          <ac:spMkLst>
            <pc:docMk/>
            <pc:sldMk cId="2712312804" sldId="268"/>
            <ac:spMk id="20" creationId="{EC722AE1-DED4-4444-B442-A2735C90F83E}"/>
          </ac:spMkLst>
        </pc:spChg>
        <pc:spChg chg="mod">
          <ac:chgData name="Công Nguyễn" userId="2bb69f501827e366" providerId="LiveId" clId="{34E92124-9B55-4E61-8898-934C9990BA74}" dt="2022-03-03T10:56:32.147" v="1878"/>
          <ac:spMkLst>
            <pc:docMk/>
            <pc:sldMk cId="2712312804" sldId="268"/>
            <ac:spMk id="21" creationId="{F78D3B1E-AD11-49C9-8543-DD01AA61AE73}"/>
          </ac:spMkLst>
        </pc:spChg>
        <pc:spChg chg="mod">
          <ac:chgData name="Công Nguyễn" userId="2bb69f501827e366" providerId="LiveId" clId="{34E92124-9B55-4E61-8898-934C9990BA74}" dt="2022-03-03T10:56:32.147" v="1878"/>
          <ac:spMkLst>
            <pc:docMk/>
            <pc:sldMk cId="2712312804" sldId="268"/>
            <ac:spMk id="22" creationId="{9298049F-8DDB-42A4-A1C5-BDB1457F9CA9}"/>
          </ac:spMkLst>
        </pc:spChg>
        <pc:spChg chg="mod">
          <ac:chgData name="Công Nguyễn" userId="2bb69f501827e366" providerId="LiveId" clId="{34E92124-9B55-4E61-8898-934C9990BA74}" dt="2022-03-03T10:56:32.147" v="1878"/>
          <ac:spMkLst>
            <pc:docMk/>
            <pc:sldMk cId="2712312804" sldId="268"/>
            <ac:spMk id="23" creationId="{6541CA75-D6A6-4388-A5A9-E49E3E9D912E}"/>
          </ac:spMkLst>
        </pc:spChg>
        <pc:spChg chg="mod">
          <ac:chgData name="Công Nguyễn" userId="2bb69f501827e366" providerId="LiveId" clId="{34E92124-9B55-4E61-8898-934C9990BA74}" dt="2022-03-03T10:56:32.147" v="1878"/>
          <ac:spMkLst>
            <pc:docMk/>
            <pc:sldMk cId="2712312804" sldId="268"/>
            <ac:spMk id="26" creationId="{5143D7E7-6EF9-4DD3-84C5-66D504453CAC}"/>
          </ac:spMkLst>
        </pc:spChg>
        <pc:spChg chg="mod">
          <ac:chgData name="Công Nguyễn" userId="2bb69f501827e366" providerId="LiveId" clId="{34E92124-9B55-4E61-8898-934C9990BA74}" dt="2022-03-03T10:56:32.147" v="1878"/>
          <ac:spMkLst>
            <pc:docMk/>
            <pc:sldMk cId="2712312804" sldId="268"/>
            <ac:spMk id="27" creationId="{B66472B0-F5F4-44B3-8314-0A469F83493E}"/>
          </ac:spMkLst>
        </pc:spChg>
        <pc:spChg chg="mod">
          <ac:chgData name="Công Nguyễn" userId="2bb69f501827e366" providerId="LiveId" clId="{34E92124-9B55-4E61-8898-934C9990BA74}" dt="2022-03-03T10:56:32.147" v="1878"/>
          <ac:spMkLst>
            <pc:docMk/>
            <pc:sldMk cId="2712312804" sldId="268"/>
            <ac:spMk id="29" creationId="{1697670D-08D9-4686-BA54-92FCE52FBCB9}"/>
          </ac:spMkLst>
        </pc:spChg>
        <pc:spChg chg="mod">
          <ac:chgData name="Công Nguyễn" userId="2bb69f501827e366" providerId="LiveId" clId="{34E92124-9B55-4E61-8898-934C9990BA74}" dt="2022-03-03T10:56:32.147" v="1878"/>
          <ac:spMkLst>
            <pc:docMk/>
            <pc:sldMk cId="2712312804" sldId="268"/>
            <ac:spMk id="30" creationId="{4E0DFA65-BF29-4CC6-967D-BD707EEF6B6D}"/>
          </ac:spMkLst>
        </pc:spChg>
        <pc:spChg chg="add mod">
          <ac:chgData name="Công Nguyễn" userId="2bb69f501827e366" providerId="LiveId" clId="{34E92124-9B55-4E61-8898-934C9990BA74}" dt="2022-03-03T10:56:48.329" v="1974" actId="1036"/>
          <ac:spMkLst>
            <pc:docMk/>
            <pc:sldMk cId="2712312804" sldId="268"/>
            <ac:spMk id="31" creationId="{8E758227-7826-4748-83A9-FF6D35EDC218}"/>
          </ac:spMkLst>
        </pc:spChg>
        <pc:spChg chg="del">
          <ac:chgData name="Công Nguyễn" userId="2bb69f501827e366" providerId="LiveId" clId="{34E92124-9B55-4E61-8898-934C9990BA74}" dt="2022-03-03T10:24:00.041" v="1628" actId="478"/>
          <ac:spMkLst>
            <pc:docMk/>
            <pc:sldMk cId="2712312804" sldId="268"/>
            <ac:spMk id="32" creationId="{1A04D766-6582-40B0-81AD-ED1D64000B4E}"/>
          </ac:spMkLst>
        </pc:spChg>
        <pc:spChg chg="mod">
          <ac:chgData name="Công Nguyễn" userId="2bb69f501827e366" providerId="LiveId" clId="{34E92124-9B55-4E61-8898-934C9990BA74}" dt="2022-03-03T10:56:32.147" v="1878"/>
          <ac:spMkLst>
            <pc:docMk/>
            <pc:sldMk cId="2712312804" sldId="268"/>
            <ac:spMk id="35" creationId="{4DD40E2F-6814-4953-A0F0-77836E243491}"/>
          </ac:spMkLst>
        </pc:spChg>
        <pc:spChg chg="mod">
          <ac:chgData name="Công Nguyễn" userId="2bb69f501827e366" providerId="LiveId" clId="{34E92124-9B55-4E61-8898-934C9990BA74}" dt="2022-03-03T10:24:18.368" v="1706" actId="1036"/>
          <ac:spMkLst>
            <pc:docMk/>
            <pc:sldMk cId="2712312804" sldId="268"/>
            <ac:spMk id="36" creationId="{4FA7DF56-867B-4DD2-9AB0-A54F18766AA6}"/>
          </ac:spMkLst>
        </pc:spChg>
        <pc:spChg chg="mod">
          <ac:chgData name="Công Nguyễn" userId="2bb69f501827e366" providerId="LiveId" clId="{34E92124-9B55-4E61-8898-934C9990BA74}" dt="2022-03-03T10:56:32.147" v="1878"/>
          <ac:spMkLst>
            <pc:docMk/>
            <pc:sldMk cId="2712312804" sldId="268"/>
            <ac:spMk id="37" creationId="{FDA1D776-63CF-4F41-B173-16146215B1E2}"/>
          </ac:spMkLst>
        </pc:spChg>
        <pc:spChg chg="mod">
          <ac:chgData name="Công Nguyễn" userId="2bb69f501827e366" providerId="LiveId" clId="{34E92124-9B55-4E61-8898-934C9990BA74}" dt="2022-03-03T10:56:32.147" v="1878"/>
          <ac:spMkLst>
            <pc:docMk/>
            <pc:sldMk cId="2712312804" sldId="268"/>
            <ac:spMk id="38" creationId="{BC1CBB2E-CD5B-413F-893C-3B0408F89642}"/>
          </ac:spMkLst>
        </pc:spChg>
        <pc:spChg chg="mod">
          <ac:chgData name="Công Nguyễn" userId="2bb69f501827e366" providerId="LiveId" clId="{34E92124-9B55-4E61-8898-934C9990BA74}" dt="2022-03-03T10:56:32.147" v="1878"/>
          <ac:spMkLst>
            <pc:docMk/>
            <pc:sldMk cId="2712312804" sldId="268"/>
            <ac:spMk id="40" creationId="{FE0A0245-E943-4DE4-9793-88D69736F389}"/>
          </ac:spMkLst>
        </pc:spChg>
        <pc:spChg chg="mod">
          <ac:chgData name="Công Nguyễn" userId="2bb69f501827e366" providerId="LiveId" clId="{34E92124-9B55-4E61-8898-934C9990BA74}" dt="2022-03-03T10:56:32.147" v="1878"/>
          <ac:spMkLst>
            <pc:docMk/>
            <pc:sldMk cId="2712312804" sldId="268"/>
            <ac:spMk id="41" creationId="{7B498011-AC55-4FE1-A7E5-EDA616772777}"/>
          </ac:spMkLst>
        </pc:spChg>
        <pc:spChg chg="mod">
          <ac:chgData name="Công Nguyễn" userId="2bb69f501827e366" providerId="LiveId" clId="{34E92124-9B55-4E61-8898-934C9990BA74}" dt="2022-03-03T10:56:32.147" v="1878"/>
          <ac:spMkLst>
            <pc:docMk/>
            <pc:sldMk cId="2712312804" sldId="268"/>
            <ac:spMk id="42" creationId="{ECB0155B-E886-401C-B268-D35D2BC5373D}"/>
          </ac:spMkLst>
        </pc:spChg>
        <pc:spChg chg="mod">
          <ac:chgData name="Công Nguyễn" userId="2bb69f501827e366" providerId="LiveId" clId="{34E92124-9B55-4E61-8898-934C9990BA74}" dt="2022-03-03T10:56:32.147" v="1878"/>
          <ac:spMkLst>
            <pc:docMk/>
            <pc:sldMk cId="2712312804" sldId="268"/>
            <ac:spMk id="43" creationId="{E45B413E-D971-46CC-B63B-E00F981F38BB}"/>
          </ac:spMkLst>
        </pc:spChg>
        <pc:spChg chg="mod">
          <ac:chgData name="Công Nguyễn" userId="2bb69f501827e366" providerId="LiveId" clId="{34E92124-9B55-4E61-8898-934C9990BA74}" dt="2022-03-03T10:56:32.147" v="1878"/>
          <ac:spMkLst>
            <pc:docMk/>
            <pc:sldMk cId="2712312804" sldId="268"/>
            <ac:spMk id="44" creationId="{5AE57E6B-F645-44B1-AFFC-24AE83CB62CF}"/>
          </ac:spMkLst>
        </pc:spChg>
        <pc:spChg chg="mod">
          <ac:chgData name="Công Nguyễn" userId="2bb69f501827e366" providerId="LiveId" clId="{34E92124-9B55-4E61-8898-934C9990BA74}" dt="2022-03-03T10:56:32.147" v="1878"/>
          <ac:spMkLst>
            <pc:docMk/>
            <pc:sldMk cId="2712312804" sldId="268"/>
            <ac:spMk id="45" creationId="{9CD5EE89-937B-419C-94BF-28D0E64E2076}"/>
          </ac:spMkLst>
        </pc:spChg>
        <pc:spChg chg="mod">
          <ac:chgData name="Công Nguyễn" userId="2bb69f501827e366" providerId="LiveId" clId="{34E92124-9B55-4E61-8898-934C9990BA74}" dt="2022-03-03T10:56:32.147" v="1878"/>
          <ac:spMkLst>
            <pc:docMk/>
            <pc:sldMk cId="2712312804" sldId="268"/>
            <ac:spMk id="46" creationId="{11BA070B-22EB-414A-919B-C66A10DC3E46}"/>
          </ac:spMkLst>
        </pc:spChg>
        <pc:spChg chg="mod">
          <ac:chgData name="Công Nguyễn" userId="2bb69f501827e366" providerId="LiveId" clId="{34E92124-9B55-4E61-8898-934C9990BA74}" dt="2022-03-03T10:56:32.147" v="1878"/>
          <ac:spMkLst>
            <pc:docMk/>
            <pc:sldMk cId="2712312804" sldId="268"/>
            <ac:spMk id="47" creationId="{FF6ADDE3-59EF-4602-AE66-DC606D764173}"/>
          </ac:spMkLst>
        </pc:spChg>
        <pc:spChg chg="mod">
          <ac:chgData name="Công Nguyễn" userId="2bb69f501827e366" providerId="LiveId" clId="{34E92124-9B55-4E61-8898-934C9990BA74}" dt="2022-03-03T10:56:32.147" v="1878"/>
          <ac:spMkLst>
            <pc:docMk/>
            <pc:sldMk cId="2712312804" sldId="268"/>
            <ac:spMk id="48" creationId="{747F205D-DDFE-4BCA-8BE4-C765561535CD}"/>
          </ac:spMkLst>
        </pc:spChg>
        <pc:spChg chg="add mod ord">
          <ac:chgData name="Công Nguyễn" userId="2bb69f501827e366" providerId="LiveId" clId="{34E92124-9B55-4E61-8898-934C9990BA74}" dt="2022-03-03T11:34:37.024" v="2233" actId="167"/>
          <ac:spMkLst>
            <pc:docMk/>
            <pc:sldMk cId="2712312804" sldId="268"/>
            <ac:spMk id="49" creationId="{FE912237-6561-449B-9448-9DDECD361F90}"/>
          </ac:spMkLst>
        </pc:spChg>
        <pc:spChg chg="add mod ord">
          <ac:chgData name="Công Nguyễn" userId="2bb69f501827e366" providerId="LiveId" clId="{34E92124-9B55-4E61-8898-934C9990BA74}" dt="2022-03-03T11:34:37.024" v="2233" actId="167"/>
          <ac:spMkLst>
            <pc:docMk/>
            <pc:sldMk cId="2712312804" sldId="268"/>
            <ac:spMk id="50" creationId="{E2E89A76-A308-48D4-9E2E-5EA2397B7D01}"/>
          </ac:spMkLst>
        </pc:spChg>
        <pc:spChg chg="add mod ord">
          <ac:chgData name="Công Nguyễn" userId="2bb69f501827e366" providerId="LiveId" clId="{34E92124-9B55-4E61-8898-934C9990BA74}" dt="2022-03-03T11:34:37.024" v="2233" actId="167"/>
          <ac:spMkLst>
            <pc:docMk/>
            <pc:sldMk cId="2712312804" sldId="268"/>
            <ac:spMk id="51" creationId="{96F22773-B9DD-4B44-B06C-831B0407F6B9}"/>
          </ac:spMkLst>
        </pc:spChg>
        <pc:spChg chg="add mod ord">
          <ac:chgData name="Công Nguyễn" userId="2bb69f501827e366" providerId="LiveId" clId="{34E92124-9B55-4E61-8898-934C9990BA74}" dt="2022-03-03T11:34:37.024" v="2233" actId="167"/>
          <ac:spMkLst>
            <pc:docMk/>
            <pc:sldMk cId="2712312804" sldId="268"/>
            <ac:spMk id="52" creationId="{B420C854-5D43-4982-9469-18FCCDA967DF}"/>
          </ac:spMkLst>
        </pc:spChg>
        <pc:spChg chg="add mod ord">
          <ac:chgData name="Công Nguyễn" userId="2bb69f501827e366" providerId="LiveId" clId="{34E92124-9B55-4E61-8898-934C9990BA74}" dt="2022-03-03T11:34:37.024" v="2233" actId="167"/>
          <ac:spMkLst>
            <pc:docMk/>
            <pc:sldMk cId="2712312804" sldId="268"/>
            <ac:spMk id="53" creationId="{8B1D2B49-9E1B-4B3B-A863-05FB7535D1F4}"/>
          </ac:spMkLst>
        </pc:spChg>
        <pc:spChg chg="add mod ord">
          <ac:chgData name="Công Nguyễn" userId="2bb69f501827e366" providerId="LiveId" clId="{34E92124-9B55-4E61-8898-934C9990BA74}" dt="2022-03-03T11:34:37.024" v="2233" actId="167"/>
          <ac:spMkLst>
            <pc:docMk/>
            <pc:sldMk cId="2712312804" sldId="268"/>
            <ac:spMk id="54" creationId="{F26CCF70-81C0-454F-B44F-D97D23336434}"/>
          </ac:spMkLst>
        </pc:spChg>
        <pc:spChg chg="add mod ord">
          <ac:chgData name="Công Nguyễn" userId="2bb69f501827e366" providerId="LiveId" clId="{34E92124-9B55-4E61-8898-934C9990BA74}" dt="2022-03-03T11:34:37.024" v="2233" actId="167"/>
          <ac:spMkLst>
            <pc:docMk/>
            <pc:sldMk cId="2712312804" sldId="268"/>
            <ac:spMk id="55" creationId="{B6B11AC0-E5D5-4769-9F07-2D7243320110}"/>
          </ac:spMkLst>
        </pc:spChg>
        <pc:spChg chg="add mod ord">
          <ac:chgData name="Công Nguyễn" userId="2bb69f501827e366" providerId="LiveId" clId="{34E92124-9B55-4E61-8898-934C9990BA74}" dt="2022-03-03T11:34:37.024" v="2233" actId="167"/>
          <ac:spMkLst>
            <pc:docMk/>
            <pc:sldMk cId="2712312804" sldId="268"/>
            <ac:spMk id="56" creationId="{28E0BAB1-0B8D-4B1B-B0E5-3AB4D7AC2373}"/>
          </ac:spMkLst>
        </pc:spChg>
        <pc:spChg chg="add mod ord">
          <ac:chgData name="Công Nguyễn" userId="2bb69f501827e366" providerId="LiveId" clId="{34E92124-9B55-4E61-8898-934C9990BA74}" dt="2022-03-03T11:34:37.024" v="2233" actId="167"/>
          <ac:spMkLst>
            <pc:docMk/>
            <pc:sldMk cId="2712312804" sldId="268"/>
            <ac:spMk id="57" creationId="{33886245-8260-443A-97CD-2B3FE20D05E9}"/>
          </ac:spMkLst>
        </pc:spChg>
        <pc:spChg chg="add mod ord">
          <ac:chgData name="Công Nguyễn" userId="2bb69f501827e366" providerId="LiveId" clId="{34E92124-9B55-4E61-8898-934C9990BA74}" dt="2022-03-03T11:34:37.024" v="2233" actId="167"/>
          <ac:spMkLst>
            <pc:docMk/>
            <pc:sldMk cId="2712312804" sldId="268"/>
            <ac:spMk id="58" creationId="{E9E5EA98-044A-49C8-89DE-E4C54A8ED152}"/>
          </ac:spMkLst>
        </pc:spChg>
        <pc:spChg chg="add mod ord">
          <ac:chgData name="Công Nguyễn" userId="2bb69f501827e366" providerId="LiveId" clId="{34E92124-9B55-4E61-8898-934C9990BA74}" dt="2022-03-03T11:34:37.024" v="2233" actId="167"/>
          <ac:spMkLst>
            <pc:docMk/>
            <pc:sldMk cId="2712312804" sldId="268"/>
            <ac:spMk id="59" creationId="{1E197FBE-D05C-4F61-926C-2ED764ABB9C3}"/>
          </ac:spMkLst>
        </pc:spChg>
        <pc:spChg chg="add mod ord">
          <ac:chgData name="Công Nguyễn" userId="2bb69f501827e366" providerId="LiveId" clId="{34E92124-9B55-4E61-8898-934C9990BA74}" dt="2022-03-03T11:34:37.024" v="2233" actId="167"/>
          <ac:spMkLst>
            <pc:docMk/>
            <pc:sldMk cId="2712312804" sldId="268"/>
            <ac:spMk id="60" creationId="{A690B8A2-3ADF-47B5-9D54-92CF4C6D7E07}"/>
          </ac:spMkLst>
        </pc:spChg>
        <pc:spChg chg="add mod ord">
          <ac:chgData name="Công Nguyễn" userId="2bb69f501827e366" providerId="LiveId" clId="{34E92124-9B55-4E61-8898-934C9990BA74}" dt="2022-03-03T11:34:37.024" v="2233" actId="167"/>
          <ac:spMkLst>
            <pc:docMk/>
            <pc:sldMk cId="2712312804" sldId="268"/>
            <ac:spMk id="61" creationId="{359DB943-C708-42CB-B7D0-C5B2386FBB9B}"/>
          </ac:spMkLst>
        </pc:spChg>
        <pc:spChg chg="add mod ord">
          <ac:chgData name="Công Nguyễn" userId="2bb69f501827e366" providerId="LiveId" clId="{34E92124-9B55-4E61-8898-934C9990BA74}" dt="2022-03-03T11:34:37.024" v="2233" actId="167"/>
          <ac:spMkLst>
            <pc:docMk/>
            <pc:sldMk cId="2712312804" sldId="268"/>
            <ac:spMk id="62" creationId="{438E5AB2-260F-4A1B-A9F5-CAEBED6F151C}"/>
          </ac:spMkLst>
        </pc:spChg>
        <pc:spChg chg="add mod ord">
          <ac:chgData name="Công Nguyễn" userId="2bb69f501827e366" providerId="LiveId" clId="{34E92124-9B55-4E61-8898-934C9990BA74}" dt="2022-03-03T11:34:37.024" v="2233" actId="167"/>
          <ac:spMkLst>
            <pc:docMk/>
            <pc:sldMk cId="2712312804" sldId="268"/>
            <ac:spMk id="63" creationId="{E5CCD9E3-9936-446F-9371-AC83EC4A98CF}"/>
          </ac:spMkLst>
        </pc:spChg>
        <pc:spChg chg="add mod ord">
          <ac:chgData name="Công Nguyễn" userId="2bb69f501827e366" providerId="LiveId" clId="{34E92124-9B55-4E61-8898-934C9990BA74}" dt="2022-03-03T11:34:37.024" v="2233" actId="167"/>
          <ac:spMkLst>
            <pc:docMk/>
            <pc:sldMk cId="2712312804" sldId="268"/>
            <ac:spMk id="64" creationId="{3A8D76F3-A9FE-4E72-A462-4A78AC014301}"/>
          </ac:spMkLst>
        </pc:spChg>
        <pc:grpChg chg="add mod">
          <ac:chgData name="Công Nguyễn" userId="2bb69f501827e366" providerId="LiveId" clId="{34E92124-9B55-4E61-8898-934C9990BA74}" dt="2022-03-03T10:56:44.271" v="1925" actId="1076"/>
          <ac:grpSpMkLst>
            <pc:docMk/>
            <pc:sldMk cId="2712312804" sldId="268"/>
            <ac:grpSpMk id="17" creationId="{1198C376-2A91-423E-84CF-54AA4AC26461}"/>
          </ac:grpSpMkLst>
        </pc:grpChg>
        <pc:grpChg chg="add mod">
          <ac:chgData name="Công Nguyễn" userId="2bb69f501827e366" providerId="LiveId" clId="{34E92124-9B55-4E61-8898-934C9990BA74}" dt="2022-03-03T10:56:42.284" v="1924" actId="1076"/>
          <ac:grpSpMkLst>
            <pc:docMk/>
            <pc:sldMk cId="2712312804" sldId="268"/>
            <ac:grpSpMk id="24" creationId="{8E79DEDF-3C43-4821-A5C3-8F756AE80997}"/>
          </ac:grpSpMkLst>
        </pc:grpChg>
        <pc:grpChg chg="mod">
          <ac:chgData name="Công Nguyễn" userId="2bb69f501827e366" providerId="LiveId" clId="{34E92124-9B55-4E61-8898-934C9990BA74}" dt="2022-03-03T10:24:18.368" v="1706" actId="1036"/>
          <ac:grpSpMkLst>
            <pc:docMk/>
            <pc:sldMk cId="2712312804" sldId="268"/>
            <ac:grpSpMk id="25" creationId="{E6A9C8CB-D29E-477C-BA54-6BE99EF7A4AC}"/>
          </ac:grpSpMkLst>
        </pc:grpChg>
        <pc:grpChg chg="add mod">
          <ac:chgData name="Công Nguyễn" userId="2bb69f501827e366" providerId="LiveId" clId="{34E92124-9B55-4E61-8898-934C9990BA74}" dt="2022-03-03T10:56:48.329" v="1974" actId="1036"/>
          <ac:grpSpMkLst>
            <pc:docMk/>
            <pc:sldMk cId="2712312804" sldId="268"/>
            <ac:grpSpMk id="33" creationId="{EC7AB8CD-0C08-495E-9FCB-722BA35F83D3}"/>
          </ac:grpSpMkLst>
        </pc:grpChg>
        <pc:grpChg chg="mod">
          <ac:chgData name="Công Nguyễn" userId="2bb69f501827e366" providerId="LiveId" clId="{34E92124-9B55-4E61-8898-934C9990BA74}" dt="2022-03-03T10:56:32.147" v="1878"/>
          <ac:grpSpMkLst>
            <pc:docMk/>
            <pc:sldMk cId="2712312804" sldId="268"/>
            <ac:grpSpMk id="39" creationId="{7E8BB59E-2BDF-4D86-AC70-4037B28E2ECF}"/>
          </ac:grpSpMkLst>
        </pc:grpChg>
      </pc:sldChg>
      <pc:sldChg chg="addSp delSp modSp add mod modTransition delAnim">
        <pc:chgData name="Công Nguyễn" userId="2bb69f501827e366" providerId="LiveId" clId="{34E92124-9B55-4E61-8898-934C9990BA74}" dt="2022-03-03T10:57:23.540" v="1986"/>
        <pc:sldMkLst>
          <pc:docMk/>
          <pc:sldMk cId="307733886" sldId="269"/>
        </pc:sldMkLst>
        <pc:spChg chg="add mod">
          <ac:chgData name="Công Nguyễn" userId="2bb69f501827e366" providerId="LiveId" clId="{34E92124-9B55-4E61-8898-934C9990BA74}" dt="2022-03-03T10:52:45.840" v="1839" actId="1076"/>
          <ac:spMkLst>
            <pc:docMk/>
            <pc:sldMk cId="307733886" sldId="269"/>
            <ac:spMk id="2" creationId="{DDCCAD04-5A8A-4C52-81D2-D2B9E410B573}"/>
          </ac:spMkLst>
        </pc:spChg>
        <pc:spChg chg="add mod">
          <ac:chgData name="Công Nguyễn" userId="2bb69f501827e366" providerId="LiveId" clId="{34E92124-9B55-4E61-8898-934C9990BA74}" dt="2022-03-03T10:55:07.734" v="1871" actId="164"/>
          <ac:spMkLst>
            <pc:docMk/>
            <pc:sldMk cId="307733886" sldId="269"/>
            <ac:spMk id="5" creationId="{D69DC6B6-3786-4BCD-B359-E14516EC494D}"/>
          </ac:spMkLst>
        </pc:spChg>
        <pc:spChg chg="add mod">
          <ac:chgData name="Công Nguyễn" userId="2bb69f501827e366" providerId="LiveId" clId="{34E92124-9B55-4E61-8898-934C9990BA74}" dt="2022-03-03T10:55:07.734" v="1871" actId="164"/>
          <ac:spMkLst>
            <pc:docMk/>
            <pc:sldMk cId="307733886" sldId="269"/>
            <ac:spMk id="6" creationId="{4B219ACD-9FB3-4341-A49D-F237198CE758}"/>
          </ac:spMkLst>
        </pc:spChg>
        <pc:spChg chg="del">
          <ac:chgData name="Công Nguyễn" userId="2bb69f501827e366" providerId="LiveId" clId="{34E92124-9B55-4E61-8898-934C9990BA74}" dt="2022-03-03T10:50:34.302" v="1791" actId="478"/>
          <ac:spMkLst>
            <pc:docMk/>
            <pc:sldMk cId="307733886" sldId="269"/>
            <ac:spMk id="10" creationId="{8AD9A5FC-90C1-40E2-9CD2-FA3BF5F5E580}"/>
          </ac:spMkLst>
        </pc:spChg>
        <pc:spChg chg="del">
          <ac:chgData name="Công Nguyễn" userId="2bb69f501827e366" providerId="LiveId" clId="{34E92124-9B55-4E61-8898-934C9990BA74}" dt="2022-03-03T10:50:40.612" v="1793" actId="478"/>
          <ac:spMkLst>
            <pc:docMk/>
            <pc:sldMk cId="307733886" sldId="269"/>
            <ac:spMk id="13" creationId="{9E83B232-54BF-4976-A741-9C795CDD036B}"/>
          </ac:spMkLst>
        </pc:spChg>
        <pc:spChg chg="del">
          <ac:chgData name="Công Nguyễn" userId="2bb69f501827e366" providerId="LiveId" clId="{34E92124-9B55-4E61-8898-934C9990BA74}" dt="2022-03-03T10:50:37.381" v="1792" actId="478"/>
          <ac:spMkLst>
            <pc:docMk/>
            <pc:sldMk cId="307733886" sldId="269"/>
            <ac:spMk id="14" creationId="{2591F4A1-C8F2-4BBA-A091-13E0EBF7A02B}"/>
          </ac:spMkLst>
        </pc:spChg>
        <pc:spChg chg="del">
          <ac:chgData name="Công Nguyễn" userId="2bb69f501827e366" providerId="LiveId" clId="{34E92124-9B55-4E61-8898-934C9990BA74}" dt="2022-03-03T10:50:37.381" v="1792" actId="478"/>
          <ac:spMkLst>
            <pc:docMk/>
            <pc:sldMk cId="307733886" sldId="269"/>
            <ac:spMk id="15" creationId="{179D23AD-144E-4A0B-9972-022E9E66B8CC}"/>
          </ac:spMkLst>
        </pc:spChg>
        <pc:spChg chg="mod">
          <ac:chgData name="Công Nguyễn" userId="2bb69f501827e366" providerId="LiveId" clId="{34E92124-9B55-4E61-8898-934C9990BA74}" dt="2022-03-03T10:51:22.189" v="1798" actId="208"/>
          <ac:spMkLst>
            <pc:docMk/>
            <pc:sldMk cId="307733886" sldId="269"/>
            <ac:spMk id="17" creationId="{D282E09A-51CE-45B9-8AEF-25C8EE4E6A42}"/>
          </ac:spMkLst>
        </pc:spChg>
        <pc:spChg chg="del">
          <ac:chgData name="Công Nguyễn" userId="2bb69f501827e366" providerId="LiveId" clId="{34E92124-9B55-4E61-8898-934C9990BA74}" dt="2022-03-03T10:51:10.738" v="1796" actId="478"/>
          <ac:spMkLst>
            <pc:docMk/>
            <pc:sldMk cId="307733886" sldId="269"/>
            <ac:spMk id="18" creationId="{9623C676-BF0E-4099-9070-C6A0D24F5B87}"/>
          </ac:spMkLst>
        </pc:spChg>
        <pc:spChg chg="mod">
          <ac:chgData name="Công Nguyễn" userId="2bb69f501827e366" providerId="LiveId" clId="{34E92124-9B55-4E61-8898-934C9990BA74}" dt="2022-03-03T10:51:22.189" v="1798" actId="208"/>
          <ac:spMkLst>
            <pc:docMk/>
            <pc:sldMk cId="307733886" sldId="269"/>
            <ac:spMk id="19" creationId="{F22102FD-9F2C-434D-B303-BDBAEEE44C06}"/>
          </ac:spMkLst>
        </pc:spChg>
        <pc:spChg chg="del">
          <ac:chgData name="Công Nguyễn" userId="2bb69f501827e366" providerId="LiveId" clId="{34E92124-9B55-4E61-8898-934C9990BA74}" dt="2022-03-03T10:50:41.283" v="1794" actId="478"/>
          <ac:spMkLst>
            <pc:docMk/>
            <pc:sldMk cId="307733886" sldId="269"/>
            <ac:spMk id="20" creationId="{EC722AE1-DED4-4444-B442-A2735C90F83E}"/>
          </ac:spMkLst>
        </pc:spChg>
        <pc:spChg chg="mod">
          <ac:chgData name="Công Nguyễn" userId="2bb69f501827e366" providerId="LiveId" clId="{34E92124-9B55-4E61-8898-934C9990BA74}" dt="2022-03-03T10:51:22.189" v="1798" actId="208"/>
          <ac:spMkLst>
            <pc:docMk/>
            <pc:sldMk cId="307733886" sldId="269"/>
            <ac:spMk id="21" creationId="{E25D57AA-B355-41D7-A5F8-6EC3EAD8283D}"/>
          </ac:spMkLst>
        </pc:spChg>
        <pc:spChg chg="mod">
          <ac:chgData name="Công Nguyễn" userId="2bb69f501827e366" providerId="LiveId" clId="{34E92124-9B55-4E61-8898-934C9990BA74}" dt="2022-03-03T10:51:22.189" v="1798" actId="208"/>
          <ac:spMkLst>
            <pc:docMk/>
            <pc:sldMk cId="307733886" sldId="269"/>
            <ac:spMk id="22" creationId="{FBB1FEE5-4FE0-4A89-8FCB-6405366528EF}"/>
          </ac:spMkLst>
        </pc:spChg>
        <pc:spChg chg="mod">
          <ac:chgData name="Công Nguyễn" userId="2bb69f501827e366" providerId="LiveId" clId="{34E92124-9B55-4E61-8898-934C9990BA74}" dt="2022-03-03T10:51:22.189" v="1798" actId="208"/>
          <ac:spMkLst>
            <pc:docMk/>
            <pc:sldMk cId="307733886" sldId="269"/>
            <ac:spMk id="24" creationId="{CC2DF1DC-278C-49A8-95A7-30678A468B0A}"/>
          </ac:spMkLst>
        </pc:spChg>
        <pc:spChg chg="mod">
          <ac:chgData name="Công Nguyễn" userId="2bb69f501827e366" providerId="LiveId" clId="{34E92124-9B55-4E61-8898-934C9990BA74}" dt="2022-03-03T10:51:22.189" v="1798" actId="208"/>
          <ac:spMkLst>
            <pc:docMk/>
            <pc:sldMk cId="307733886" sldId="269"/>
            <ac:spMk id="26" creationId="{F7BEA263-3C30-4281-97F1-07F5F89D0E9D}"/>
          </ac:spMkLst>
        </pc:spChg>
        <pc:spChg chg="mod">
          <ac:chgData name="Công Nguyễn" userId="2bb69f501827e366" providerId="LiveId" clId="{34E92124-9B55-4E61-8898-934C9990BA74}" dt="2022-03-03T10:51:22.189" v="1798" actId="208"/>
          <ac:spMkLst>
            <pc:docMk/>
            <pc:sldMk cId="307733886" sldId="269"/>
            <ac:spMk id="27" creationId="{90D31BBF-03A6-46FB-A744-00C860CF77B6}"/>
          </ac:spMkLst>
        </pc:spChg>
        <pc:spChg chg="mod">
          <ac:chgData name="Công Nguyễn" userId="2bb69f501827e366" providerId="LiveId" clId="{34E92124-9B55-4E61-8898-934C9990BA74}" dt="2022-03-03T10:51:22.189" v="1798" actId="208"/>
          <ac:spMkLst>
            <pc:docMk/>
            <pc:sldMk cId="307733886" sldId="269"/>
            <ac:spMk id="29" creationId="{777F2DFC-9E37-4FC7-9847-EB178FA9A163}"/>
          </ac:spMkLst>
        </pc:spChg>
        <pc:spChg chg="add mod">
          <ac:chgData name="Công Nguyễn" userId="2bb69f501827e366" providerId="LiveId" clId="{34E92124-9B55-4E61-8898-934C9990BA74}" dt="2022-03-03T10:55:07.734" v="1871" actId="164"/>
          <ac:spMkLst>
            <pc:docMk/>
            <pc:sldMk cId="307733886" sldId="269"/>
            <ac:spMk id="30" creationId="{3234B958-99B2-43C3-A8C9-4721EFB04570}"/>
          </ac:spMkLst>
        </pc:spChg>
        <pc:spChg chg="add mod">
          <ac:chgData name="Công Nguyễn" userId="2bb69f501827e366" providerId="LiveId" clId="{34E92124-9B55-4E61-8898-934C9990BA74}" dt="2022-03-03T10:53:19.166" v="1846" actId="164"/>
          <ac:spMkLst>
            <pc:docMk/>
            <pc:sldMk cId="307733886" sldId="269"/>
            <ac:spMk id="31" creationId="{9EEC7B8C-38BD-41A8-B93C-A408E4EB2006}"/>
          </ac:spMkLst>
        </pc:spChg>
        <pc:spChg chg="add mod">
          <ac:chgData name="Công Nguyễn" userId="2bb69f501827e366" providerId="LiveId" clId="{34E92124-9B55-4E61-8898-934C9990BA74}" dt="2022-03-03T10:53:19.166" v="1846" actId="164"/>
          <ac:spMkLst>
            <pc:docMk/>
            <pc:sldMk cId="307733886" sldId="269"/>
            <ac:spMk id="32" creationId="{3F202090-7864-46B0-891E-B8DB93EDC265}"/>
          </ac:spMkLst>
        </pc:spChg>
        <pc:spChg chg="add mod">
          <ac:chgData name="Công Nguyễn" userId="2bb69f501827e366" providerId="LiveId" clId="{34E92124-9B55-4E61-8898-934C9990BA74}" dt="2022-03-03T10:53:19.166" v="1846" actId="164"/>
          <ac:spMkLst>
            <pc:docMk/>
            <pc:sldMk cId="307733886" sldId="269"/>
            <ac:spMk id="33" creationId="{7BB210E7-5EFE-4083-B933-EC88432D11EF}"/>
          </ac:spMkLst>
        </pc:spChg>
        <pc:spChg chg="add mod">
          <ac:chgData name="Công Nguyễn" userId="2bb69f501827e366" providerId="LiveId" clId="{34E92124-9B55-4E61-8898-934C9990BA74}" dt="2022-03-03T10:53:19.166" v="1846" actId="164"/>
          <ac:spMkLst>
            <pc:docMk/>
            <pc:sldMk cId="307733886" sldId="269"/>
            <ac:spMk id="35" creationId="{93B3E07A-65F9-48AD-B17F-D0765151B229}"/>
          </ac:spMkLst>
        </pc:spChg>
        <pc:spChg chg="del">
          <ac:chgData name="Công Nguyễn" userId="2bb69f501827e366" providerId="LiveId" clId="{34E92124-9B55-4E61-8898-934C9990BA74}" dt="2022-03-03T10:50:34.302" v="1791" actId="478"/>
          <ac:spMkLst>
            <pc:docMk/>
            <pc:sldMk cId="307733886" sldId="269"/>
            <ac:spMk id="36" creationId="{4FA7DF56-867B-4DD2-9AB0-A54F18766AA6}"/>
          </ac:spMkLst>
        </pc:spChg>
        <pc:spChg chg="add mod">
          <ac:chgData name="Công Nguyễn" userId="2bb69f501827e366" providerId="LiveId" clId="{34E92124-9B55-4E61-8898-934C9990BA74}" dt="2022-03-03T10:53:19.166" v="1846" actId="164"/>
          <ac:spMkLst>
            <pc:docMk/>
            <pc:sldMk cId="307733886" sldId="269"/>
            <ac:spMk id="37" creationId="{A9D1221A-E2C4-4BC3-9337-E4E81E045896}"/>
          </ac:spMkLst>
        </pc:spChg>
        <pc:spChg chg="add mod">
          <ac:chgData name="Công Nguyễn" userId="2bb69f501827e366" providerId="LiveId" clId="{34E92124-9B55-4E61-8898-934C9990BA74}" dt="2022-03-03T10:53:19.166" v="1846" actId="164"/>
          <ac:spMkLst>
            <pc:docMk/>
            <pc:sldMk cId="307733886" sldId="269"/>
            <ac:spMk id="38" creationId="{0A631EE8-0119-4DEF-A26C-A8AB362C3B06}"/>
          </ac:spMkLst>
        </pc:spChg>
        <pc:spChg chg="add mod">
          <ac:chgData name="Công Nguyễn" userId="2bb69f501827e366" providerId="LiveId" clId="{34E92124-9B55-4E61-8898-934C9990BA74}" dt="2022-03-03T10:53:19.166" v="1846" actId="164"/>
          <ac:spMkLst>
            <pc:docMk/>
            <pc:sldMk cId="307733886" sldId="269"/>
            <ac:spMk id="39" creationId="{0E4DD310-5518-45C5-9228-2630092064DA}"/>
          </ac:spMkLst>
        </pc:spChg>
        <pc:spChg chg="add mod">
          <ac:chgData name="Công Nguyễn" userId="2bb69f501827e366" providerId="LiveId" clId="{34E92124-9B55-4E61-8898-934C9990BA74}" dt="2022-03-03T10:53:52.792" v="1850" actId="164"/>
          <ac:spMkLst>
            <pc:docMk/>
            <pc:sldMk cId="307733886" sldId="269"/>
            <ac:spMk id="40" creationId="{9EABC88A-7857-4E8B-B216-03F493EAD75F}"/>
          </ac:spMkLst>
        </pc:spChg>
        <pc:spChg chg="add mod">
          <ac:chgData name="Công Nguyễn" userId="2bb69f501827e366" providerId="LiveId" clId="{34E92124-9B55-4E61-8898-934C9990BA74}" dt="2022-03-03T10:53:52.792" v="1850" actId="164"/>
          <ac:spMkLst>
            <pc:docMk/>
            <pc:sldMk cId="307733886" sldId="269"/>
            <ac:spMk id="41" creationId="{69C1C149-A4C6-468F-85F6-A480CEF5E3E9}"/>
          </ac:spMkLst>
        </pc:spChg>
        <pc:spChg chg="add mod">
          <ac:chgData name="Công Nguyễn" userId="2bb69f501827e366" providerId="LiveId" clId="{34E92124-9B55-4E61-8898-934C9990BA74}" dt="2022-03-03T10:53:52.792" v="1850" actId="164"/>
          <ac:spMkLst>
            <pc:docMk/>
            <pc:sldMk cId="307733886" sldId="269"/>
            <ac:spMk id="42" creationId="{289D8FCC-9691-4DCA-93F2-9CF6FDA879A3}"/>
          </ac:spMkLst>
        </pc:spChg>
        <pc:spChg chg="add mod">
          <ac:chgData name="Công Nguyễn" userId="2bb69f501827e366" providerId="LiveId" clId="{34E92124-9B55-4E61-8898-934C9990BA74}" dt="2022-03-03T10:53:52.792" v="1850" actId="164"/>
          <ac:spMkLst>
            <pc:docMk/>
            <pc:sldMk cId="307733886" sldId="269"/>
            <ac:spMk id="43" creationId="{2AD11B75-54E9-4302-ABA1-318ED74D9801}"/>
          </ac:spMkLst>
        </pc:spChg>
        <pc:spChg chg="add mod">
          <ac:chgData name="Công Nguyễn" userId="2bb69f501827e366" providerId="LiveId" clId="{34E92124-9B55-4E61-8898-934C9990BA74}" dt="2022-03-03T10:53:52.792" v="1850" actId="164"/>
          <ac:spMkLst>
            <pc:docMk/>
            <pc:sldMk cId="307733886" sldId="269"/>
            <ac:spMk id="44" creationId="{55714C5D-ECEB-4312-A51F-8C37F1B41081}"/>
          </ac:spMkLst>
        </pc:spChg>
        <pc:spChg chg="add mod">
          <ac:chgData name="Công Nguyễn" userId="2bb69f501827e366" providerId="LiveId" clId="{34E92124-9B55-4E61-8898-934C9990BA74}" dt="2022-03-03T10:53:52.792" v="1850" actId="164"/>
          <ac:spMkLst>
            <pc:docMk/>
            <pc:sldMk cId="307733886" sldId="269"/>
            <ac:spMk id="45" creationId="{6058C170-BE22-4225-A077-0DD266B2A411}"/>
          </ac:spMkLst>
        </pc:spChg>
        <pc:spChg chg="add mod">
          <ac:chgData name="Công Nguyễn" userId="2bb69f501827e366" providerId="LiveId" clId="{34E92124-9B55-4E61-8898-934C9990BA74}" dt="2022-03-03T10:53:52.792" v="1850" actId="164"/>
          <ac:spMkLst>
            <pc:docMk/>
            <pc:sldMk cId="307733886" sldId="269"/>
            <ac:spMk id="46" creationId="{B058DA6B-9121-45DA-B792-39B4EAC5E063}"/>
          </ac:spMkLst>
        </pc:spChg>
        <pc:spChg chg="add mod">
          <ac:chgData name="Công Nguyễn" userId="2bb69f501827e366" providerId="LiveId" clId="{34E92124-9B55-4E61-8898-934C9990BA74}" dt="2022-03-03T10:53:52.792" v="1850" actId="164"/>
          <ac:spMkLst>
            <pc:docMk/>
            <pc:sldMk cId="307733886" sldId="269"/>
            <ac:spMk id="47" creationId="{5BF7022F-59BA-447B-930B-730D8EFC87C0}"/>
          </ac:spMkLst>
        </pc:spChg>
        <pc:spChg chg="add mod">
          <ac:chgData name="Công Nguyễn" userId="2bb69f501827e366" providerId="LiveId" clId="{34E92124-9B55-4E61-8898-934C9990BA74}" dt="2022-03-03T10:53:52.792" v="1850" actId="164"/>
          <ac:spMkLst>
            <pc:docMk/>
            <pc:sldMk cId="307733886" sldId="269"/>
            <ac:spMk id="48" creationId="{81F8B23F-4060-4B92-A413-3756BEA2DAEC}"/>
          </ac:spMkLst>
        </pc:spChg>
        <pc:spChg chg="add mod ord">
          <ac:chgData name="Công Nguyễn" userId="2bb69f501827e366" providerId="LiveId" clId="{34E92124-9B55-4E61-8898-934C9990BA74}" dt="2022-03-03T10:56:02.588" v="1877" actId="2085"/>
          <ac:spMkLst>
            <pc:docMk/>
            <pc:sldMk cId="307733886" sldId="269"/>
            <ac:spMk id="49" creationId="{B9118662-6A38-4593-B352-118FD6F8501C}"/>
          </ac:spMkLst>
        </pc:spChg>
        <pc:grpChg chg="add del mod">
          <ac:chgData name="Công Nguyễn" userId="2bb69f501827e366" providerId="LiveId" clId="{34E92124-9B55-4E61-8898-934C9990BA74}" dt="2022-03-03T10:53:25.631" v="1848" actId="478"/>
          <ac:grpSpMkLst>
            <pc:docMk/>
            <pc:sldMk cId="307733886" sldId="269"/>
            <ac:grpSpMk id="3" creationId="{92861231-3F84-47F3-8ABB-4C87B5391B29}"/>
          </ac:grpSpMkLst>
        </pc:grpChg>
        <pc:grpChg chg="add mod ord">
          <ac:chgData name="Công Nguyễn" userId="2bb69f501827e366" providerId="LiveId" clId="{34E92124-9B55-4E61-8898-934C9990BA74}" dt="2022-03-03T10:55:07.734" v="1871" actId="164"/>
          <ac:grpSpMkLst>
            <pc:docMk/>
            <pc:sldMk cId="307733886" sldId="269"/>
            <ac:grpSpMk id="4" creationId="{6903CE80-48C4-4CB1-9F77-E142E11DB3A9}"/>
          </ac:grpSpMkLst>
        </pc:grpChg>
        <pc:grpChg chg="add mod">
          <ac:chgData name="Công Nguyễn" userId="2bb69f501827e366" providerId="LiveId" clId="{34E92124-9B55-4E61-8898-934C9990BA74}" dt="2022-03-03T10:57:05.055" v="1978" actId="688"/>
          <ac:grpSpMkLst>
            <pc:docMk/>
            <pc:sldMk cId="307733886" sldId="269"/>
            <ac:grpSpMk id="7" creationId="{5BC4FBC8-D395-4A4F-A615-047F83ABB2A2}"/>
          </ac:grpSpMkLst>
        </pc:grpChg>
        <pc:grpChg chg="add mod">
          <ac:chgData name="Công Nguyễn" userId="2bb69f501827e366" providerId="LiveId" clId="{34E92124-9B55-4E61-8898-934C9990BA74}" dt="2022-03-03T10:51:32.205" v="1803" actId="1076"/>
          <ac:grpSpMkLst>
            <pc:docMk/>
            <pc:sldMk cId="307733886" sldId="269"/>
            <ac:grpSpMk id="16" creationId="{539940FC-F99C-45E4-A779-088A0D0A49AA}"/>
          </ac:grpSpMkLst>
        </pc:grpChg>
        <pc:grpChg chg="add mod">
          <ac:chgData name="Công Nguyễn" userId="2bb69f501827e366" providerId="LiveId" clId="{34E92124-9B55-4E61-8898-934C9990BA74}" dt="2022-03-03T10:51:31.069" v="1802" actId="1076"/>
          <ac:grpSpMkLst>
            <pc:docMk/>
            <pc:sldMk cId="307733886" sldId="269"/>
            <ac:grpSpMk id="23" creationId="{97C8172B-60BB-40BA-A333-5F1ADDB09DCF}"/>
          </ac:grpSpMkLst>
        </pc:grpChg>
        <pc:grpChg chg="del">
          <ac:chgData name="Công Nguyễn" userId="2bb69f501827e366" providerId="LiveId" clId="{34E92124-9B55-4E61-8898-934C9990BA74}" dt="2022-03-03T10:50:34.302" v="1791" actId="478"/>
          <ac:grpSpMkLst>
            <pc:docMk/>
            <pc:sldMk cId="307733886" sldId="269"/>
            <ac:grpSpMk id="25" creationId="{E6A9C8CB-D29E-477C-BA54-6BE99EF7A4AC}"/>
          </ac:grpSpMkLst>
        </pc:grpChg>
      </pc:sldChg>
      <pc:sldChg chg="addSp modSp add mod modTransition">
        <pc:chgData name="Công Nguyễn" userId="2bb69f501827e366" providerId="LiveId" clId="{34E92124-9B55-4E61-8898-934C9990BA74}" dt="2022-03-03T11:32:51.229" v="2114" actId="688"/>
        <pc:sldMkLst>
          <pc:docMk/>
          <pc:sldMk cId="2855077053" sldId="270"/>
        </pc:sldMkLst>
        <pc:spChg chg="mod">
          <ac:chgData name="Công Nguyễn" userId="2bb69f501827e366" providerId="LiveId" clId="{34E92124-9B55-4E61-8898-934C9990BA74}" dt="2022-03-03T11:32:31.482" v="2106"/>
          <ac:spMkLst>
            <pc:docMk/>
            <pc:sldMk cId="2855077053" sldId="270"/>
            <ac:spMk id="32" creationId="{4B67BA5A-EC42-478C-BB80-4061B6DEBC70}"/>
          </ac:spMkLst>
        </pc:spChg>
        <pc:spChg chg="mod">
          <ac:chgData name="Công Nguyễn" userId="2bb69f501827e366" providerId="LiveId" clId="{34E92124-9B55-4E61-8898-934C9990BA74}" dt="2022-03-03T11:32:31.482" v="2106"/>
          <ac:spMkLst>
            <pc:docMk/>
            <pc:sldMk cId="2855077053" sldId="270"/>
            <ac:spMk id="33" creationId="{BAF32C65-23EB-4688-B455-316D322F3531}"/>
          </ac:spMkLst>
        </pc:spChg>
        <pc:spChg chg="mod">
          <ac:chgData name="Công Nguyễn" userId="2bb69f501827e366" providerId="LiveId" clId="{34E92124-9B55-4E61-8898-934C9990BA74}" dt="2022-03-03T11:32:31.482" v="2106"/>
          <ac:spMkLst>
            <pc:docMk/>
            <pc:sldMk cId="2855077053" sldId="270"/>
            <ac:spMk id="34" creationId="{81F9B3F0-A606-4E31-8D6D-5899FEE8EFD1}"/>
          </ac:spMkLst>
        </pc:spChg>
        <pc:spChg chg="mod">
          <ac:chgData name="Công Nguyễn" userId="2bb69f501827e366" providerId="LiveId" clId="{34E92124-9B55-4E61-8898-934C9990BA74}" dt="2022-03-03T11:32:31.482" v="2106"/>
          <ac:spMkLst>
            <pc:docMk/>
            <pc:sldMk cId="2855077053" sldId="270"/>
            <ac:spMk id="36" creationId="{3C0F11CC-31CB-4FDA-AAE4-FDBC64C01174}"/>
          </ac:spMkLst>
        </pc:spChg>
        <pc:spChg chg="mod">
          <ac:chgData name="Công Nguyễn" userId="2bb69f501827e366" providerId="LiveId" clId="{34E92124-9B55-4E61-8898-934C9990BA74}" dt="2022-03-03T11:32:31.482" v="2106"/>
          <ac:spMkLst>
            <pc:docMk/>
            <pc:sldMk cId="2855077053" sldId="270"/>
            <ac:spMk id="37" creationId="{17F7E76F-5341-4E97-BF72-7544EC35C202}"/>
          </ac:spMkLst>
        </pc:spChg>
        <pc:spChg chg="mod">
          <ac:chgData name="Công Nguyễn" userId="2bb69f501827e366" providerId="LiveId" clId="{34E92124-9B55-4E61-8898-934C9990BA74}" dt="2022-03-03T11:32:31.482" v="2106"/>
          <ac:spMkLst>
            <pc:docMk/>
            <pc:sldMk cId="2855077053" sldId="270"/>
            <ac:spMk id="38" creationId="{A10366F0-B4DC-4A0B-8535-8B3A118124BC}"/>
          </ac:spMkLst>
        </pc:spChg>
        <pc:spChg chg="mod">
          <ac:chgData name="Công Nguyễn" userId="2bb69f501827e366" providerId="LiveId" clId="{34E92124-9B55-4E61-8898-934C9990BA74}" dt="2022-03-03T11:32:31.482" v="2106"/>
          <ac:spMkLst>
            <pc:docMk/>
            <pc:sldMk cId="2855077053" sldId="270"/>
            <ac:spMk id="39" creationId="{050150A0-D3AF-4205-A472-051F7A7B1385}"/>
          </ac:spMkLst>
        </pc:spChg>
        <pc:spChg chg="mod">
          <ac:chgData name="Công Nguyễn" userId="2bb69f501827e366" providerId="LiveId" clId="{34E92124-9B55-4E61-8898-934C9990BA74}" dt="2022-03-03T11:32:31.482" v="2106"/>
          <ac:spMkLst>
            <pc:docMk/>
            <pc:sldMk cId="2855077053" sldId="270"/>
            <ac:spMk id="50" creationId="{62D7C6AF-0390-4183-A0D5-54BF70835FFE}"/>
          </ac:spMkLst>
        </pc:spChg>
        <pc:spChg chg="mod">
          <ac:chgData name="Công Nguyễn" userId="2bb69f501827e366" providerId="LiveId" clId="{34E92124-9B55-4E61-8898-934C9990BA74}" dt="2022-03-03T11:32:31.482" v="2106"/>
          <ac:spMkLst>
            <pc:docMk/>
            <pc:sldMk cId="2855077053" sldId="270"/>
            <ac:spMk id="51" creationId="{CC9D80AA-4DB0-4D8F-BFBB-066B0E0A202E}"/>
          </ac:spMkLst>
        </pc:spChg>
        <pc:spChg chg="mod">
          <ac:chgData name="Công Nguyễn" userId="2bb69f501827e366" providerId="LiveId" clId="{34E92124-9B55-4E61-8898-934C9990BA74}" dt="2022-03-03T11:32:31.482" v="2106"/>
          <ac:spMkLst>
            <pc:docMk/>
            <pc:sldMk cId="2855077053" sldId="270"/>
            <ac:spMk id="52" creationId="{22C28398-4513-45EA-8A9C-C08576B01558}"/>
          </ac:spMkLst>
        </pc:spChg>
        <pc:spChg chg="mod">
          <ac:chgData name="Công Nguyễn" userId="2bb69f501827e366" providerId="LiveId" clId="{34E92124-9B55-4E61-8898-934C9990BA74}" dt="2022-03-03T11:32:31.482" v="2106"/>
          <ac:spMkLst>
            <pc:docMk/>
            <pc:sldMk cId="2855077053" sldId="270"/>
            <ac:spMk id="53" creationId="{8BBABB08-319C-42A9-A24F-FD84C829AB40}"/>
          </ac:spMkLst>
        </pc:spChg>
        <pc:spChg chg="mod">
          <ac:chgData name="Công Nguyễn" userId="2bb69f501827e366" providerId="LiveId" clId="{34E92124-9B55-4E61-8898-934C9990BA74}" dt="2022-03-03T11:32:31.482" v="2106"/>
          <ac:spMkLst>
            <pc:docMk/>
            <pc:sldMk cId="2855077053" sldId="270"/>
            <ac:spMk id="54" creationId="{56CEA523-D9DB-404F-BB00-A8CD8E2B3110}"/>
          </ac:spMkLst>
        </pc:spChg>
        <pc:spChg chg="mod">
          <ac:chgData name="Công Nguyễn" userId="2bb69f501827e366" providerId="LiveId" clId="{34E92124-9B55-4E61-8898-934C9990BA74}" dt="2022-03-03T11:32:31.482" v="2106"/>
          <ac:spMkLst>
            <pc:docMk/>
            <pc:sldMk cId="2855077053" sldId="270"/>
            <ac:spMk id="55" creationId="{8C444BDF-F267-4A26-88E3-2FC9DB6D5A7D}"/>
          </ac:spMkLst>
        </pc:spChg>
        <pc:spChg chg="mod">
          <ac:chgData name="Công Nguyễn" userId="2bb69f501827e366" providerId="LiveId" clId="{34E92124-9B55-4E61-8898-934C9990BA74}" dt="2022-03-03T11:32:31.482" v="2106"/>
          <ac:spMkLst>
            <pc:docMk/>
            <pc:sldMk cId="2855077053" sldId="270"/>
            <ac:spMk id="56" creationId="{44A04BFE-506B-4846-BEF1-A14099FE09D6}"/>
          </ac:spMkLst>
        </pc:spChg>
        <pc:spChg chg="mod">
          <ac:chgData name="Công Nguyễn" userId="2bb69f501827e366" providerId="LiveId" clId="{34E92124-9B55-4E61-8898-934C9990BA74}" dt="2022-03-03T11:32:31.482" v="2106"/>
          <ac:spMkLst>
            <pc:docMk/>
            <pc:sldMk cId="2855077053" sldId="270"/>
            <ac:spMk id="59" creationId="{A71518D9-2573-4CB5-9EDF-BC2948310E52}"/>
          </ac:spMkLst>
        </pc:spChg>
        <pc:spChg chg="mod">
          <ac:chgData name="Công Nguyễn" userId="2bb69f501827e366" providerId="LiveId" clId="{34E92124-9B55-4E61-8898-934C9990BA74}" dt="2022-03-03T11:32:31.482" v="2106"/>
          <ac:spMkLst>
            <pc:docMk/>
            <pc:sldMk cId="2855077053" sldId="270"/>
            <ac:spMk id="60" creationId="{C832A344-4ADE-4325-A6DB-369C2D47410F}"/>
          </ac:spMkLst>
        </pc:spChg>
        <pc:spChg chg="mod">
          <ac:chgData name="Công Nguyễn" userId="2bb69f501827e366" providerId="LiveId" clId="{34E92124-9B55-4E61-8898-934C9990BA74}" dt="2022-03-03T11:32:31.482" v="2106"/>
          <ac:spMkLst>
            <pc:docMk/>
            <pc:sldMk cId="2855077053" sldId="270"/>
            <ac:spMk id="61" creationId="{2CC0FCB5-4176-47C2-917F-2F019D8C66C8}"/>
          </ac:spMkLst>
        </pc:spChg>
        <pc:spChg chg="mod">
          <ac:chgData name="Công Nguyễn" userId="2bb69f501827e366" providerId="LiveId" clId="{34E92124-9B55-4E61-8898-934C9990BA74}" dt="2022-03-03T11:32:31.482" v="2106"/>
          <ac:spMkLst>
            <pc:docMk/>
            <pc:sldMk cId="2855077053" sldId="270"/>
            <ac:spMk id="63" creationId="{41459A87-8CC4-4AFC-A87B-04C201D85F3B}"/>
          </ac:spMkLst>
        </pc:spChg>
        <pc:spChg chg="mod">
          <ac:chgData name="Công Nguyễn" userId="2bb69f501827e366" providerId="LiveId" clId="{34E92124-9B55-4E61-8898-934C9990BA74}" dt="2022-03-03T11:32:31.482" v="2106"/>
          <ac:spMkLst>
            <pc:docMk/>
            <pc:sldMk cId="2855077053" sldId="270"/>
            <ac:spMk id="64" creationId="{6BE95704-3886-40B3-BB2E-AEC268120723}"/>
          </ac:spMkLst>
        </pc:spChg>
        <pc:spChg chg="mod">
          <ac:chgData name="Công Nguyễn" userId="2bb69f501827e366" providerId="LiveId" clId="{34E92124-9B55-4E61-8898-934C9990BA74}" dt="2022-03-03T11:32:31.482" v="2106"/>
          <ac:spMkLst>
            <pc:docMk/>
            <pc:sldMk cId="2855077053" sldId="270"/>
            <ac:spMk id="65" creationId="{7AC41C6D-CE2D-406D-A2BA-38ECBBC2EEA8}"/>
          </ac:spMkLst>
        </pc:spChg>
        <pc:spChg chg="mod">
          <ac:chgData name="Công Nguyễn" userId="2bb69f501827e366" providerId="LiveId" clId="{34E92124-9B55-4E61-8898-934C9990BA74}" dt="2022-03-03T11:32:31.482" v="2106"/>
          <ac:spMkLst>
            <pc:docMk/>
            <pc:sldMk cId="2855077053" sldId="270"/>
            <ac:spMk id="66" creationId="{84F20E88-51F2-4A25-BB9A-D4D04AF479A4}"/>
          </ac:spMkLst>
        </pc:spChg>
        <pc:spChg chg="mod">
          <ac:chgData name="Công Nguyễn" userId="2bb69f501827e366" providerId="LiveId" clId="{34E92124-9B55-4E61-8898-934C9990BA74}" dt="2022-03-03T11:32:31.482" v="2106"/>
          <ac:spMkLst>
            <pc:docMk/>
            <pc:sldMk cId="2855077053" sldId="270"/>
            <ac:spMk id="67" creationId="{EAE1DC54-8B08-4135-8176-99107EA763C1}"/>
          </ac:spMkLst>
        </pc:spChg>
        <pc:spChg chg="mod">
          <ac:chgData name="Công Nguyễn" userId="2bb69f501827e366" providerId="LiveId" clId="{34E92124-9B55-4E61-8898-934C9990BA74}" dt="2022-03-03T11:32:31.482" v="2106"/>
          <ac:spMkLst>
            <pc:docMk/>
            <pc:sldMk cId="2855077053" sldId="270"/>
            <ac:spMk id="68" creationId="{906BB020-9DE7-4DD4-A3B4-67D6CC02261E}"/>
          </ac:spMkLst>
        </pc:spChg>
        <pc:spChg chg="mod">
          <ac:chgData name="Công Nguyễn" userId="2bb69f501827e366" providerId="LiveId" clId="{34E92124-9B55-4E61-8898-934C9990BA74}" dt="2022-03-03T11:32:31.482" v="2106"/>
          <ac:spMkLst>
            <pc:docMk/>
            <pc:sldMk cId="2855077053" sldId="270"/>
            <ac:spMk id="69" creationId="{CF2E57AA-ECA9-46F0-BA3B-CA9EC65BFDA6}"/>
          </ac:spMkLst>
        </pc:spChg>
        <pc:spChg chg="mod">
          <ac:chgData name="Công Nguyễn" userId="2bb69f501827e366" providerId="LiveId" clId="{34E92124-9B55-4E61-8898-934C9990BA74}" dt="2022-03-03T11:32:31.482" v="2106"/>
          <ac:spMkLst>
            <pc:docMk/>
            <pc:sldMk cId="2855077053" sldId="270"/>
            <ac:spMk id="70" creationId="{F15DEBCC-897D-476B-917A-DF5277309392}"/>
          </ac:spMkLst>
        </pc:spChg>
        <pc:spChg chg="mod">
          <ac:chgData name="Công Nguyễn" userId="2bb69f501827e366" providerId="LiveId" clId="{34E92124-9B55-4E61-8898-934C9990BA74}" dt="2022-03-03T11:32:31.482" v="2106"/>
          <ac:spMkLst>
            <pc:docMk/>
            <pc:sldMk cId="2855077053" sldId="270"/>
            <ac:spMk id="71" creationId="{548FB418-5348-480E-B904-5D1FADE28516}"/>
          </ac:spMkLst>
        </pc:spChg>
        <pc:spChg chg="mod">
          <ac:chgData name="Công Nguyễn" userId="2bb69f501827e366" providerId="LiveId" clId="{34E92124-9B55-4E61-8898-934C9990BA74}" dt="2022-03-03T11:32:31.482" v="2106"/>
          <ac:spMkLst>
            <pc:docMk/>
            <pc:sldMk cId="2855077053" sldId="270"/>
            <ac:spMk id="72" creationId="{3F6BCFFB-ADDE-4832-99CD-85A45FB914D9}"/>
          </ac:spMkLst>
        </pc:spChg>
        <pc:spChg chg="mod">
          <ac:chgData name="Công Nguyễn" userId="2bb69f501827e366" providerId="LiveId" clId="{34E92124-9B55-4E61-8898-934C9990BA74}" dt="2022-03-03T11:32:31.482" v="2106"/>
          <ac:spMkLst>
            <pc:docMk/>
            <pc:sldMk cId="2855077053" sldId="270"/>
            <ac:spMk id="73" creationId="{FCD63077-A9FF-4F3C-AAB7-7B9AA179D06F}"/>
          </ac:spMkLst>
        </pc:spChg>
        <pc:spChg chg="mod">
          <ac:chgData name="Công Nguyễn" userId="2bb69f501827e366" providerId="LiveId" clId="{34E92124-9B55-4E61-8898-934C9990BA74}" dt="2022-03-03T11:32:31.482" v="2106"/>
          <ac:spMkLst>
            <pc:docMk/>
            <pc:sldMk cId="2855077053" sldId="270"/>
            <ac:spMk id="77" creationId="{6809F241-A8BE-4A36-B8D8-EBB30F411ADB}"/>
          </ac:spMkLst>
        </pc:spChg>
        <pc:spChg chg="mod">
          <ac:chgData name="Công Nguyễn" userId="2bb69f501827e366" providerId="LiveId" clId="{34E92124-9B55-4E61-8898-934C9990BA74}" dt="2022-03-03T11:32:31.482" v="2106"/>
          <ac:spMkLst>
            <pc:docMk/>
            <pc:sldMk cId="2855077053" sldId="270"/>
            <ac:spMk id="78" creationId="{A4CE5AFB-7A15-466D-8ECC-8EFA4BF54C51}"/>
          </ac:spMkLst>
        </pc:spChg>
        <pc:spChg chg="mod">
          <ac:chgData name="Công Nguyễn" userId="2bb69f501827e366" providerId="LiveId" clId="{34E92124-9B55-4E61-8898-934C9990BA74}" dt="2022-03-03T11:32:31.482" v="2106"/>
          <ac:spMkLst>
            <pc:docMk/>
            <pc:sldMk cId="2855077053" sldId="270"/>
            <ac:spMk id="79" creationId="{304F295C-8A35-4A3F-B141-64A30CAC8451}"/>
          </ac:spMkLst>
        </pc:spChg>
        <pc:spChg chg="mod">
          <ac:chgData name="Công Nguyễn" userId="2bb69f501827e366" providerId="LiveId" clId="{34E92124-9B55-4E61-8898-934C9990BA74}" dt="2022-03-03T11:32:31.482" v="2106"/>
          <ac:spMkLst>
            <pc:docMk/>
            <pc:sldMk cId="2855077053" sldId="270"/>
            <ac:spMk id="80" creationId="{F746CDEB-2AAC-4934-B48D-882811F249A1}"/>
          </ac:spMkLst>
        </pc:spChg>
        <pc:spChg chg="mod">
          <ac:chgData name="Công Nguyễn" userId="2bb69f501827e366" providerId="LiveId" clId="{34E92124-9B55-4E61-8898-934C9990BA74}" dt="2022-03-03T11:32:31.482" v="2106"/>
          <ac:spMkLst>
            <pc:docMk/>
            <pc:sldMk cId="2855077053" sldId="270"/>
            <ac:spMk id="81" creationId="{9C9FACA3-BC25-420C-B77F-9AD8467E1C3A}"/>
          </ac:spMkLst>
        </pc:spChg>
        <pc:spChg chg="mod">
          <ac:chgData name="Công Nguyễn" userId="2bb69f501827e366" providerId="LiveId" clId="{34E92124-9B55-4E61-8898-934C9990BA74}" dt="2022-03-03T11:32:31.482" v="2106"/>
          <ac:spMkLst>
            <pc:docMk/>
            <pc:sldMk cId="2855077053" sldId="270"/>
            <ac:spMk id="85" creationId="{C5AF06F5-DDCE-46F7-88BC-5A8B0168AA3E}"/>
          </ac:spMkLst>
        </pc:spChg>
        <pc:spChg chg="mod">
          <ac:chgData name="Công Nguyễn" userId="2bb69f501827e366" providerId="LiveId" clId="{34E92124-9B55-4E61-8898-934C9990BA74}" dt="2022-03-03T11:32:31.482" v="2106"/>
          <ac:spMkLst>
            <pc:docMk/>
            <pc:sldMk cId="2855077053" sldId="270"/>
            <ac:spMk id="86" creationId="{70084648-5F1D-41E1-A238-459BDAA21D59}"/>
          </ac:spMkLst>
        </pc:spChg>
        <pc:spChg chg="mod">
          <ac:chgData name="Công Nguyễn" userId="2bb69f501827e366" providerId="LiveId" clId="{34E92124-9B55-4E61-8898-934C9990BA74}" dt="2022-03-03T11:32:31.482" v="2106"/>
          <ac:spMkLst>
            <pc:docMk/>
            <pc:sldMk cId="2855077053" sldId="270"/>
            <ac:spMk id="87" creationId="{BBF085F9-9F34-4D74-9BF1-0EE5C299C6F0}"/>
          </ac:spMkLst>
        </pc:spChg>
        <pc:spChg chg="mod">
          <ac:chgData name="Công Nguyễn" userId="2bb69f501827e366" providerId="LiveId" clId="{34E92124-9B55-4E61-8898-934C9990BA74}" dt="2022-03-03T11:32:31.482" v="2106"/>
          <ac:spMkLst>
            <pc:docMk/>
            <pc:sldMk cId="2855077053" sldId="270"/>
            <ac:spMk id="88" creationId="{88230559-919E-4E91-A6A5-AFC29E6D817B}"/>
          </ac:spMkLst>
        </pc:spChg>
        <pc:grpChg chg="mod">
          <ac:chgData name="Công Nguyễn" userId="2bb69f501827e366" providerId="LiveId" clId="{34E92124-9B55-4E61-8898-934C9990BA74}" dt="2022-03-03T10:57:15.648" v="1981" actId="1076"/>
          <ac:grpSpMkLst>
            <pc:docMk/>
            <pc:sldMk cId="2855077053" sldId="270"/>
            <ac:grpSpMk id="7" creationId="{5BC4FBC8-D395-4A4F-A615-047F83ABB2A2}"/>
          </ac:grpSpMkLst>
        </pc:grpChg>
        <pc:grpChg chg="add mod">
          <ac:chgData name="Công Nguyễn" userId="2bb69f501827e366" providerId="LiveId" clId="{34E92124-9B55-4E61-8898-934C9990BA74}" dt="2022-03-03T11:32:40.147" v="2110" actId="1076"/>
          <ac:grpSpMkLst>
            <pc:docMk/>
            <pc:sldMk cId="2855077053" sldId="270"/>
            <ac:grpSpMk id="28" creationId="{48C134AC-ABC8-4105-9197-1CE2ABEB273C}"/>
          </ac:grpSpMkLst>
        </pc:grpChg>
        <pc:grpChg chg="mod">
          <ac:chgData name="Công Nguyễn" userId="2bb69f501827e366" providerId="LiveId" clId="{34E92124-9B55-4E61-8898-934C9990BA74}" dt="2022-03-03T11:32:31.482" v="2106"/>
          <ac:grpSpMkLst>
            <pc:docMk/>
            <pc:sldMk cId="2855077053" sldId="270"/>
            <ac:grpSpMk id="31" creationId="{F111A4D0-8B82-40AE-8FBF-0D6FB3BF3182}"/>
          </ac:grpSpMkLst>
        </pc:grpChg>
        <pc:grpChg chg="mod">
          <ac:chgData name="Công Nguyễn" userId="2bb69f501827e366" providerId="LiveId" clId="{34E92124-9B55-4E61-8898-934C9990BA74}" dt="2022-03-03T11:32:31.482" v="2106"/>
          <ac:grpSpMkLst>
            <pc:docMk/>
            <pc:sldMk cId="2855077053" sldId="270"/>
            <ac:grpSpMk id="35" creationId="{33E86DA8-D85E-426F-833C-F59FC2B06F0D}"/>
          </ac:grpSpMkLst>
        </pc:grpChg>
        <pc:grpChg chg="add mod">
          <ac:chgData name="Công Nguyễn" userId="2bb69f501827e366" providerId="LiveId" clId="{34E92124-9B55-4E61-8898-934C9990BA74}" dt="2022-03-03T11:32:37.345" v="2109" actId="1076"/>
          <ac:grpSpMkLst>
            <pc:docMk/>
            <pc:sldMk cId="2855077053" sldId="270"/>
            <ac:grpSpMk id="57" creationId="{FD7EAAB9-986A-455D-8A07-9578F22DA260}"/>
          </ac:grpSpMkLst>
        </pc:grpChg>
        <pc:grpChg chg="mod">
          <ac:chgData name="Công Nguyễn" userId="2bb69f501827e366" providerId="LiveId" clId="{34E92124-9B55-4E61-8898-934C9990BA74}" dt="2022-03-03T11:32:31.482" v="2106"/>
          <ac:grpSpMkLst>
            <pc:docMk/>
            <pc:sldMk cId="2855077053" sldId="270"/>
            <ac:grpSpMk id="58" creationId="{E7C20C11-F7F0-4098-9434-F85C9DF446E1}"/>
          </ac:grpSpMkLst>
        </pc:grpChg>
        <pc:grpChg chg="mod">
          <ac:chgData name="Công Nguyễn" userId="2bb69f501827e366" providerId="LiveId" clId="{34E92124-9B55-4E61-8898-934C9990BA74}" dt="2022-03-03T11:32:31.482" v="2106"/>
          <ac:grpSpMkLst>
            <pc:docMk/>
            <pc:sldMk cId="2855077053" sldId="270"/>
            <ac:grpSpMk id="62" creationId="{55427370-319D-4452-9EE4-F36C8B81A791}"/>
          </ac:grpSpMkLst>
        </pc:grpChg>
        <pc:grpChg chg="add mod">
          <ac:chgData name="Công Nguyễn" userId="2bb69f501827e366" providerId="LiveId" clId="{34E92124-9B55-4E61-8898-934C9990BA74}" dt="2022-03-03T11:32:51.229" v="2114" actId="688"/>
          <ac:grpSpMkLst>
            <pc:docMk/>
            <pc:sldMk cId="2855077053" sldId="270"/>
            <ac:grpSpMk id="74" creationId="{1D4457DB-BD15-4D39-B0C4-572637E80ED0}"/>
          </ac:grpSpMkLst>
        </pc:grpChg>
        <pc:grpChg chg="mod">
          <ac:chgData name="Công Nguyễn" userId="2bb69f501827e366" providerId="LiveId" clId="{34E92124-9B55-4E61-8898-934C9990BA74}" dt="2022-03-03T11:32:31.482" v="2106"/>
          <ac:grpSpMkLst>
            <pc:docMk/>
            <pc:sldMk cId="2855077053" sldId="270"/>
            <ac:grpSpMk id="75" creationId="{57D272F3-99CC-44E2-A890-1CE333AB220A}"/>
          </ac:grpSpMkLst>
        </pc:grpChg>
        <pc:grpChg chg="add mod">
          <ac:chgData name="Công Nguyễn" userId="2bb69f501827e366" providerId="LiveId" clId="{34E92124-9B55-4E61-8898-934C9990BA74}" dt="2022-03-03T11:32:49.560" v="2113" actId="688"/>
          <ac:grpSpMkLst>
            <pc:docMk/>
            <pc:sldMk cId="2855077053" sldId="270"/>
            <ac:grpSpMk id="82" creationId="{69E5E4FC-D926-4BE8-B408-6CC4961BAE79}"/>
          </ac:grpSpMkLst>
        </pc:grpChg>
        <pc:grpChg chg="mod">
          <ac:chgData name="Công Nguyễn" userId="2bb69f501827e366" providerId="LiveId" clId="{34E92124-9B55-4E61-8898-934C9990BA74}" dt="2022-03-03T11:32:31.482" v="2106"/>
          <ac:grpSpMkLst>
            <pc:docMk/>
            <pc:sldMk cId="2855077053" sldId="270"/>
            <ac:grpSpMk id="83" creationId="{9472C5F6-847A-4DD2-B8E6-841C1F37478C}"/>
          </ac:grpSpMkLst>
        </pc:grpChg>
        <pc:picChg chg="mod">
          <ac:chgData name="Công Nguyễn" userId="2bb69f501827e366" providerId="LiveId" clId="{34E92124-9B55-4E61-8898-934C9990BA74}" dt="2022-03-03T11:32:31.482" v="2106"/>
          <ac:picMkLst>
            <pc:docMk/>
            <pc:sldMk cId="2855077053" sldId="270"/>
            <ac:picMk id="76" creationId="{2F2B1CBE-C2F1-46E3-9142-77D20F18CBAD}"/>
          </ac:picMkLst>
        </pc:picChg>
        <pc:picChg chg="mod">
          <ac:chgData name="Công Nguyễn" userId="2bb69f501827e366" providerId="LiveId" clId="{34E92124-9B55-4E61-8898-934C9990BA74}" dt="2022-03-03T11:32:31.482" v="2106"/>
          <ac:picMkLst>
            <pc:docMk/>
            <pc:sldMk cId="2855077053" sldId="270"/>
            <ac:picMk id="84" creationId="{183AF41D-9C14-46EE-8865-286EB323EABF}"/>
          </ac:picMkLst>
        </pc:picChg>
      </pc:sldChg>
      <pc:sldChg chg="addSp delSp modSp add mod modTransition modAnim">
        <pc:chgData name="Công Nguyễn" userId="2bb69f501827e366" providerId="LiveId" clId="{34E92124-9B55-4E61-8898-934C9990BA74}" dt="2022-03-03T11:32:58.634" v="2115"/>
        <pc:sldMkLst>
          <pc:docMk/>
          <pc:sldMk cId="1241455991" sldId="271"/>
        </pc:sldMkLst>
        <pc:spChg chg="mod">
          <ac:chgData name="Công Nguyễn" userId="2bb69f501827e366" providerId="LiveId" clId="{34E92124-9B55-4E61-8898-934C9990BA74}" dt="2022-03-03T11:00:51.585" v="2024" actId="1076"/>
          <ac:spMkLst>
            <pc:docMk/>
            <pc:sldMk cId="1241455991" sldId="271"/>
            <ac:spMk id="2" creationId="{DDCCAD04-5A8A-4C52-81D2-D2B9E410B573}"/>
          </ac:spMkLst>
        </pc:spChg>
        <pc:spChg chg="add del">
          <ac:chgData name="Công Nguyễn" userId="2bb69f501827e366" providerId="LiveId" clId="{34E92124-9B55-4E61-8898-934C9990BA74}" dt="2022-03-03T10:59:27.358" v="2006" actId="478"/>
          <ac:spMkLst>
            <pc:docMk/>
            <pc:sldMk cId="1241455991" sldId="271"/>
            <ac:spMk id="3" creationId="{E773C3D6-96FE-4EA6-846B-A4F2726BC8FB}"/>
          </ac:spMkLst>
        </pc:spChg>
        <pc:spChg chg="mod">
          <ac:chgData name="Công Nguyễn" userId="2bb69f501827e366" providerId="LiveId" clId="{34E92124-9B55-4E61-8898-934C9990BA74}" dt="2022-03-03T10:58:56.182" v="1994" actId="571"/>
          <ac:spMkLst>
            <pc:docMk/>
            <pc:sldMk cId="1241455991" sldId="271"/>
            <ac:spMk id="31" creationId="{6E0E8931-272B-4006-8097-1EECDB28FA43}"/>
          </ac:spMkLst>
        </pc:spChg>
        <pc:spChg chg="mod">
          <ac:chgData name="Công Nguyễn" userId="2bb69f501827e366" providerId="LiveId" clId="{34E92124-9B55-4E61-8898-934C9990BA74}" dt="2022-03-03T10:58:56.182" v="1994" actId="571"/>
          <ac:spMkLst>
            <pc:docMk/>
            <pc:sldMk cId="1241455991" sldId="271"/>
            <ac:spMk id="32" creationId="{19F040B9-3E72-4D51-BD77-5BBC0B6EB682}"/>
          </ac:spMkLst>
        </pc:spChg>
        <pc:spChg chg="mod">
          <ac:chgData name="Công Nguyễn" userId="2bb69f501827e366" providerId="LiveId" clId="{34E92124-9B55-4E61-8898-934C9990BA74}" dt="2022-03-03T10:58:56.182" v="1994" actId="571"/>
          <ac:spMkLst>
            <pc:docMk/>
            <pc:sldMk cId="1241455991" sldId="271"/>
            <ac:spMk id="33" creationId="{08BA1893-BBF9-4DC1-A142-602A5EE2A09A}"/>
          </ac:spMkLst>
        </pc:spChg>
        <pc:spChg chg="mod">
          <ac:chgData name="Công Nguyễn" userId="2bb69f501827e366" providerId="LiveId" clId="{34E92124-9B55-4E61-8898-934C9990BA74}" dt="2022-03-03T10:58:56.182" v="1994" actId="571"/>
          <ac:spMkLst>
            <pc:docMk/>
            <pc:sldMk cId="1241455991" sldId="271"/>
            <ac:spMk id="34" creationId="{F5DFA29F-B009-4A43-AF21-D09A802467CC}"/>
          </ac:spMkLst>
        </pc:spChg>
        <pc:spChg chg="mod">
          <ac:chgData name="Công Nguyễn" userId="2bb69f501827e366" providerId="LiveId" clId="{34E92124-9B55-4E61-8898-934C9990BA74}" dt="2022-03-03T11:23:18.942" v="2035" actId="164"/>
          <ac:spMkLst>
            <pc:docMk/>
            <pc:sldMk cId="1241455991" sldId="271"/>
            <ac:spMk id="36" creationId="{5CC198C7-6BCE-4C1B-892B-C35345388F2A}"/>
          </ac:spMkLst>
        </pc:spChg>
        <pc:spChg chg="mod">
          <ac:chgData name="Công Nguyễn" userId="2bb69f501827e366" providerId="LiveId" clId="{34E92124-9B55-4E61-8898-934C9990BA74}" dt="2022-03-03T11:23:18.942" v="2035" actId="164"/>
          <ac:spMkLst>
            <pc:docMk/>
            <pc:sldMk cId="1241455991" sldId="271"/>
            <ac:spMk id="38" creationId="{E2BA5B2B-D4A7-4EEF-BF17-0C2F6F28C7B5}"/>
          </ac:spMkLst>
        </pc:spChg>
        <pc:spChg chg="mod">
          <ac:chgData name="Công Nguyễn" userId="2bb69f501827e366" providerId="LiveId" clId="{34E92124-9B55-4E61-8898-934C9990BA74}" dt="2022-03-03T11:23:18.942" v="2035" actId="164"/>
          <ac:spMkLst>
            <pc:docMk/>
            <pc:sldMk cId="1241455991" sldId="271"/>
            <ac:spMk id="39" creationId="{1FFF91F4-33FA-4F6E-93FD-6F24B0916417}"/>
          </ac:spMkLst>
        </pc:spChg>
        <pc:spChg chg="mod">
          <ac:chgData name="Công Nguyễn" userId="2bb69f501827e366" providerId="LiveId" clId="{34E92124-9B55-4E61-8898-934C9990BA74}" dt="2022-03-03T11:31:46.941" v="2089" actId="1076"/>
          <ac:spMkLst>
            <pc:docMk/>
            <pc:sldMk cId="1241455991" sldId="271"/>
            <ac:spMk id="49" creationId="{B9118662-6A38-4593-B352-118FD6F8501C}"/>
          </ac:spMkLst>
        </pc:spChg>
        <pc:spChg chg="mod">
          <ac:chgData name="Công Nguyễn" userId="2bb69f501827e366" providerId="LiveId" clId="{34E92124-9B55-4E61-8898-934C9990BA74}" dt="2022-03-03T11:23:18.942" v="2035" actId="164"/>
          <ac:spMkLst>
            <pc:docMk/>
            <pc:sldMk cId="1241455991" sldId="271"/>
            <ac:spMk id="50" creationId="{AA95982B-7EDA-4EA3-9498-E7365DF43921}"/>
          </ac:spMkLst>
        </pc:spChg>
        <pc:spChg chg="mod">
          <ac:chgData name="Công Nguyễn" userId="2bb69f501827e366" providerId="LiveId" clId="{34E92124-9B55-4E61-8898-934C9990BA74}" dt="2022-03-03T11:23:18.942" v="2035" actId="164"/>
          <ac:spMkLst>
            <pc:docMk/>
            <pc:sldMk cId="1241455991" sldId="271"/>
            <ac:spMk id="51" creationId="{BC06174F-0C22-4E3D-BCD5-80EAE496110D}"/>
          </ac:spMkLst>
        </pc:spChg>
        <pc:spChg chg="mod">
          <ac:chgData name="Công Nguyễn" userId="2bb69f501827e366" providerId="LiveId" clId="{34E92124-9B55-4E61-8898-934C9990BA74}" dt="2022-03-03T11:23:18.942" v="2035" actId="164"/>
          <ac:spMkLst>
            <pc:docMk/>
            <pc:sldMk cId="1241455991" sldId="271"/>
            <ac:spMk id="52" creationId="{41313B01-F11D-426B-B09A-6086661A9448}"/>
          </ac:spMkLst>
        </pc:spChg>
        <pc:spChg chg="mod">
          <ac:chgData name="Công Nguyễn" userId="2bb69f501827e366" providerId="LiveId" clId="{34E92124-9B55-4E61-8898-934C9990BA74}" dt="2022-03-03T11:23:18.942" v="2035" actId="164"/>
          <ac:spMkLst>
            <pc:docMk/>
            <pc:sldMk cId="1241455991" sldId="271"/>
            <ac:spMk id="53" creationId="{26366C64-F4A6-480B-8149-CD41622F4ED7}"/>
          </ac:spMkLst>
        </pc:spChg>
        <pc:spChg chg="mod">
          <ac:chgData name="Công Nguyễn" userId="2bb69f501827e366" providerId="LiveId" clId="{34E92124-9B55-4E61-8898-934C9990BA74}" dt="2022-03-03T11:23:18.942" v="2035" actId="164"/>
          <ac:spMkLst>
            <pc:docMk/>
            <pc:sldMk cId="1241455991" sldId="271"/>
            <ac:spMk id="54" creationId="{A5665862-C90A-4F25-8943-DCAE068E41B4}"/>
          </ac:spMkLst>
        </pc:spChg>
        <pc:spChg chg="mod">
          <ac:chgData name="Công Nguyễn" userId="2bb69f501827e366" providerId="LiveId" clId="{34E92124-9B55-4E61-8898-934C9990BA74}" dt="2022-03-03T11:23:18.942" v="2035" actId="164"/>
          <ac:spMkLst>
            <pc:docMk/>
            <pc:sldMk cId="1241455991" sldId="271"/>
            <ac:spMk id="55" creationId="{E95E65B8-384E-43DC-9F7A-B9302D0F1D68}"/>
          </ac:spMkLst>
        </pc:spChg>
        <pc:spChg chg="mod">
          <ac:chgData name="Công Nguyễn" userId="2bb69f501827e366" providerId="LiveId" clId="{34E92124-9B55-4E61-8898-934C9990BA74}" dt="2022-03-03T11:23:18.942" v="2035" actId="164"/>
          <ac:spMkLst>
            <pc:docMk/>
            <pc:sldMk cId="1241455991" sldId="271"/>
            <ac:spMk id="56" creationId="{6D6A06B6-A15C-4B20-A404-F0C2AC8DF9B1}"/>
          </ac:spMkLst>
        </pc:spChg>
        <pc:spChg chg="mod">
          <ac:chgData name="Công Nguyễn" userId="2bb69f501827e366" providerId="LiveId" clId="{34E92124-9B55-4E61-8898-934C9990BA74}" dt="2022-03-03T11:23:18.942" v="2035" actId="164"/>
          <ac:spMkLst>
            <pc:docMk/>
            <pc:sldMk cId="1241455991" sldId="271"/>
            <ac:spMk id="57" creationId="{2089EBCF-9527-41B3-BC50-36470CFB3621}"/>
          </ac:spMkLst>
        </pc:spChg>
        <pc:spChg chg="mod">
          <ac:chgData name="Công Nguyễn" userId="2bb69f501827e366" providerId="LiveId" clId="{34E92124-9B55-4E61-8898-934C9990BA74}" dt="2022-03-03T11:23:18.942" v="2035" actId="164"/>
          <ac:spMkLst>
            <pc:docMk/>
            <pc:sldMk cId="1241455991" sldId="271"/>
            <ac:spMk id="58" creationId="{E3CBC400-D248-4069-9834-59133202E58E}"/>
          </ac:spMkLst>
        </pc:spChg>
        <pc:spChg chg="mod">
          <ac:chgData name="Công Nguyễn" userId="2bb69f501827e366" providerId="LiveId" clId="{34E92124-9B55-4E61-8898-934C9990BA74}" dt="2022-03-03T11:00:35.102" v="2018" actId="1076"/>
          <ac:spMkLst>
            <pc:docMk/>
            <pc:sldMk cId="1241455991" sldId="271"/>
            <ac:spMk id="60" creationId="{762549B8-7C2F-4525-9883-8CB049FF7962}"/>
          </ac:spMkLst>
        </pc:spChg>
        <pc:spChg chg="mod">
          <ac:chgData name="Công Nguyễn" userId="2bb69f501827e366" providerId="LiveId" clId="{34E92124-9B55-4E61-8898-934C9990BA74}" dt="2022-03-03T11:00:27.004" v="2015" actId="571"/>
          <ac:spMkLst>
            <pc:docMk/>
            <pc:sldMk cId="1241455991" sldId="271"/>
            <ac:spMk id="62" creationId="{22549923-5AA0-4AFF-84C1-62278D4DD859}"/>
          </ac:spMkLst>
        </pc:spChg>
        <pc:spChg chg="mod">
          <ac:chgData name="Công Nguyễn" userId="2bb69f501827e366" providerId="LiveId" clId="{34E92124-9B55-4E61-8898-934C9990BA74}" dt="2022-03-03T11:00:27.004" v="2015" actId="571"/>
          <ac:spMkLst>
            <pc:docMk/>
            <pc:sldMk cId="1241455991" sldId="271"/>
            <ac:spMk id="63" creationId="{E3942ED0-E2C0-48F9-9055-9D2E5A670A5E}"/>
          </ac:spMkLst>
        </pc:spChg>
        <pc:spChg chg="mod">
          <ac:chgData name="Công Nguyễn" userId="2bb69f501827e366" providerId="LiveId" clId="{34E92124-9B55-4E61-8898-934C9990BA74}" dt="2022-03-03T11:00:27.004" v="2015" actId="571"/>
          <ac:spMkLst>
            <pc:docMk/>
            <pc:sldMk cId="1241455991" sldId="271"/>
            <ac:spMk id="64" creationId="{A279187C-A6EE-4EA6-915B-7DB7273A1339}"/>
          </ac:spMkLst>
        </pc:spChg>
        <pc:spChg chg="mod">
          <ac:chgData name="Công Nguyễn" userId="2bb69f501827e366" providerId="LiveId" clId="{34E92124-9B55-4E61-8898-934C9990BA74}" dt="2022-03-03T11:00:27.004" v="2015" actId="571"/>
          <ac:spMkLst>
            <pc:docMk/>
            <pc:sldMk cId="1241455991" sldId="271"/>
            <ac:spMk id="65" creationId="{CB5FA348-5995-4DD9-8E02-3ED70286AC16}"/>
          </ac:spMkLst>
        </pc:spChg>
        <pc:spChg chg="mod">
          <ac:chgData name="Công Nguyễn" userId="2bb69f501827e366" providerId="LiveId" clId="{34E92124-9B55-4E61-8898-934C9990BA74}" dt="2022-03-03T11:00:27.004" v="2015" actId="571"/>
          <ac:spMkLst>
            <pc:docMk/>
            <pc:sldMk cId="1241455991" sldId="271"/>
            <ac:spMk id="66" creationId="{564381E1-318F-4D3B-8153-7826BB29C89E}"/>
          </ac:spMkLst>
        </pc:spChg>
        <pc:spChg chg="mod">
          <ac:chgData name="Công Nguyễn" userId="2bb69f501827e366" providerId="LiveId" clId="{34E92124-9B55-4E61-8898-934C9990BA74}" dt="2022-03-03T11:00:27.004" v="2015" actId="571"/>
          <ac:spMkLst>
            <pc:docMk/>
            <pc:sldMk cId="1241455991" sldId="271"/>
            <ac:spMk id="67" creationId="{2D799A1B-869E-46CB-AF71-88D3536EED8F}"/>
          </ac:spMkLst>
        </pc:spChg>
        <pc:spChg chg="mod">
          <ac:chgData name="Công Nguyễn" userId="2bb69f501827e366" providerId="LiveId" clId="{34E92124-9B55-4E61-8898-934C9990BA74}" dt="2022-03-03T11:00:27.004" v="2015" actId="571"/>
          <ac:spMkLst>
            <pc:docMk/>
            <pc:sldMk cId="1241455991" sldId="271"/>
            <ac:spMk id="68" creationId="{806E10BD-3D1C-45E9-A31A-AB037CF44CB9}"/>
          </ac:spMkLst>
        </pc:spChg>
        <pc:spChg chg="mod">
          <ac:chgData name="Công Nguyễn" userId="2bb69f501827e366" providerId="LiveId" clId="{34E92124-9B55-4E61-8898-934C9990BA74}" dt="2022-03-03T11:00:27.004" v="2015" actId="571"/>
          <ac:spMkLst>
            <pc:docMk/>
            <pc:sldMk cId="1241455991" sldId="271"/>
            <ac:spMk id="69" creationId="{3F8F3CC9-F771-4E78-99FB-9E50B397A661}"/>
          </ac:spMkLst>
        </pc:spChg>
        <pc:spChg chg="mod">
          <ac:chgData name="Công Nguyễn" userId="2bb69f501827e366" providerId="LiveId" clId="{34E92124-9B55-4E61-8898-934C9990BA74}" dt="2022-03-03T11:00:27.004" v="2015" actId="571"/>
          <ac:spMkLst>
            <pc:docMk/>
            <pc:sldMk cId="1241455991" sldId="271"/>
            <ac:spMk id="70" creationId="{E89E5ACB-E408-4FEA-B6C5-C5215DB89AA2}"/>
          </ac:spMkLst>
        </pc:spChg>
        <pc:spChg chg="mod">
          <ac:chgData name="Công Nguyễn" userId="2bb69f501827e366" providerId="LiveId" clId="{34E92124-9B55-4E61-8898-934C9990BA74}" dt="2022-03-03T11:00:27.004" v="2015" actId="571"/>
          <ac:spMkLst>
            <pc:docMk/>
            <pc:sldMk cId="1241455991" sldId="271"/>
            <ac:spMk id="71" creationId="{0421D24A-13ED-4A11-A4D3-0A1ADFFA9F69}"/>
          </ac:spMkLst>
        </pc:spChg>
        <pc:spChg chg="mod">
          <ac:chgData name="Công Nguyễn" userId="2bb69f501827e366" providerId="LiveId" clId="{34E92124-9B55-4E61-8898-934C9990BA74}" dt="2022-03-03T11:00:27.004" v="2015" actId="571"/>
          <ac:spMkLst>
            <pc:docMk/>
            <pc:sldMk cId="1241455991" sldId="271"/>
            <ac:spMk id="72" creationId="{DF443583-AB3A-4755-A1FA-E10594820F38}"/>
          </ac:spMkLst>
        </pc:spChg>
        <pc:spChg chg="add mod">
          <ac:chgData name="Công Nguyễn" userId="2bb69f501827e366" providerId="LiveId" clId="{34E92124-9B55-4E61-8898-934C9990BA74}" dt="2022-03-03T11:23:31.101" v="2039" actId="164"/>
          <ac:spMkLst>
            <pc:docMk/>
            <pc:sldMk cId="1241455991" sldId="271"/>
            <ac:spMk id="73" creationId="{8E62DBAA-7302-459B-B424-C890B808208D}"/>
          </ac:spMkLst>
        </pc:spChg>
        <pc:spChg chg="add mod">
          <ac:chgData name="Công Nguyễn" userId="2bb69f501827e366" providerId="LiveId" clId="{34E92124-9B55-4E61-8898-934C9990BA74}" dt="2022-03-03T11:23:31.101" v="2039" actId="164"/>
          <ac:spMkLst>
            <pc:docMk/>
            <pc:sldMk cId="1241455991" sldId="271"/>
            <ac:spMk id="74" creationId="{02A997B4-40AD-45B4-B96F-7F2501D64FD3}"/>
          </ac:spMkLst>
        </pc:spChg>
        <pc:spChg chg="add mod">
          <ac:chgData name="Công Nguyễn" userId="2bb69f501827e366" providerId="LiveId" clId="{34E92124-9B55-4E61-8898-934C9990BA74}" dt="2022-03-03T11:30:03.498" v="2045" actId="164"/>
          <ac:spMkLst>
            <pc:docMk/>
            <pc:sldMk cId="1241455991" sldId="271"/>
            <ac:spMk id="75" creationId="{CE99619A-120B-429D-BDE0-9F52EBCE1383}"/>
          </ac:spMkLst>
        </pc:spChg>
        <pc:spChg chg="add mod">
          <ac:chgData name="Công Nguyễn" userId="2bb69f501827e366" providerId="LiveId" clId="{34E92124-9B55-4E61-8898-934C9990BA74}" dt="2022-03-03T11:30:03.498" v="2045" actId="164"/>
          <ac:spMkLst>
            <pc:docMk/>
            <pc:sldMk cId="1241455991" sldId="271"/>
            <ac:spMk id="76" creationId="{639901DE-EB18-4F1B-86AA-23B7C3D03042}"/>
          </ac:spMkLst>
        </pc:spChg>
        <pc:spChg chg="mod">
          <ac:chgData name="Công Nguyễn" userId="2bb69f501827e366" providerId="LiveId" clId="{34E92124-9B55-4E61-8898-934C9990BA74}" dt="2022-03-03T11:31:44.486" v="2087" actId="164"/>
          <ac:spMkLst>
            <pc:docMk/>
            <pc:sldMk cId="1241455991" sldId="271"/>
            <ac:spMk id="78" creationId="{7FBC873C-9870-4884-AF2C-E5ACACCD7E65}"/>
          </ac:spMkLst>
        </pc:spChg>
        <pc:spChg chg="mod">
          <ac:chgData name="Công Nguyễn" userId="2bb69f501827e366" providerId="LiveId" clId="{34E92124-9B55-4E61-8898-934C9990BA74}" dt="2022-03-03T11:31:44.486" v="2087" actId="164"/>
          <ac:spMkLst>
            <pc:docMk/>
            <pc:sldMk cId="1241455991" sldId="271"/>
            <ac:spMk id="79" creationId="{3531623F-3783-4113-9085-E58BE852B0B7}"/>
          </ac:spMkLst>
        </pc:spChg>
        <pc:spChg chg="mod">
          <ac:chgData name="Công Nguyễn" userId="2bb69f501827e366" providerId="LiveId" clId="{34E92124-9B55-4E61-8898-934C9990BA74}" dt="2022-03-03T11:31:44.486" v="2087" actId="164"/>
          <ac:spMkLst>
            <pc:docMk/>
            <pc:sldMk cId="1241455991" sldId="271"/>
            <ac:spMk id="80" creationId="{E51E804B-1F00-4F90-A1D6-7FE55DF6BE45}"/>
          </ac:spMkLst>
        </pc:spChg>
        <pc:spChg chg="mod">
          <ac:chgData name="Công Nguyễn" userId="2bb69f501827e366" providerId="LiveId" clId="{34E92124-9B55-4E61-8898-934C9990BA74}" dt="2022-03-03T11:31:44.486" v="2087" actId="164"/>
          <ac:spMkLst>
            <pc:docMk/>
            <pc:sldMk cId="1241455991" sldId="271"/>
            <ac:spMk id="81" creationId="{6DCE3EBB-12EC-448A-A80C-CCE7D7EF8B77}"/>
          </ac:spMkLst>
        </pc:spChg>
        <pc:spChg chg="del mod">
          <ac:chgData name="Công Nguyễn" userId="2bb69f501827e366" providerId="LiveId" clId="{34E92124-9B55-4E61-8898-934C9990BA74}" dt="2022-03-03T11:31:15.132" v="2075" actId="478"/>
          <ac:spMkLst>
            <pc:docMk/>
            <pc:sldMk cId="1241455991" sldId="271"/>
            <ac:spMk id="82" creationId="{0615B795-821D-4543-8F0E-2A5B4F86FBB2}"/>
          </ac:spMkLst>
        </pc:spChg>
        <pc:spChg chg="del mod">
          <ac:chgData name="Công Nguyễn" userId="2bb69f501827e366" providerId="LiveId" clId="{34E92124-9B55-4E61-8898-934C9990BA74}" dt="2022-03-03T11:31:13.378" v="2074" actId="478"/>
          <ac:spMkLst>
            <pc:docMk/>
            <pc:sldMk cId="1241455991" sldId="271"/>
            <ac:spMk id="83" creationId="{6DFB9FCE-860F-41B3-92B3-1ED951A84795}"/>
          </ac:spMkLst>
        </pc:spChg>
        <pc:spChg chg="del mod">
          <ac:chgData name="Công Nguyễn" userId="2bb69f501827e366" providerId="LiveId" clId="{34E92124-9B55-4E61-8898-934C9990BA74}" dt="2022-03-03T11:30:35.893" v="2061" actId="478"/>
          <ac:spMkLst>
            <pc:docMk/>
            <pc:sldMk cId="1241455991" sldId="271"/>
            <ac:spMk id="84" creationId="{85791F42-B80A-4CC8-807C-891B10E3692E}"/>
          </ac:spMkLst>
        </pc:spChg>
        <pc:spChg chg="mod">
          <ac:chgData name="Công Nguyễn" userId="2bb69f501827e366" providerId="LiveId" clId="{34E92124-9B55-4E61-8898-934C9990BA74}" dt="2022-03-03T11:30:47.375" v="2063"/>
          <ac:spMkLst>
            <pc:docMk/>
            <pc:sldMk cId="1241455991" sldId="271"/>
            <ac:spMk id="86" creationId="{75A36F40-DD49-49D7-BB0F-140052AD7FDE}"/>
          </ac:spMkLst>
        </pc:spChg>
        <pc:spChg chg="mod">
          <ac:chgData name="Công Nguyễn" userId="2bb69f501827e366" providerId="LiveId" clId="{34E92124-9B55-4E61-8898-934C9990BA74}" dt="2022-03-03T11:30:47.375" v="2063"/>
          <ac:spMkLst>
            <pc:docMk/>
            <pc:sldMk cId="1241455991" sldId="271"/>
            <ac:spMk id="87" creationId="{3AA505D5-E8D4-41F9-B018-C8B2CC5796D4}"/>
          </ac:spMkLst>
        </pc:spChg>
        <pc:spChg chg="mod">
          <ac:chgData name="Công Nguyễn" userId="2bb69f501827e366" providerId="LiveId" clId="{34E92124-9B55-4E61-8898-934C9990BA74}" dt="2022-03-03T11:30:47.375" v="2063"/>
          <ac:spMkLst>
            <pc:docMk/>
            <pc:sldMk cId="1241455991" sldId="271"/>
            <ac:spMk id="88" creationId="{3FA05E6A-10A3-470D-9144-C1F03B887DE2}"/>
          </ac:spMkLst>
        </pc:spChg>
        <pc:spChg chg="mod">
          <ac:chgData name="Công Nguyễn" userId="2bb69f501827e366" providerId="LiveId" clId="{34E92124-9B55-4E61-8898-934C9990BA74}" dt="2022-03-03T11:30:47.375" v="2063"/>
          <ac:spMkLst>
            <pc:docMk/>
            <pc:sldMk cId="1241455991" sldId="271"/>
            <ac:spMk id="89" creationId="{1125819A-D527-406E-AF5A-CA7A5D7F07B1}"/>
          </ac:spMkLst>
        </pc:spChg>
        <pc:spChg chg="del mod">
          <ac:chgData name="Công Nguyễn" userId="2bb69f501827e366" providerId="LiveId" clId="{34E92124-9B55-4E61-8898-934C9990BA74}" dt="2022-03-03T11:31:18.340" v="2077" actId="478"/>
          <ac:spMkLst>
            <pc:docMk/>
            <pc:sldMk cId="1241455991" sldId="271"/>
            <ac:spMk id="90" creationId="{8015CE09-80AC-40A7-ACFA-B46289DCD5AB}"/>
          </ac:spMkLst>
        </pc:spChg>
        <pc:spChg chg="del mod">
          <ac:chgData name="Công Nguyễn" userId="2bb69f501827e366" providerId="LiveId" clId="{34E92124-9B55-4E61-8898-934C9990BA74}" dt="2022-03-03T11:31:19.982" v="2078" actId="478"/>
          <ac:spMkLst>
            <pc:docMk/>
            <pc:sldMk cId="1241455991" sldId="271"/>
            <ac:spMk id="91" creationId="{3B533CB2-78D4-4CBA-B426-0E261FA21C21}"/>
          </ac:spMkLst>
        </pc:spChg>
        <pc:spChg chg="mod">
          <ac:chgData name="Công Nguyễn" userId="2bb69f501827e366" providerId="LiveId" clId="{34E92124-9B55-4E61-8898-934C9990BA74}" dt="2022-03-03T11:30:57.786" v="2066" actId="20577"/>
          <ac:spMkLst>
            <pc:docMk/>
            <pc:sldMk cId="1241455991" sldId="271"/>
            <ac:spMk id="92" creationId="{A8496F4C-D9DC-4D2A-A0DC-E161AD506540}"/>
          </ac:spMkLst>
        </pc:spChg>
        <pc:grpChg chg="mod">
          <ac:chgData name="Công Nguyễn" userId="2bb69f501827e366" providerId="LiveId" clId="{34E92124-9B55-4E61-8898-934C9990BA74}" dt="2022-03-03T10:58:50.240" v="1992" actId="1076"/>
          <ac:grpSpMkLst>
            <pc:docMk/>
            <pc:sldMk cId="1241455991" sldId="271"/>
            <ac:grpSpMk id="7" creationId="{5BC4FBC8-D395-4A4F-A615-047F83ABB2A2}"/>
          </ac:grpSpMkLst>
        </pc:grpChg>
        <pc:grpChg chg="add mod">
          <ac:chgData name="Công Nguyễn" userId="2bb69f501827e366" providerId="LiveId" clId="{34E92124-9B55-4E61-8898-934C9990BA74}" dt="2022-03-03T11:23:18.942" v="2035" actId="164"/>
          <ac:grpSpMkLst>
            <pc:docMk/>
            <pc:sldMk cId="1241455991" sldId="271"/>
            <ac:grpSpMk id="8" creationId="{2AF50A16-5E93-4ACE-A039-C368C6167590}"/>
          </ac:grpSpMkLst>
        </pc:grpChg>
        <pc:grpChg chg="add mod ord">
          <ac:chgData name="Công Nguyễn" userId="2bb69f501827e366" providerId="LiveId" clId="{34E92124-9B55-4E61-8898-934C9990BA74}" dt="2022-03-03T11:32:28.417" v="2105" actId="1076"/>
          <ac:grpSpMkLst>
            <pc:docMk/>
            <pc:sldMk cId="1241455991" sldId="271"/>
            <ac:grpSpMk id="9" creationId="{B6DE3251-51E7-4E3A-AE6B-4EED994536D9}"/>
          </ac:grpSpMkLst>
        </pc:grpChg>
        <pc:grpChg chg="add mod">
          <ac:chgData name="Công Nguyễn" userId="2bb69f501827e366" providerId="LiveId" clId="{34E92124-9B55-4E61-8898-934C9990BA74}" dt="2022-03-03T11:30:12.596" v="2052" actId="1076"/>
          <ac:grpSpMkLst>
            <pc:docMk/>
            <pc:sldMk cId="1241455991" sldId="271"/>
            <ac:grpSpMk id="10" creationId="{EA4C2800-1A7D-41E3-A6D9-65448DA49C6B}"/>
          </ac:grpSpMkLst>
        </pc:grpChg>
        <pc:grpChg chg="add del mod">
          <ac:chgData name="Công Nguyễn" userId="2bb69f501827e366" providerId="LiveId" clId="{34E92124-9B55-4E61-8898-934C9990BA74}" dt="2022-03-03T11:31:44.486" v="2087" actId="164"/>
          <ac:grpSpMkLst>
            <pc:docMk/>
            <pc:sldMk cId="1241455991" sldId="271"/>
            <ac:grpSpMk id="11" creationId="{9727C059-6A06-4C8A-92D1-9FB1FEEA079E}"/>
          </ac:grpSpMkLst>
        </pc:grpChg>
        <pc:grpChg chg="add mod ord">
          <ac:chgData name="Công Nguyễn" userId="2bb69f501827e366" providerId="LiveId" clId="{34E92124-9B55-4E61-8898-934C9990BA74}" dt="2022-03-03T11:32:22.356" v="2101" actId="688"/>
          <ac:grpSpMkLst>
            <pc:docMk/>
            <pc:sldMk cId="1241455991" sldId="271"/>
            <ac:grpSpMk id="12" creationId="{CF7B3E36-3A50-44CE-9A02-E9A3EAAE655B}"/>
          </ac:grpSpMkLst>
        </pc:grpChg>
        <pc:grpChg chg="add mod">
          <ac:chgData name="Công Nguyễn" userId="2bb69f501827e366" providerId="LiveId" clId="{34E92124-9B55-4E61-8898-934C9990BA74}" dt="2022-03-03T11:32:24.835" v="2103" actId="688"/>
          <ac:grpSpMkLst>
            <pc:docMk/>
            <pc:sldMk cId="1241455991" sldId="271"/>
            <ac:grpSpMk id="13" creationId="{97C572D8-8D91-4E41-9896-92D083D00F50}"/>
          </ac:grpSpMkLst>
        </pc:grpChg>
        <pc:grpChg chg="mod">
          <ac:chgData name="Công Nguyễn" userId="2bb69f501827e366" providerId="LiveId" clId="{34E92124-9B55-4E61-8898-934C9990BA74}" dt="2022-03-03T10:59:00.669" v="1997" actId="1076"/>
          <ac:grpSpMkLst>
            <pc:docMk/>
            <pc:sldMk cId="1241455991" sldId="271"/>
            <ac:grpSpMk id="16" creationId="{539940FC-F99C-45E4-A779-088A0D0A49AA}"/>
          </ac:grpSpMkLst>
        </pc:grpChg>
        <pc:grpChg chg="mod">
          <ac:chgData name="Công Nguyễn" userId="2bb69f501827e366" providerId="LiveId" clId="{34E92124-9B55-4E61-8898-934C9990BA74}" dt="2022-03-03T10:58:59.387" v="1996" actId="1076"/>
          <ac:grpSpMkLst>
            <pc:docMk/>
            <pc:sldMk cId="1241455991" sldId="271"/>
            <ac:grpSpMk id="23" creationId="{97C8172B-60BB-40BA-A333-5F1ADDB09DCF}"/>
          </ac:grpSpMkLst>
        </pc:grpChg>
        <pc:grpChg chg="add del mod">
          <ac:chgData name="Công Nguyễn" userId="2bb69f501827e366" providerId="LiveId" clId="{34E92124-9B55-4E61-8898-934C9990BA74}" dt="2022-03-03T10:58:58.012" v="1995" actId="478"/>
          <ac:grpSpMkLst>
            <pc:docMk/>
            <pc:sldMk cId="1241455991" sldId="271"/>
            <ac:grpSpMk id="28" creationId="{ADC0DDCB-F863-4E1B-A00C-D67D37FE00FF}"/>
          </ac:grpSpMkLst>
        </pc:grpChg>
        <pc:grpChg chg="add mod ord">
          <ac:chgData name="Công Nguyễn" userId="2bb69f501827e366" providerId="LiveId" clId="{34E92124-9B55-4E61-8898-934C9990BA74}" dt="2022-03-03T11:23:31.101" v="2039" actId="164"/>
          <ac:grpSpMkLst>
            <pc:docMk/>
            <pc:sldMk cId="1241455991" sldId="271"/>
            <ac:grpSpMk id="35" creationId="{DAE065AA-D7E5-4F90-A5FD-B695B7BC75A5}"/>
          </ac:grpSpMkLst>
        </pc:grpChg>
        <pc:grpChg chg="mod">
          <ac:chgData name="Công Nguyễn" userId="2bb69f501827e366" providerId="LiveId" clId="{34E92124-9B55-4E61-8898-934C9990BA74}" dt="2022-03-03T11:23:18.942" v="2035" actId="164"/>
          <ac:grpSpMkLst>
            <pc:docMk/>
            <pc:sldMk cId="1241455991" sldId="271"/>
            <ac:grpSpMk id="37" creationId="{519FF332-409E-4609-AAC9-08254553024C}"/>
          </ac:grpSpMkLst>
        </pc:grpChg>
        <pc:grpChg chg="add mod">
          <ac:chgData name="Công Nguyễn" userId="2bb69f501827e366" providerId="LiveId" clId="{34E92124-9B55-4E61-8898-934C9990BA74}" dt="2022-03-03T11:30:03.498" v="2045" actId="164"/>
          <ac:grpSpMkLst>
            <pc:docMk/>
            <pc:sldMk cId="1241455991" sldId="271"/>
            <ac:grpSpMk id="59" creationId="{0B64CF72-9784-418C-8252-7B65C5E86AFD}"/>
          </ac:grpSpMkLst>
        </pc:grpChg>
        <pc:grpChg chg="mod">
          <ac:chgData name="Công Nguyễn" userId="2bb69f501827e366" providerId="LiveId" clId="{34E92124-9B55-4E61-8898-934C9990BA74}" dt="2022-03-03T11:00:27.004" v="2015" actId="571"/>
          <ac:grpSpMkLst>
            <pc:docMk/>
            <pc:sldMk cId="1241455991" sldId="271"/>
            <ac:grpSpMk id="61" creationId="{3BCF30B4-FD09-4810-9A41-639BE2CE7192}"/>
          </ac:grpSpMkLst>
        </pc:grpChg>
        <pc:grpChg chg="add mod ord">
          <ac:chgData name="Công Nguyễn" userId="2bb69f501827e366" providerId="LiveId" clId="{34E92124-9B55-4E61-8898-934C9990BA74}" dt="2022-03-03T11:32:06.460" v="2094" actId="164"/>
          <ac:grpSpMkLst>
            <pc:docMk/>
            <pc:sldMk cId="1241455991" sldId="271"/>
            <ac:grpSpMk id="77" creationId="{A262118B-78D4-408D-91B8-4CE75B792868}"/>
          </ac:grpSpMkLst>
        </pc:grpChg>
        <pc:grpChg chg="add mod">
          <ac:chgData name="Công Nguyễn" userId="2bb69f501827e366" providerId="LiveId" clId="{34E92124-9B55-4E61-8898-934C9990BA74}" dt="2022-03-03T11:32:13.912" v="2097" actId="164"/>
          <ac:grpSpMkLst>
            <pc:docMk/>
            <pc:sldMk cId="1241455991" sldId="271"/>
            <ac:grpSpMk id="85" creationId="{3A9483AC-977B-4D46-A921-F34B8BA486E7}"/>
          </ac:grpSpMkLst>
        </pc:grpChg>
        <pc:picChg chg="add mod">
          <ac:chgData name="Công Nguyễn" userId="2bb69f501827e366" providerId="LiveId" clId="{34E92124-9B55-4E61-8898-934C9990BA74}" dt="2022-03-03T11:32:06.460" v="2094" actId="164"/>
          <ac:picMkLst>
            <pc:docMk/>
            <pc:sldMk cId="1241455991" sldId="271"/>
            <ac:picMk id="93" creationId="{CC36F361-43B8-4B58-8F3D-3696752319ED}"/>
          </ac:picMkLst>
        </pc:picChg>
        <pc:picChg chg="add mod">
          <ac:chgData name="Công Nguyễn" userId="2bb69f501827e366" providerId="LiveId" clId="{34E92124-9B55-4E61-8898-934C9990BA74}" dt="2022-03-03T11:32:13.912" v="2097" actId="164"/>
          <ac:picMkLst>
            <pc:docMk/>
            <pc:sldMk cId="1241455991" sldId="271"/>
            <ac:picMk id="94" creationId="{FCCEF057-8FC0-4291-A63D-2D4B57E65E9D}"/>
          </ac:picMkLst>
        </pc:picChg>
      </pc:sldChg>
      <pc:sldChg chg="addSp delSp modSp add mod">
        <pc:chgData name="Công Nguyễn" userId="2bb69f501827e366" providerId="LiveId" clId="{34E92124-9B55-4E61-8898-934C9990BA74}" dt="2022-03-03T11:43:32.286" v="2498" actId="2085"/>
        <pc:sldMkLst>
          <pc:docMk/>
          <pc:sldMk cId="2283450947" sldId="272"/>
        </pc:sldMkLst>
        <pc:spChg chg="add mod ord">
          <ac:chgData name="Công Nguyễn" userId="2bb69f501827e366" providerId="LiveId" clId="{34E92124-9B55-4E61-8898-934C9990BA74}" dt="2022-03-03T11:43:19.093" v="2497" actId="207"/>
          <ac:spMkLst>
            <pc:docMk/>
            <pc:sldMk cId="2283450947" sldId="272"/>
            <ac:spMk id="82" creationId="{29FB66AB-9D7A-4374-82BA-A70C993543E9}"/>
          </ac:spMkLst>
        </pc:spChg>
        <pc:spChg chg="add mod ord">
          <ac:chgData name="Công Nguyễn" userId="2bb69f501827e366" providerId="LiveId" clId="{34E92124-9B55-4E61-8898-934C9990BA74}" dt="2022-03-03T11:43:19.093" v="2497" actId="207"/>
          <ac:spMkLst>
            <pc:docMk/>
            <pc:sldMk cId="2283450947" sldId="272"/>
            <ac:spMk id="83" creationId="{C30F9DB9-8F1D-4C95-B295-B5CE3E6DFF9B}"/>
          </ac:spMkLst>
        </pc:spChg>
        <pc:spChg chg="add mod ord">
          <ac:chgData name="Công Nguyễn" userId="2bb69f501827e366" providerId="LiveId" clId="{34E92124-9B55-4E61-8898-934C9990BA74}" dt="2022-03-03T11:43:19.093" v="2497" actId="207"/>
          <ac:spMkLst>
            <pc:docMk/>
            <pc:sldMk cId="2283450947" sldId="272"/>
            <ac:spMk id="84" creationId="{AA9FF29F-55FA-424C-9BC1-A761D3EEE975}"/>
          </ac:spMkLst>
        </pc:spChg>
        <pc:spChg chg="add mod ord">
          <ac:chgData name="Công Nguyễn" userId="2bb69f501827e366" providerId="LiveId" clId="{34E92124-9B55-4E61-8898-934C9990BA74}" dt="2022-03-03T11:43:19.093" v="2497" actId="207"/>
          <ac:spMkLst>
            <pc:docMk/>
            <pc:sldMk cId="2283450947" sldId="272"/>
            <ac:spMk id="90" creationId="{83FC1D33-2D0E-45C5-97AB-70A0ED1E73BC}"/>
          </ac:spMkLst>
        </pc:spChg>
        <pc:spChg chg="add mod ord">
          <ac:chgData name="Công Nguyễn" userId="2bb69f501827e366" providerId="LiveId" clId="{34E92124-9B55-4E61-8898-934C9990BA74}" dt="2022-03-03T11:43:32.286" v="2498" actId="2085"/>
          <ac:spMkLst>
            <pc:docMk/>
            <pc:sldMk cId="2283450947" sldId="272"/>
            <ac:spMk id="91" creationId="{81176713-C0A2-4A40-B8D1-7170BCDB59EC}"/>
          </ac:spMkLst>
        </pc:spChg>
        <pc:grpChg chg="del">
          <ac:chgData name="Công Nguyễn" userId="2bb69f501827e366" providerId="LiveId" clId="{34E92124-9B55-4E61-8898-934C9990BA74}" dt="2022-03-03T11:33:04.956" v="2117" actId="478"/>
          <ac:grpSpMkLst>
            <pc:docMk/>
            <pc:sldMk cId="2283450947" sldId="272"/>
            <ac:grpSpMk id="7" creationId="{5BC4FBC8-D395-4A4F-A615-047F83ABB2A2}"/>
          </ac:grpSpMkLst>
        </pc:grpChg>
        <pc:grpChg chg="mod">
          <ac:chgData name="Công Nguyễn" userId="2bb69f501827e366" providerId="LiveId" clId="{34E92124-9B55-4E61-8898-934C9990BA74}" dt="2022-03-03T11:33:15.350" v="2228" actId="1036"/>
          <ac:grpSpMkLst>
            <pc:docMk/>
            <pc:sldMk cId="2283450947" sldId="272"/>
            <ac:grpSpMk id="9" creationId="{B6DE3251-51E7-4E3A-AE6B-4EED994536D9}"/>
          </ac:grpSpMkLst>
        </pc:grpChg>
        <pc:grpChg chg="mod">
          <ac:chgData name="Công Nguyễn" userId="2bb69f501827e366" providerId="LiveId" clId="{34E92124-9B55-4E61-8898-934C9990BA74}" dt="2022-03-03T11:33:17.966" v="2230" actId="688"/>
          <ac:grpSpMkLst>
            <pc:docMk/>
            <pc:sldMk cId="2283450947" sldId="272"/>
            <ac:grpSpMk id="10" creationId="{EA4C2800-1A7D-41E3-A6D9-65448DA49C6B}"/>
          </ac:grpSpMkLst>
        </pc:grpChg>
        <pc:grpChg chg="mod">
          <ac:chgData name="Công Nguyễn" userId="2bb69f501827e366" providerId="LiveId" clId="{34E92124-9B55-4E61-8898-934C9990BA74}" dt="2022-03-03T11:33:09.365" v="2169" actId="1036"/>
          <ac:grpSpMkLst>
            <pc:docMk/>
            <pc:sldMk cId="2283450947" sldId="272"/>
            <ac:grpSpMk id="12" creationId="{CF7B3E36-3A50-44CE-9A02-E9A3EAAE655B}"/>
          </ac:grpSpMkLst>
        </pc:grpChg>
        <pc:grpChg chg="mod">
          <ac:chgData name="Công Nguyễn" userId="2bb69f501827e366" providerId="LiveId" clId="{34E92124-9B55-4E61-8898-934C9990BA74}" dt="2022-03-03T11:33:18.975" v="2231" actId="1076"/>
          <ac:grpSpMkLst>
            <pc:docMk/>
            <pc:sldMk cId="2283450947" sldId="272"/>
            <ac:grpSpMk id="13" creationId="{97C572D8-8D91-4E41-9896-92D083D00F50}"/>
          </ac:grpSpMkLst>
        </pc:grpChg>
      </pc:sldChg>
      <pc:sldChg chg="addSp delSp modSp add mod">
        <pc:chgData name="Công Nguyễn" userId="2bb69f501827e366" providerId="LiveId" clId="{34E92124-9B55-4E61-8898-934C9990BA74}" dt="2022-03-03T11:44:21.760" v="2523" actId="1076"/>
        <pc:sldMkLst>
          <pc:docMk/>
          <pc:sldMk cId="156783892" sldId="273"/>
        </pc:sldMkLst>
        <pc:spChg chg="mod">
          <ac:chgData name="Công Nguyễn" userId="2bb69f501827e366" providerId="LiveId" clId="{34E92124-9B55-4E61-8898-934C9990BA74}" dt="2022-03-03T11:36:27.867" v="2413" actId="1035"/>
          <ac:spMkLst>
            <pc:docMk/>
            <pc:sldMk cId="156783892" sldId="273"/>
            <ac:spMk id="2" creationId="{DDCCAD04-5A8A-4C52-81D2-D2B9E410B573}"/>
          </ac:spMkLst>
        </pc:spChg>
        <pc:spChg chg="mod">
          <ac:chgData name="Công Nguyễn" userId="2bb69f501827e366" providerId="LiveId" clId="{34E92124-9B55-4E61-8898-934C9990BA74}" dt="2022-03-03T11:36:31.135" v="2433" actId="1035"/>
          <ac:spMkLst>
            <pc:docMk/>
            <pc:sldMk cId="156783892" sldId="273"/>
            <ac:spMk id="49" creationId="{B9118662-6A38-4593-B352-118FD6F8501C}"/>
          </ac:spMkLst>
        </pc:spChg>
        <pc:spChg chg="add mod ord">
          <ac:chgData name="Công Nguyễn" userId="2bb69f501827e366" providerId="LiveId" clId="{34E92124-9B55-4E61-8898-934C9990BA74}" dt="2022-03-03T11:43:41.485" v="2499" actId="167"/>
          <ac:spMkLst>
            <pc:docMk/>
            <pc:sldMk cId="156783892" sldId="273"/>
            <ac:spMk id="82" creationId="{3E8BC11E-2BE5-4521-A8A3-C8A928CB7B48}"/>
          </ac:spMkLst>
        </pc:spChg>
        <pc:spChg chg="add mod ord">
          <ac:chgData name="Công Nguyễn" userId="2bb69f501827e366" providerId="LiveId" clId="{34E92124-9B55-4E61-8898-934C9990BA74}" dt="2022-03-03T11:43:41.485" v="2499" actId="167"/>
          <ac:spMkLst>
            <pc:docMk/>
            <pc:sldMk cId="156783892" sldId="273"/>
            <ac:spMk id="83" creationId="{419A9739-EA81-484D-9D23-FDADE4AE3171}"/>
          </ac:spMkLst>
        </pc:spChg>
        <pc:spChg chg="add mod ord">
          <ac:chgData name="Công Nguyễn" userId="2bb69f501827e366" providerId="LiveId" clId="{34E92124-9B55-4E61-8898-934C9990BA74}" dt="2022-03-03T11:43:41.485" v="2499" actId="167"/>
          <ac:spMkLst>
            <pc:docMk/>
            <pc:sldMk cId="156783892" sldId="273"/>
            <ac:spMk id="84" creationId="{4FBCA744-BE1B-4F17-AC12-EFB418770C32}"/>
          </ac:spMkLst>
        </pc:spChg>
        <pc:spChg chg="add mod ord">
          <ac:chgData name="Công Nguyễn" userId="2bb69f501827e366" providerId="LiveId" clId="{34E92124-9B55-4E61-8898-934C9990BA74}" dt="2022-03-03T11:43:41.485" v="2499" actId="167"/>
          <ac:spMkLst>
            <pc:docMk/>
            <pc:sldMk cId="156783892" sldId="273"/>
            <ac:spMk id="90" creationId="{6DFE1451-0B8B-497E-B37C-EA370EF342EC}"/>
          </ac:spMkLst>
        </pc:spChg>
        <pc:spChg chg="add mod ord">
          <ac:chgData name="Công Nguyễn" userId="2bb69f501827e366" providerId="LiveId" clId="{34E92124-9B55-4E61-8898-934C9990BA74}" dt="2022-03-03T11:43:41.485" v="2499" actId="167"/>
          <ac:spMkLst>
            <pc:docMk/>
            <pc:sldMk cId="156783892" sldId="273"/>
            <ac:spMk id="91" creationId="{177FF83F-EBB4-4465-8D1D-6E0106F07912}"/>
          </ac:spMkLst>
        </pc:spChg>
        <pc:spChg chg="add del mod">
          <ac:chgData name="Công Nguyễn" userId="2bb69f501827e366" providerId="LiveId" clId="{34E92124-9B55-4E61-8898-934C9990BA74}" dt="2022-03-03T11:40:47.481" v="2438" actId="478"/>
          <ac:spMkLst>
            <pc:docMk/>
            <pc:sldMk cId="156783892" sldId="273"/>
            <ac:spMk id="95" creationId="{68FA69EB-74C9-431C-B963-4C1C871DBF25}"/>
          </ac:spMkLst>
        </pc:spChg>
        <pc:spChg chg="add del mod">
          <ac:chgData name="Công Nguyễn" userId="2bb69f501827e366" providerId="LiveId" clId="{34E92124-9B55-4E61-8898-934C9990BA74}" dt="2022-03-03T11:40:46.432" v="2437" actId="478"/>
          <ac:spMkLst>
            <pc:docMk/>
            <pc:sldMk cId="156783892" sldId="273"/>
            <ac:spMk id="96" creationId="{28559AD8-9F8C-4843-A0FE-F23C481FCAF6}"/>
          </ac:spMkLst>
        </pc:spChg>
        <pc:spChg chg="add del mod">
          <ac:chgData name="Công Nguyễn" userId="2bb69f501827e366" providerId="LiveId" clId="{34E92124-9B55-4E61-8898-934C9990BA74}" dt="2022-03-03T11:41:20.912" v="2444" actId="478"/>
          <ac:spMkLst>
            <pc:docMk/>
            <pc:sldMk cId="156783892" sldId="273"/>
            <ac:spMk id="97" creationId="{3206396A-FD00-4369-9B61-B44438BD52C7}"/>
          </ac:spMkLst>
        </pc:spChg>
        <pc:spChg chg="add del mod">
          <ac:chgData name="Công Nguyễn" userId="2bb69f501827e366" providerId="LiveId" clId="{34E92124-9B55-4E61-8898-934C9990BA74}" dt="2022-03-03T11:41:20.912" v="2444" actId="478"/>
          <ac:spMkLst>
            <pc:docMk/>
            <pc:sldMk cId="156783892" sldId="273"/>
            <ac:spMk id="98" creationId="{1654724F-07E1-4CFD-9509-8CC5F966CEAE}"/>
          </ac:spMkLst>
        </pc:spChg>
        <pc:spChg chg="add del mod">
          <ac:chgData name="Công Nguyễn" userId="2bb69f501827e366" providerId="LiveId" clId="{34E92124-9B55-4E61-8898-934C9990BA74}" dt="2022-03-03T11:41:20.912" v="2444" actId="478"/>
          <ac:spMkLst>
            <pc:docMk/>
            <pc:sldMk cId="156783892" sldId="273"/>
            <ac:spMk id="99" creationId="{898E532A-5E98-468E-B76C-CDBC7D9C9146}"/>
          </ac:spMkLst>
        </pc:spChg>
        <pc:spChg chg="add del mod">
          <ac:chgData name="Công Nguyễn" userId="2bb69f501827e366" providerId="LiveId" clId="{34E92124-9B55-4E61-8898-934C9990BA74}" dt="2022-03-03T11:41:20.912" v="2444" actId="478"/>
          <ac:spMkLst>
            <pc:docMk/>
            <pc:sldMk cId="156783892" sldId="273"/>
            <ac:spMk id="100" creationId="{CF87E783-621D-4511-B792-57031E34F55E}"/>
          </ac:spMkLst>
        </pc:spChg>
        <pc:spChg chg="add del mod">
          <ac:chgData name="Công Nguyễn" userId="2bb69f501827e366" providerId="LiveId" clId="{34E92124-9B55-4E61-8898-934C9990BA74}" dt="2022-03-03T11:41:20.912" v="2444" actId="478"/>
          <ac:spMkLst>
            <pc:docMk/>
            <pc:sldMk cId="156783892" sldId="273"/>
            <ac:spMk id="101" creationId="{F62B7E31-93E6-41A2-B3ED-F81AC8F80FAC}"/>
          </ac:spMkLst>
        </pc:spChg>
        <pc:spChg chg="add del mod">
          <ac:chgData name="Công Nguyễn" userId="2bb69f501827e366" providerId="LiveId" clId="{34E92124-9B55-4E61-8898-934C9990BA74}" dt="2022-03-03T11:41:20.912" v="2444" actId="478"/>
          <ac:spMkLst>
            <pc:docMk/>
            <pc:sldMk cId="156783892" sldId="273"/>
            <ac:spMk id="102" creationId="{854E629D-D081-42FD-BF49-FE826FDFD38E}"/>
          </ac:spMkLst>
        </pc:spChg>
        <pc:spChg chg="add del mod">
          <ac:chgData name="Công Nguyễn" userId="2bb69f501827e366" providerId="LiveId" clId="{34E92124-9B55-4E61-8898-934C9990BA74}" dt="2022-03-03T11:41:20.912" v="2444" actId="478"/>
          <ac:spMkLst>
            <pc:docMk/>
            <pc:sldMk cId="156783892" sldId="273"/>
            <ac:spMk id="103" creationId="{55493EC5-6156-40BE-85F7-9DE2016CEBB2}"/>
          </ac:spMkLst>
        </pc:spChg>
        <pc:spChg chg="add del mod">
          <ac:chgData name="Công Nguyễn" userId="2bb69f501827e366" providerId="LiveId" clId="{34E92124-9B55-4E61-8898-934C9990BA74}" dt="2022-03-03T11:41:20.912" v="2444" actId="478"/>
          <ac:spMkLst>
            <pc:docMk/>
            <pc:sldMk cId="156783892" sldId="273"/>
            <ac:spMk id="104" creationId="{BA9A00FB-1A23-4050-ABA4-1FCE60F72721}"/>
          </ac:spMkLst>
        </pc:spChg>
        <pc:spChg chg="add del mod">
          <ac:chgData name="Công Nguyễn" userId="2bb69f501827e366" providerId="LiveId" clId="{34E92124-9B55-4E61-8898-934C9990BA74}" dt="2022-03-03T11:41:20.912" v="2444" actId="478"/>
          <ac:spMkLst>
            <pc:docMk/>
            <pc:sldMk cId="156783892" sldId="273"/>
            <ac:spMk id="105" creationId="{EBCBE471-51CD-4140-A379-709064A7E686}"/>
          </ac:spMkLst>
        </pc:spChg>
        <pc:spChg chg="add del mod">
          <ac:chgData name="Công Nguyễn" userId="2bb69f501827e366" providerId="LiveId" clId="{34E92124-9B55-4E61-8898-934C9990BA74}" dt="2022-03-03T11:41:20.912" v="2444" actId="478"/>
          <ac:spMkLst>
            <pc:docMk/>
            <pc:sldMk cId="156783892" sldId="273"/>
            <ac:spMk id="106" creationId="{87074BB3-C5D3-441D-B4B7-FEAB35F0899B}"/>
          </ac:spMkLst>
        </pc:spChg>
        <pc:spChg chg="add del mod">
          <ac:chgData name="Công Nguyễn" userId="2bb69f501827e366" providerId="LiveId" clId="{34E92124-9B55-4E61-8898-934C9990BA74}" dt="2022-03-03T11:41:20.912" v="2444" actId="478"/>
          <ac:spMkLst>
            <pc:docMk/>
            <pc:sldMk cId="156783892" sldId="273"/>
            <ac:spMk id="107" creationId="{54810017-3E71-4C45-B989-EC3CFA19E823}"/>
          </ac:spMkLst>
        </pc:spChg>
        <pc:spChg chg="add del mod">
          <ac:chgData name="Công Nguyễn" userId="2bb69f501827e366" providerId="LiveId" clId="{34E92124-9B55-4E61-8898-934C9990BA74}" dt="2022-03-03T11:41:20.912" v="2444" actId="478"/>
          <ac:spMkLst>
            <pc:docMk/>
            <pc:sldMk cId="156783892" sldId="273"/>
            <ac:spMk id="108" creationId="{25EE3AB6-2161-4548-B673-B112453A6982}"/>
          </ac:spMkLst>
        </pc:spChg>
        <pc:spChg chg="add del mod">
          <ac:chgData name="Công Nguyễn" userId="2bb69f501827e366" providerId="LiveId" clId="{34E92124-9B55-4E61-8898-934C9990BA74}" dt="2022-03-03T11:41:20.912" v="2444" actId="478"/>
          <ac:spMkLst>
            <pc:docMk/>
            <pc:sldMk cId="156783892" sldId="273"/>
            <ac:spMk id="109" creationId="{26A24BC8-2005-4176-9A0B-707018B2BF32}"/>
          </ac:spMkLst>
        </pc:spChg>
        <pc:spChg chg="add del mod">
          <ac:chgData name="Công Nguyễn" userId="2bb69f501827e366" providerId="LiveId" clId="{34E92124-9B55-4E61-8898-934C9990BA74}" dt="2022-03-03T11:41:20.912" v="2444" actId="478"/>
          <ac:spMkLst>
            <pc:docMk/>
            <pc:sldMk cId="156783892" sldId="273"/>
            <ac:spMk id="111" creationId="{31A43245-3359-4C7A-8889-F76096A424EA}"/>
          </ac:spMkLst>
        </pc:spChg>
        <pc:spChg chg="add del mod">
          <ac:chgData name="Công Nguyễn" userId="2bb69f501827e366" providerId="LiveId" clId="{34E92124-9B55-4E61-8898-934C9990BA74}" dt="2022-03-03T11:41:20.912" v="2444" actId="478"/>
          <ac:spMkLst>
            <pc:docMk/>
            <pc:sldMk cId="156783892" sldId="273"/>
            <ac:spMk id="115" creationId="{F303476D-6399-45AB-B358-9D45A3082C49}"/>
          </ac:spMkLst>
        </pc:spChg>
        <pc:spChg chg="mod">
          <ac:chgData name="Công Nguyễn" userId="2bb69f501827e366" providerId="LiveId" clId="{34E92124-9B55-4E61-8898-934C9990BA74}" dt="2022-03-03T11:41:14.327" v="2440"/>
          <ac:spMkLst>
            <pc:docMk/>
            <pc:sldMk cId="156783892" sldId="273"/>
            <ac:spMk id="117" creationId="{D33D8973-0FF7-4D96-94DE-72CC9F01A5DA}"/>
          </ac:spMkLst>
        </pc:spChg>
        <pc:spChg chg="mod">
          <ac:chgData name="Công Nguyễn" userId="2bb69f501827e366" providerId="LiveId" clId="{34E92124-9B55-4E61-8898-934C9990BA74}" dt="2022-03-03T11:41:14.327" v="2440"/>
          <ac:spMkLst>
            <pc:docMk/>
            <pc:sldMk cId="156783892" sldId="273"/>
            <ac:spMk id="118" creationId="{C5CF9E4D-5652-4B4A-8804-A3DFDA3F7792}"/>
          </ac:spMkLst>
        </pc:spChg>
        <pc:spChg chg="mod">
          <ac:chgData name="Công Nguyễn" userId="2bb69f501827e366" providerId="LiveId" clId="{34E92124-9B55-4E61-8898-934C9990BA74}" dt="2022-03-03T11:41:14.327" v="2440"/>
          <ac:spMkLst>
            <pc:docMk/>
            <pc:sldMk cId="156783892" sldId="273"/>
            <ac:spMk id="119" creationId="{ECDE8619-5ED9-4E33-88FC-A17CFB86E520}"/>
          </ac:spMkLst>
        </pc:spChg>
        <pc:spChg chg="mod">
          <ac:chgData name="Công Nguyễn" userId="2bb69f501827e366" providerId="LiveId" clId="{34E92124-9B55-4E61-8898-934C9990BA74}" dt="2022-03-03T11:41:14.327" v="2440"/>
          <ac:spMkLst>
            <pc:docMk/>
            <pc:sldMk cId="156783892" sldId="273"/>
            <ac:spMk id="120" creationId="{CF3F1DC8-A045-4203-B2D9-D744AA2BBBF8}"/>
          </ac:spMkLst>
        </pc:spChg>
        <pc:spChg chg="mod">
          <ac:chgData name="Công Nguyễn" userId="2bb69f501827e366" providerId="LiveId" clId="{34E92124-9B55-4E61-8898-934C9990BA74}" dt="2022-03-03T11:41:14.327" v="2440"/>
          <ac:spMkLst>
            <pc:docMk/>
            <pc:sldMk cId="156783892" sldId="273"/>
            <ac:spMk id="121" creationId="{62802A79-878A-4DCF-BA0E-62798EBC1D9C}"/>
          </ac:spMkLst>
        </pc:spChg>
        <pc:spChg chg="mod">
          <ac:chgData name="Công Nguyễn" userId="2bb69f501827e366" providerId="LiveId" clId="{34E92124-9B55-4E61-8898-934C9990BA74}" dt="2022-03-03T11:41:14.327" v="2440"/>
          <ac:spMkLst>
            <pc:docMk/>
            <pc:sldMk cId="156783892" sldId="273"/>
            <ac:spMk id="122" creationId="{73290E10-5EDB-43D7-A02E-9C0044D2B2C0}"/>
          </ac:spMkLst>
        </pc:spChg>
        <pc:spChg chg="mod">
          <ac:chgData name="Công Nguyễn" userId="2bb69f501827e366" providerId="LiveId" clId="{34E92124-9B55-4E61-8898-934C9990BA74}" dt="2022-03-03T11:41:14.327" v="2440"/>
          <ac:spMkLst>
            <pc:docMk/>
            <pc:sldMk cId="156783892" sldId="273"/>
            <ac:spMk id="123" creationId="{CE01622C-41B4-41BB-B1DF-479612B585E9}"/>
          </ac:spMkLst>
        </pc:spChg>
        <pc:spChg chg="mod">
          <ac:chgData name="Công Nguyễn" userId="2bb69f501827e366" providerId="LiveId" clId="{34E92124-9B55-4E61-8898-934C9990BA74}" dt="2022-03-03T11:41:14.327" v="2440"/>
          <ac:spMkLst>
            <pc:docMk/>
            <pc:sldMk cId="156783892" sldId="273"/>
            <ac:spMk id="124" creationId="{C35BA5C9-7385-49C2-886C-1E290C766A89}"/>
          </ac:spMkLst>
        </pc:spChg>
        <pc:spChg chg="add mod">
          <ac:chgData name="Công Nguyễn" userId="2bb69f501827e366" providerId="LiveId" clId="{34E92124-9B55-4E61-8898-934C9990BA74}" dt="2022-03-03T11:44:21.760" v="2523" actId="1076"/>
          <ac:spMkLst>
            <pc:docMk/>
            <pc:sldMk cId="156783892" sldId="273"/>
            <ac:spMk id="125" creationId="{8960B501-4D8F-491D-9AA2-46AB39CAAAB6}"/>
          </ac:spMkLst>
        </pc:spChg>
        <pc:grpChg chg="del">
          <ac:chgData name="Công Nguyễn" userId="2bb69f501827e366" providerId="LiveId" clId="{34E92124-9B55-4E61-8898-934C9990BA74}" dt="2022-03-03T11:36:21.667" v="2386" actId="478"/>
          <ac:grpSpMkLst>
            <pc:docMk/>
            <pc:sldMk cId="156783892" sldId="273"/>
            <ac:grpSpMk id="9" creationId="{B6DE3251-51E7-4E3A-AE6B-4EED994536D9}"/>
          </ac:grpSpMkLst>
        </pc:grpChg>
        <pc:grpChg chg="mod">
          <ac:chgData name="Công Nguyễn" userId="2bb69f501827e366" providerId="LiveId" clId="{34E92124-9B55-4E61-8898-934C9990BA74}" dt="2022-03-03T11:36:15.192" v="2323" actId="1037"/>
          <ac:grpSpMkLst>
            <pc:docMk/>
            <pc:sldMk cId="156783892" sldId="273"/>
            <ac:grpSpMk id="10" creationId="{EA4C2800-1A7D-41E3-A6D9-65448DA49C6B}"/>
          </ac:grpSpMkLst>
        </pc:grpChg>
        <pc:grpChg chg="del">
          <ac:chgData name="Công Nguyễn" userId="2bb69f501827e366" providerId="LiveId" clId="{34E92124-9B55-4E61-8898-934C9990BA74}" dt="2022-03-03T11:36:21.667" v="2386" actId="478"/>
          <ac:grpSpMkLst>
            <pc:docMk/>
            <pc:sldMk cId="156783892" sldId="273"/>
            <ac:grpSpMk id="12" creationId="{CF7B3E36-3A50-44CE-9A02-E9A3EAAE655B}"/>
          </ac:grpSpMkLst>
        </pc:grpChg>
        <pc:grpChg chg="mod">
          <ac:chgData name="Công Nguyễn" userId="2bb69f501827e366" providerId="LiveId" clId="{34E92124-9B55-4E61-8898-934C9990BA74}" dt="2022-03-03T11:36:18.518" v="2385" actId="1038"/>
          <ac:grpSpMkLst>
            <pc:docMk/>
            <pc:sldMk cId="156783892" sldId="273"/>
            <ac:grpSpMk id="13" creationId="{97C572D8-8D91-4E41-9896-92D083D00F50}"/>
          </ac:grpSpMkLst>
        </pc:grpChg>
        <pc:grpChg chg="del">
          <ac:chgData name="Công Nguyễn" userId="2bb69f501827e366" providerId="LiveId" clId="{34E92124-9B55-4E61-8898-934C9990BA74}" dt="2022-03-03T11:36:24.428" v="2388" actId="478"/>
          <ac:grpSpMkLst>
            <pc:docMk/>
            <pc:sldMk cId="156783892" sldId="273"/>
            <ac:grpSpMk id="16" creationId="{539940FC-F99C-45E4-A779-088A0D0A49AA}"/>
          </ac:grpSpMkLst>
        </pc:grpChg>
        <pc:grpChg chg="del">
          <ac:chgData name="Công Nguyễn" userId="2bb69f501827e366" providerId="LiveId" clId="{34E92124-9B55-4E61-8898-934C9990BA74}" dt="2022-03-03T11:36:23.582" v="2387" actId="478"/>
          <ac:grpSpMkLst>
            <pc:docMk/>
            <pc:sldMk cId="156783892" sldId="273"/>
            <ac:grpSpMk id="23" creationId="{97C8172B-60BB-40BA-A333-5F1ADDB09DCF}"/>
          </ac:grpSpMkLst>
        </pc:grpChg>
        <pc:grpChg chg="add del mod">
          <ac:chgData name="Công Nguyễn" userId="2bb69f501827e366" providerId="LiveId" clId="{34E92124-9B55-4E61-8898-934C9990BA74}" dt="2022-03-03T11:41:20.912" v="2444" actId="478"/>
          <ac:grpSpMkLst>
            <pc:docMk/>
            <pc:sldMk cId="156783892" sldId="273"/>
            <ac:grpSpMk id="116" creationId="{6F97E562-ABF0-4BE6-8A96-6FB9F2CB0C9C}"/>
          </ac:grpSpMkLst>
        </pc:grpChg>
        <pc:cxnChg chg="add del mod">
          <ac:chgData name="Công Nguyễn" userId="2bb69f501827e366" providerId="LiveId" clId="{34E92124-9B55-4E61-8898-934C9990BA74}" dt="2022-03-03T11:41:20.912" v="2444" actId="478"/>
          <ac:cxnSpMkLst>
            <pc:docMk/>
            <pc:sldMk cId="156783892" sldId="273"/>
            <ac:cxnSpMk id="110" creationId="{B065168B-3E32-42F3-93D5-36CC328FDE6A}"/>
          </ac:cxnSpMkLst>
        </pc:cxnChg>
        <pc:cxnChg chg="add del mod">
          <ac:chgData name="Công Nguyễn" userId="2bb69f501827e366" providerId="LiveId" clId="{34E92124-9B55-4E61-8898-934C9990BA74}" dt="2022-03-03T11:41:20.912" v="2444" actId="478"/>
          <ac:cxnSpMkLst>
            <pc:docMk/>
            <pc:sldMk cId="156783892" sldId="273"/>
            <ac:cxnSpMk id="112" creationId="{4AFB52E3-94AE-4BC9-9C50-E8A89D2E3DB8}"/>
          </ac:cxnSpMkLst>
        </pc:cxnChg>
        <pc:cxnChg chg="add del mod">
          <ac:chgData name="Công Nguyễn" userId="2bb69f501827e366" providerId="LiveId" clId="{34E92124-9B55-4E61-8898-934C9990BA74}" dt="2022-03-03T11:41:20.912" v="2444" actId="478"/>
          <ac:cxnSpMkLst>
            <pc:docMk/>
            <pc:sldMk cId="156783892" sldId="273"/>
            <ac:cxnSpMk id="113" creationId="{6F454B16-016B-4B6A-A172-D41F5A5CEC69}"/>
          </ac:cxnSpMkLst>
        </pc:cxnChg>
        <pc:cxnChg chg="add del mod">
          <ac:chgData name="Công Nguyễn" userId="2bb69f501827e366" providerId="LiveId" clId="{34E92124-9B55-4E61-8898-934C9990BA74}" dt="2022-03-03T11:41:20.912" v="2444" actId="478"/>
          <ac:cxnSpMkLst>
            <pc:docMk/>
            <pc:sldMk cId="156783892" sldId="273"/>
            <ac:cxnSpMk id="114" creationId="{886E7C05-A6EA-46C5-9460-9CA82690A6F1}"/>
          </ac:cxnSpMkLst>
        </pc:cxnChg>
      </pc:sldChg>
      <pc:sldChg chg="addSp delSp modSp add del mod">
        <pc:chgData name="Công Nguyễn" userId="2bb69f501827e366" providerId="LiveId" clId="{34E92124-9B55-4E61-8898-934C9990BA74}" dt="2022-03-03T11:48:45.270" v="2569" actId="47"/>
        <pc:sldMkLst>
          <pc:docMk/>
          <pc:sldMk cId="4289674880" sldId="274"/>
        </pc:sldMkLst>
        <pc:spChg chg="add mod">
          <ac:chgData name="Công Nguyễn" userId="2bb69f501827e366" providerId="LiveId" clId="{34E92124-9B55-4E61-8898-934C9990BA74}" dt="2022-03-03T11:47:48.961" v="2553" actId="1076"/>
          <ac:spMkLst>
            <pc:docMk/>
            <pc:sldMk cId="4289674880" sldId="274"/>
            <ac:spMk id="3" creationId="{C3BC615F-826F-4706-8319-0D1C92F2520A}"/>
          </ac:spMkLst>
        </pc:spChg>
        <pc:spChg chg="add mod">
          <ac:chgData name="Công Nguyễn" userId="2bb69f501827e366" providerId="LiveId" clId="{34E92124-9B55-4E61-8898-934C9990BA74}" dt="2022-03-03T11:48:29.510" v="2563" actId="1582"/>
          <ac:spMkLst>
            <pc:docMk/>
            <pc:sldMk cId="4289674880" sldId="274"/>
            <ac:spMk id="4" creationId="{06989C38-2037-4D70-A527-DF696C76B08A}"/>
          </ac:spMkLst>
        </pc:spChg>
        <pc:spChg chg="add del mod">
          <ac:chgData name="Công Nguyễn" userId="2bb69f501827e366" providerId="LiveId" clId="{34E92124-9B55-4E61-8898-934C9990BA74}" dt="2022-03-03T11:47:11.008" v="2539" actId="478"/>
          <ac:spMkLst>
            <pc:docMk/>
            <pc:sldMk cId="4289674880" sldId="274"/>
            <ac:spMk id="36" creationId="{FDAC6452-FA8A-47C2-B097-90579986C65F}"/>
          </ac:spMkLst>
        </pc:spChg>
        <pc:spChg chg="add mod">
          <ac:chgData name="Công Nguyễn" userId="2bb69f501827e366" providerId="LiveId" clId="{34E92124-9B55-4E61-8898-934C9990BA74}" dt="2022-03-03T11:47:53.418" v="2554" actId="571"/>
          <ac:spMkLst>
            <pc:docMk/>
            <pc:sldMk cId="4289674880" sldId="274"/>
            <ac:spMk id="37" creationId="{44A93FAD-297D-49E8-B66F-10E980811804}"/>
          </ac:spMkLst>
        </pc:spChg>
        <pc:spChg chg="add mod">
          <ac:chgData name="Công Nguyễn" userId="2bb69f501827e366" providerId="LiveId" clId="{34E92124-9B55-4E61-8898-934C9990BA74}" dt="2022-03-03T11:47:54.795" v="2555" actId="571"/>
          <ac:spMkLst>
            <pc:docMk/>
            <pc:sldMk cId="4289674880" sldId="274"/>
            <ac:spMk id="38" creationId="{2E5EF616-6641-4254-B409-BA88DB7EC40A}"/>
          </ac:spMkLst>
        </pc:spChg>
        <pc:spChg chg="del">
          <ac:chgData name="Công Nguyễn" userId="2bb69f501827e366" providerId="LiveId" clId="{34E92124-9B55-4E61-8898-934C9990BA74}" dt="2022-03-03T11:46:42.001" v="2527" actId="478"/>
          <ac:spMkLst>
            <pc:docMk/>
            <pc:sldMk cId="4289674880" sldId="274"/>
            <ac:spMk id="82" creationId="{3E8BC11E-2BE5-4521-A8A3-C8A928CB7B48}"/>
          </ac:spMkLst>
        </pc:spChg>
        <pc:spChg chg="del">
          <ac:chgData name="Công Nguyễn" userId="2bb69f501827e366" providerId="LiveId" clId="{34E92124-9B55-4E61-8898-934C9990BA74}" dt="2022-03-03T11:46:41.590" v="2526" actId="478"/>
          <ac:spMkLst>
            <pc:docMk/>
            <pc:sldMk cId="4289674880" sldId="274"/>
            <ac:spMk id="83" creationId="{419A9739-EA81-484D-9D23-FDADE4AE3171}"/>
          </ac:spMkLst>
        </pc:spChg>
        <pc:spChg chg="del">
          <ac:chgData name="Công Nguyễn" userId="2bb69f501827e366" providerId="LiveId" clId="{34E92124-9B55-4E61-8898-934C9990BA74}" dt="2022-03-03T11:46:41.069" v="2525" actId="478"/>
          <ac:spMkLst>
            <pc:docMk/>
            <pc:sldMk cId="4289674880" sldId="274"/>
            <ac:spMk id="84" creationId="{4FBCA744-BE1B-4F17-AC12-EFB418770C32}"/>
          </ac:spMkLst>
        </pc:spChg>
        <pc:spChg chg="mod">
          <ac:chgData name="Công Nguyễn" userId="2bb69f501827e366" providerId="LiveId" clId="{34E92124-9B55-4E61-8898-934C9990BA74}" dt="2022-03-03T11:48:21.524" v="2560" actId="14100"/>
          <ac:spMkLst>
            <pc:docMk/>
            <pc:sldMk cId="4289674880" sldId="274"/>
            <ac:spMk id="90" creationId="{6DFE1451-0B8B-497E-B37C-EA370EF342EC}"/>
          </ac:spMkLst>
        </pc:spChg>
        <pc:spChg chg="del mod">
          <ac:chgData name="Công Nguyễn" userId="2bb69f501827e366" providerId="LiveId" clId="{34E92124-9B55-4E61-8898-934C9990BA74}" dt="2022-03-03T11:46:51.841" v="2530" actId="478"/>
          <ac:spMkLst>
            <pc:docMk/>
            <pc:sldMk cId="4289674880" sldId="274"/>
            <ac:spMk id="91" creationId="{177FF83F-EBB4-4465-8D1D-6E0106F07912}"/>
          </ac:spMkLst>
        </pc:spChg>
        <pc:spChg chg="mod ord">
          <ac:chgData name="Công Nguyễn" userId="2bb69f501827e366" providerId="LiveId" clId="{34E92124-9B55-4E61-8898-934C9990BA74}" dt="2022-03-03T11:48:17.054" v="2558" actId="166"/>
          <ac:spMkLst>
            <pc:docMk/>
            <pc:sldMk cId="4289674880" sldId="274"/>
            <ac:spMk id="125" creationId="{8960B501-4D8F-491D-9AA2-46AB39CAAAB6}"/>
          </ac:spMkLst>
        </pc:spChg>
      </pc:sldChg>
      <pc:sldChg chg="addSp delSp modSp add mod ord">
        <pc:chgData name="Công Nguyễn" userId="2bb69f501827e366" providerId="LiveId" clId="{34E92124-9B55-4E61-8898-934C9990BA74}" dt="2022-03-03T11:57:21.078" v="2748" actId="1076"/>
        <pc:sldMkLst>
          <pc:docMk/>
          <pc:sldMk cId="1204179348" sldId="275"/>
        </pc:sldMkLst>
        <pc:spChg chg="del">
          <ac:chgData name="Công Nguyễn" userId="2bb69f501827e366" providerId="LiveId" clId="{34E92124-9B55-4E61-8898-934C9990BA74}" dt="2022-03-03T11:48:54.620" v="2571" actId="478"/>
          <ac:spMkLst>
            <pc:docMk/>
            <pc:sldMk cId="1204179348" sldId="275"/>
            <ac:spMk id="2" creationId="{DDCCAD04-5A8A-4C52-81D2-D2B9E410B573}"/>
          </ac:spMkLst>
        </pc:spChg>
        <pc:spChg chg="mod">
          <ac:chgData name="Công Nguyễn" userId="2bb69f501827e366" providerId="LiveId" clId="{34E92124-9B55-4E61-8898-934C9990BA74}" dt="2022-03-03T11:50:59.793" v="2666" actId="20577"/>
          <ac:spMkLst>
            <pc:docMk/>
            <pc:sldMk cId="1204179348" sldId="275"/>
            <ac:spMk id="3" creationId="{C3BC615F-826F-4706-8319-0D1C92F2520A}"/>
          </ac:spMkLst>
        </pc:spChg>
        <pc:spChg chg="mod">
          <ac:chgData name="Công Nguyễn" userId="2bb69f501827e366" providerId="LiveId" clId="{34E92124-9B55-4E61-8898-934C9990BA74}" dt="2022-03-03T11:49:29.915" v="2574" actId="962"/>
          <ac:spMkLst>
            <pc:docMk/>
            <pc:sldMk cId="1204179348" sldId="275"/>
            <ac:spMk id="4" creationId="{06989C38-2037-4D70-A527-DF696C76B08A}"/>
          </ac:spMkLst>
        </pc:spChg>
        <pc:spChg chg="add mod">
          <ac:chgData name="Công Nguyễn" userId="2bb69f501827e366" providerId="LiveId" clId="{34E92124-9B55-4E61-8898-934C9990BA74}" dt="2022-03-03T11:54:29.848" v="2723" actId="2085"/>
          <ac:spMkLst>
            <pc:docMk/>
            <pc:sldMk cId="1204179348" sldId="275"/>
            <ac:spMk id="35" creationId="{F1790223-E28E-4F93-9604-16DFFAFADC3E}"/>
          </ac:spMkLst>
        </pc:spChg>
        <pc:spChg chg="add mod">
          <ac:chgData name="Công Nguyễn" userId="2bb69f501827e366" providerId="LiveId" clId="{34E92124-9B55-4E61-8898-934C9990BA74}" dt="2022-03-03T11:54:29.848" v="2723" actId="2085"/>
          <ac:spMkLst>
            <pc:docMk/>
            <pc:sldMk cId="1204179348" sldId="275"/>
            <ac:spMk id="36" creationId="{6A6B270F-B5CD-485A-B19B-65FBDDD36E6D}"/>
          </ac:spMkLst>
        </pc:spChg>
        <pc:spChg chg="mod">
          <ac:chgData name="Công Nguyễn" userId="2bb69f501827e366" providerId="LiveId" clId="{34E92124-9B55-4E61-8898-934C9990BA74}" dt="2022-03-03T11:50:45.331" v="2649"/>
          <ac:spMkLst>
            <pc:docMk/>
            <pc:sldMk cId="1204179348" sldId="275"/>
            <ac:spMk id="37" creationId="{44A93FAD-297D-49E8-B66F-10E980811804}"/>
          </ac:spMkLst>
        </pc:spChg>
        <pc:spChg chg="mod">
          <ac:chgData name="Công Nguyễn" userId="2bb69f501827e366" providerId="LiveId" clId="{34E92124-9B55-4E61-8898-934C9990BA74}" dt="2022-03-03T11:50:53.100" v="2658" actId="20577"/>
          <ac:spMkLst>
            <pc:docMk/>
            <pc:sldMk cId="1204179348" sldId="275"/>
            <ac:spMk id="38" creationId="{2E5EF616-6641-4254-B409-BA88DB7EC40A}"/>
          </ac:spMkLst>
        </pc:spChg>
        <pc:spChg chg="mod">
          <ac:chgData name="Công Nguyễn" userId="2bb69f501827e366" providerId="LiveId" clId="{34E92124-9B55-4E61-8898-934C9990BA74}" dt="2022-03-03T11:57:16.725" v="2746"/>
          <ac:spMkLst>
            <pc:docMk/>
            <pc:sldMk cId="1204179348" sldId="275"/>
            <ac:spMk id="40" creationId="{A3D6174C-48A5-41C8-9893-01C1E2E2BE47}"/>
          </ac:spMkLst>
        </pc:spChg>
        <pc:spChg chg="mod">
          <ac:chgData name="Công Nguyễn" userId="2bb69f501827e366" providerId="LiveId" clId="{34E92124-9B55-4E61-8898-934C9990BA74}" dt="2022-03-03T11:57:16.725" v="2746"/>
          <ac:spMkLst>
            <pc:docMk/>
            <pc:sldMk cId="1204179348" sldId="275"/>
            <ac:spMk id="41" creationId="{6A4BF08C-5D94-4BBE-9F80-54DAA5AE968B}"/>
          </ac:spMkLst>
        </pc:spChg>
        <pc:spChg chg="mod">
          <ac:chgData name="Công Nguyễn" userId="2bb69f501827e366" providerId="LiveId" clId="{34E92124-9B55-4E61-8898-934C9990BA74}" dt="2022-03-03T11:57:16.725" v="2746"/>
          <ac:spMkLst>
            <pc:docMk/>
            <pc:sldMk cId="1204179348" sldId="275"/>
            <ac:spMk id="42" creationId="{3E27CEC7-7920-48B8-BA2C-79AFF6450509}"/>
          </ac:spMkLst>
        </pc:spChg>
        <pc:spChg chg="mod">
          <ac:chgData name="Công Nguyễn" userId="2bb69f501827e366" providerId="LiveId" clId="{34E92124-9B55-4E61-8898-934C9990BA74}" dt="2022-03-03T11:57:16.725" v="2746"/>
          <ac:spMkLst>
            <pc:docMk/>
            <pc:sldMk cId="1204179348" sldId="275"/>
            <ac:spMk id="43" creationId="{EA765747-C91A-4CEC-A2E8-9AC3F2188C43}"/>
          </ac:spMkLst>
        </pc:spChg>
        <pc:spChg chg="mod">
          <ac:chgData name="Công Nguyễn" userId="2bb69f501827e366" providerId="LiveId" clId="{34E92124-9B55-4E61-8898-934C9990BA74}" dt="2022-03-03T11:57:16.725" v="2746"/>
          <ac:spMkLst>
            <pc:docMk/>
            <pc:sldMk cId="1204179348" sldId="275"/>
            <ac:spMk id="45" creationId="{5A377B3D-6E6E-4B5E-9307-03CF02A7C97C}"/>
          </ac:spMkLst>
        </pc:spChg>
        <pc:spChg chg="mod">
          <ac:chgData name="Công Nguyễn" userId="2bb69f501827e366" providerId="LiveId" clId="{34E92124-9B55-4E61-8898-934C9990BA74}" dt="2022-03-03T11:57:16.725" v="2746"/>
          <ac:spMkLst>
            <pc:docMk/>
            <pc:sldMk cId="1204179348" sldId="275"/>
            <ac:spMk id="46" creationId="{7B1FB7B3-8BC6-4F89-844A-3B85CBD4D94F}"/>
          </ac:spMkLst>
        </pc:spChg>
        <pc:spChg chg="mod">
          <ac:chgData name="Công Nguyễn" userId="2bb69f501827e366" providerId="LiveId" clId="{34E92124-9B55-4E61-8898-934C9990BA74}" dt="2022-03-03T11:57:16.725" v="2746"/>
          <ac:spMkLst>
            <pc:docMk/>
            <pc:sldMk cId="1204179348" sldId="275"/>
            <ac:spMk id="47" creationId="{6DC3359A-F9C3-42D6-BDEC-AC3A325E1EB8}"/>
          </ac:spMkLst>
        </pc:spChg>
        <pc:spChg chg="mod">
          <ac:chgData name="Công Nguyễn" userId="2bb69f501827e366" providerId="LiveId" clId="{34E92124-9B55-4E61-8898-934C9990BA74}" dt="2022-03-03T11:57:16.725" v="2746"/>
          <ac:spMkLst>
            <pc:docMk/>
            <pc:sldMk cId="1204179348" sldId="275"/>
            <ac:spMk id="48" creationId="{A2DC7358-AE8C-4310-ABF6-0D395BA29B30}"/>
          </ac:spMkLst>
        </pc:spChg>
        <pc:spChg chg="del">
          <ac:chgData name="Công Nguyễn" userId="2bb69f501827e366" providerId="LiveId" clId="{34E92124-9B55-4E61-8898-934C9990BA74}" dt="2022-03-03T11:48:54.620" v="2571" actId="478"/>
          <ac:spMkLst>
            <pc:docMk/>
            <pc:sldMk cId="1204179348" sldId="275"/>
            <ac:spMk id="49" creationId="{B9118662-6A38-4593-B352-118FD6F8501C}"/>
          </ac:spMkLst>
        </pc:spChg>
        <pc:spChg chg="ord">
          <ac:chgData name="Công Nguyễn" userId="2bb69f501827e366" providerId="LiveId" clId="{34E92124-9B55-4E61-8898-934C9990BA74}" dt="2022-03-03T11:49:43.880" v="2575" actId="13244"/>
          <ac:spMkLst>
            <pc:docMk/>
            <pc:sldMk cId="1204179348" sldId="275"/>
            <ac:spMk id="90" creationId="{6DFE1451-0B8B-497E-B37C-EA370EF342EC}"/>
          </ac:spMkLst>
        </pc:spChg>
        <pc:grpChg chg="del">
          <ac:chgData name="Công Nguyễn" userId="2bb69f501827e366" providerId="LiveId" clId="{34E92124-9B55-4E61-8898-934C9990BA74}" dt="2022-03-03T11:48:56.824" v="2572" actId="478"/>
          <ac:grpSpMkLst>
            <pc:docMk/>
            <pc:sldMk cId="1204179348" sldId="275"/>
            <ac:grpSpMk id="10" creationId="{EA4C2800-1A7D-41E3-A6D9-65448DA49C6B}"/>
          </ac:grpSpMkLst>
        </pc:grpChg>
        <pc:grpChg chg="del">
          <ac:chgData name="Công Nguyễn" userId="2bb69f501827e366" providerId="LiveId" clId="{34E92124-9B55-4E61-8898-934C9990BA74}" dt="2022-03-03T11:48:53.013" v="2570" actId="478"/>
          <ac:grpSpMkLst>
            <pc:docMk/>
            <pc:sldMk cId="1204179348" sldId="275"/>
            <ac:grpSpMk id="13" creationId="{97C572D8-8D91-4E41-9896-92D083D00F50}"/>
          </ac:grpSpMkLst>
        </pc:grpChg>
        <pc:grpChg chg="add mod">
          <ac:chgData name="Công Nguyễn" userId="2bb69f501827e366" providerId="LiveId" clId="{34E92124-9B55-4E61-8898-934C9990BA74}" dt="2022-03-03T11:57:21.078" v="2748" actId="1076"/>
          <ac:grpSpMkLst>
            <pc:docMk/>
            <pc:sldMk cId="1204179348" sldId="275"/>
            <ac:grpSpMk id="39" creationId="{1D76A5FB-1C3A-4BF4-AC1F-54CD57113FF7}"/>
          </ac:grpSpMkLst>
        </pc:grpChg>
        <pc:grpChg chg="add mod">
          <ac:chgData name="Công Nguyễn" userId="2bb69f501827e366" providerId="LiveId" clId="{34E92124-9B55-4E61-8898-934C9990BA74}" dt="2022-03-03T11:57:19.283" v="2747" actId="1076"/>
          <ac:grpSpMkLst>
            <pc:docMk/>
            <pc:sldMk cId="1204179348" sldId="275"/>
            <ac:grpSpMk id="44" creationId="{6F57333E-E0D4-461F-8601-71C5C05A4B9A}"/>
          </ac:grpSpMkLst>
        </pc:grpChg>
      </pc:sldChg>
      <pc:sldChg chg="addSp delSp modSp add mod">
        <pc:chgData name="Công Nguyễn" userId="2bb69f501827e366" providerId="LiveId" clId="{34E92124-9B55-4E61-8898-934C9990BA74}" dt="2022-03-03T11:57:14.402" v="2745" actId="1076"/>
        <pc:sldMkLst>
          <pc:docMk/>
          <pc:sldMk cId="1470038632" sldId="276"/>
        </pc:sldMkLst>
        <pc:spChg chg="mod ord">
          <ac:chgData name="Công Nguyễn" userId="2bb69f501827e366" providerId="LiveId" clId="{34E92124-9B55-4E61-8898-934C9990BA74}" dt="2022-03-03T11:53:42.233" v="2716" actId="1076"/>
          <ac:spMkLst>
            <pc:docMk/>
            <pc:sldMk cId="1470038632" sldId="276"/>
            <ac:spMk id="3" creationId="{C3BC615F-826F-4706-8319-0D1C92F2520A}"/>
          </ac:spMkLst>
        </pc:spChg>
        <pc:spChg chg="del">
          <ac:chgData name="Công Nguyễn" userId="2bb69f501827e366" providerId="LiveId" clId="{34E92124-9B55-4E61-8898-934C9990BA74}" dt="2022-03-03T11:52:22.438" v="2687" actId="478"/>
          <ac:spMkLst>
            <pc:docMk/>
            <pc:sldMk cId="1470038632" sldId="276"/>
            <ac:spMk id="4" creationId="{06989C38-2037-4D70-A527-DF696C76B08A}"/>
          </ac:spMkLst>
        </pc:spChg>
        <pc:spChg chg="add mod">
          <ac:chgData name="Công Nguyễn" userId="2bb69f501827e366" providerId="LiveId" clId="{34E92124-9B55-4E61-8898-934C9990BA74}" dt="2022-03-03T11:53:48.187" v="2717" actId="208"/>
          <ac:spMkLst>
            <pc:docMk/>
            <pc:sldMk cId="1470038632" sldId="276"/>
            <ac:spMk id="8" creationId="{EE7CF2DF-FDBB-46A6-BC91-6F47809C1AD5}"/>
          </ac:spMkLst>
        </pc:spChg>
        <pc:spChg chg="add mod">
          <ac:chgData name="Công Nguyễn" userId="2bb69f501827e366" providerId="LiveId" clId="{34E92124-9B55-4E61-8898-934C9990BA74}" dt="2022-03-03T11:53:48.187" v="2717" actId="208"/>
          <ac:spMkLst>
            <pc:docMk/>
            <pc:sldMk cId="1470038632" sldId="276"/>
            <ac:spMk id="9" creationId="{C24D99B3-A134-4BA8-B151-662D43CDAF87}"/>
          </ac:spMkLst>
        </pc:spChg>
        <pc:spChg chg="mod">
          <ac:chgData name="Công Nguyễn" userId="2bb69f501827e366" providerId="LiveId" clId="{34E92124-9B55-4E61-8898-934C9990BA74}" dt="2022-03-03T11:57:10.124" v="2743"/>
          <ac:spMkLst>
            <pc:docMk/>
            <pc:sldMk cId="1470038632" sldId="276"/>
            <ac:spMk id="14" creationId="{34C3FBDD-68C3-432F-981E-6777D704B522}"/>
          </ac:spMkLst>
        </pc:spChg>
        <pc:spChg chg="mod">
          <ac:chgData name="Công Nguyễn" userId="2bb69f501827e366" providerId="LiveId" clId="{34E92124-9B55-4E61-8898-934C9990BA74}" dt="2022-03-03T11:57:10.124" v="2743"/>
          <ac:spMkLst>
            <pc:docMk/>
            <pc:sldMk cId="1470038632" sldId="276"/>
            <ac:spMk id="15" creationId="{0E043DD4-0132-4CC9-9FC7-D1B0EEF8FF65}"/>
          </ac:spMkLst>
        </pc:spChg>
        <pc:spChg chg="mod">
          <ac:chgData name="Công Nguyễn" userId="2bb69f501827e366" providerId="LiveId" clId="{34E92124-9B55-4E61-8898-934C9990BA74}" dt="2022-03-03T11:57:10.124" v="2743"/>
          <ac:spMkLst>
            <pc:docMk/>
            <pc:sldMk cId="1470038632" sldId="276"/>
            <ac:spMk id="16" creationId="{40CA4896-CF19-4F65-8225-47A90E59C0E0}"/>
          </ac:spMkLst>
        </pc:spChg>
        <pc:spChg chg="mod">
          <ac:chgData name="Công Nguyễn" userId="2bb69f501827e366" providerId="LiveId" clId="{34E92124-9B55-4E61-8898-934C9990BA74}" dt="2022-03-03T11:57:10.124" v="2743"/>
          <ac:spMkLst>
            <pc:docMk/>
            <pc:sldMk cId="1470038632" sldId="276"/>
            <ac:spMk id="17" creationId="{2579F196-137B-41EB-90F8-76634FC106EA}"/>
          </ac:spMkLst>
        </pc:spChg>
        <pc:spChg chg="mod">
          <ac:chgData name="Công Nguyễn" userId="2bb69f501827e366" providerId="LiveId" clId="{34E92124-9B55-4E61-8898-934C9990BA74}" dt="2022-03-03T11:57:10.124" v="2743"/>
          <ac:spMkLst>
            <pc:docMk/>
            <pc:sldMk cId="1470038632" sldId="276"/>
            <ac:spMk id="19" creationId="{5397EEB3-77DC-4FEF-BFB2-9CA651DD2A73}"/>
          </ac:spMkLst>
        </pc:spChg>
        <pc:spChg chg="mod">
          <ac:chgData name="Công Nguyễn" userId="2bb69f501827e366" providerId="LiveId" clId="{34E92124-9B55-4E61-8898-934C9990BA74}" dt="2022-03-03T11:57:10.124" v="2743"/>
          <ac:spMkLst>
            <pc:docMk/>
            <pc:sldMk cId="1470038632" sldId="276"/>
            <ac:spMk id="20" creationId="{7D03E4FF-0111-4B3F-A836-FC8B754D2DC5}"/>
          </ac:spMkLst>
        </pc:spChg>
        <pc:spChg chg="mod">
          <ac:chgData name="Công Nguyễn" userId="2bb69f501827e366" providerId="LiveId" clId="{34E92124-9B55-4E61-8898-934C9990BA74}" dt="2022-03-03T11:57:10.124" v="2743"/>
          <ac:spMkLst>
            <pc:docMk/>
            <pc:sldMk cId="1470038632" sldId="276"/>
            <ac:spMk id="21" creationId="{693B9B70-9EB2-4AD1-9F81-7059FC79FD43}"/>
          </ac:spMkLst>
        </pc:spChg>
        <pc:spChg chg="mod">
          <ac:chgData name="Công Nguyễn" userId="2bb69f501827e366" providerId="LiveId" clId="{34E92124-9B55-4E61-8898-934C9990BA74}" dt="2022-03-03T11:57:10.124" v="2743"/>
          <ac:spMkLst>
            <pc:docMk/>
            <pc:sldMk cId="1470038632" sldId="276"/>
            <ac:spMk id="22" creationId="{445B7557-478D-4EB0-B24D-658871C97164}"/>
          </ac:spMkLst>
        </pc:spChg>
        <pc:spChg chg="mod">
          <ac:chgData name="Công Nguyễn" userId="2bb69f501827e366" providerId="LiveId" clId="{34E92124-9B55-4E61-8898-934C9990BA74}" dt="2022-03-03T11:54:51.940" v="2726" actId="1076"/>
          <ac:spMkLst>
            <pc:docMk/>
            <pc:sldMk cId="1470038632" sldId="276"/>
            <ac:spMk id="37" creationId="{44A93FAD-297D-49E8-B66F-10E980811804}"/>
          </ac:spMkLst>
        </pc:spChg>
        <pc:spChg chg="mod ord">
          <ac:chgData name="Công Nguyễn" userId="2bb69f501827e366" providerId="LiveId" clId="{34E92124-9B55-4E61-8898-934C9990BA74}" dt="2022-03-03T11:53:23.303" v="2709" actId="688"/>
          <ac:spMkLst>
            <pc:docMk/>
            <pc:sldMk cId="1470038632" sldId="276"/>
            <ac:spMk id="38" creationId="{2E5EF616-6641-4254-B409-BA88DB7EC40A}"/>
          </ac:spMkLst>
        </pc:spChg>
        <pc:spChg chg="del">
          <ac:chgData name="Công Nguyễn" userId="2bb69f501827e366" providerId="LiveId" clId="{34E92124-9B55-4E61-8898-934C9990BA74}" dt="2022-03-03T11:52:22.438" v="2687" actId="478"/>
          <ac:spMkLst>
            <pc:docMk/>
            <pc:sldMk cId="1470038632" sldId="276"/>
            <ac:spMk id="90" creationId="{6DFE1451-0B8B-497E-B37C-EA370EF342EC}"/>
          </ac:spMkLst>
        </pc:spChg>
        <pc:spChg chg="mod">
          <ac:chgData name="Công Nguyễn" userId="2bb69f501827e366" providerId="LiveId" clId="{34E92124-9B55-4E61-8898-934C9990BA74}" dt="2022-03-03T11:54:49.787" v="2725" actId="1076"/>
          <ac:spMkLst>
            <pc:docMk/>
            <pc:sldMk cId="1470038632" sldId="276"/>
            <ac:spMk id="125" creationId="{8960B501-4D8F-491D-9AA2-46AB39CAAAB6}"/>
          </ac:spMkLst>
        </pc:spChg>
        <pc:grpChg chg="add mod">
          <ac:chgData name="Công Nguyễn" userId="2bb69f501827e366" providerId="LiveId" clId="{34E92124-9B55-4E61-8898-934C9990BA74}" dt="2022-03-03T11:57:14.402" v="2745" actId="1076"/>
          <ac:grpSpMkLst>
            <pc:docMk/>
            <pc:sldMk cId="1470038632" sldId="276"/>
            <ac:grpSpMk id="13" creationId="{1EB8CB04-E28D-4E87-9A7D-6490592BE82F}"/>
          </ac:grpSpMkLst>
        </pc:grpChg>
        <pc:grpChg chg="add mod">
          <ac:chgData name="Công Nguyễn" userId="2bb69f501827e366" providerId="LiveId" clId="{34E92124-9B55-4E61-8898-934C9990BA74}" dt="2022-03-03T11:57:12.819" v="2744" actId="1076"/>
          <ac:grpSpMkLst>
            <pc:docMk/>
            <pc:sldMk cId="1470038632" sldId="276"/>
            <ac:grpSpMk id="18" creationId="{E8AFD34C-1A30-4212-8857-CC0EE40A6C2B}"/>
          </ac:grpSpMkLst>
        </pc:grpChg>
        <pc:picChg chg="add del mod">
          <ac:chgData name="Công Nguyễn" userId="2bb69f501827e366" providerId="LiveId" clId="{34E92124-9B55-4E61-8898-934C9990BA74}" dt="2022-03-03T11:56:09.540" v="2739" actId="478"/>
          <ac:picMkLst>
            <pc:docMk/>
            <pc:sldMk cId="1470038632" sldId="276"/>
            <ac:picMk id="10" creationId="{76E8C94D-2393-40B4-9F31-105B82579AEA}"/>
          </ac:picMkLst>
        </pc:picChg>
        <pc:picChg chg="add del mod">
          <ac:chgData name="Công Nguyễn" userId="2bb69f501827e366" providerId="LiveId" clId="{34E92124-9B55-4E61-8898-934C9990BA74}" dt="2022-03-03T11:56:08.761" v="2738" actId="478"/>
          <ac:picMkLst>
            <pc:docMk/>
            <pc:sldMk cId="1470038632" sldId="276"/>
            <ac:picMk id="11" creationId="{C94D002B-1FB5-41BB-923D-F8C331FBB756}"/>
          </ac:picMkLst>
        </pc:picChg>
        <pc:picChg chg="add del mod">
          <ac:chgData name="Công Nguyễn" userId="2bb69f501827e366" providerId="LiveId" clId="{34E92124-9B55-4E61-8898-934C9990BA74}" dt="2022-03-03T11:56:10.401" v="2740" actId="478"/>
          <ac:picMkLst>
            <pc:docMk/>
            <pc:sldMk cId="1470038632" sldId="276"/>
            <ac:picMk id="12" creationId="{2F95B33F-F418-445C-B583-329DB2E38E95}"/>
          </ac:picMkLst>
        </pc:picChg>
      </pc:sldChg>
      <pc:sldChg chg="addSp delSp modSp new mod modTransition setBg modAnim">
        <pc:chgData name="Công Nguyễn" userId="2bb69f501827e366" providerId="LiveId" clId="{34E92124-9B55-4E61-8898-934C9990BA74}" dt="2022-03-03T12:03:59.266" v="2874" actId="478"/>
        <pc:sldMkLst>
          <pc:docMk/>
          <pc:sldMk cId="2984081277" sldId="277"/>
        </pc:sldMkLst>
        <pc:spChg chg="del">
          <ac:chgData name="Công Nguyễn" userId="2bb69f501827e366" providerId="LiveId" clId="{34E92124-9B55-4E61-8898-934C9990BA74}" dt="2022-03-03T11:57:56.038" v="2750" actId="478"/>
          <ac:spMkLst>
            <pc:docMk/>
            <pc:sldMk cId="2984081277" sldId="277"/>
            <ac:spMk id="2" creationId="{D847F034-888F-4ADA-B976-F4492E2C6EFC}"/>
          </ac:spMkLst>
        </pc:spChg>
        <pc:spChg chg="del">
          <ac:chgData name="Công Nguyễn" userId="2bb69f501827e366" providerId="LiveId" clId="{34E92124-9B55-4E61-8898-934C9990BA74}" dt="2022-03-03T11:57:56.038" v="2750" actId="478"/>
          <ac:spMkLst>
            <pc:docMk/>
            <pc:sldMk cId="2984081277" sldId="277"/>
            <ac:spMk id="3" creationId="{066138D4-BEBE-4BB2-9E22-393C31CACCE5}"/>
          </ac:spMkLst>
        </pc:spChg>
        <pc:spChg chg="add del mod">
          <ac:chgData name="Công Nguyễn" userId="2bb69f501827e366" providerId="LiveId" clId="{34E92124-9B55-4E61-8898-934C9990BA74}" dt="2022-03-03T12:02:37.420" v="2851" actId="478"/>
          <ac:spMkLst>
            <pc:docMk/>
            <pc:sldMk cId="2984081277" sldId="277"/>
            <ac:spMk id="6" creationId="{FA9DC3CE-F031-42FF-AD74-77EFC9FA5C70}"/>
          </ac:spMkLst>
        </pc:spChg>
        <pc:spChg chg="add mod">
          <ac:chgData name="Công Nguyễn" userId="2bb69f501827e366" providerId="LiveId" clId="{34E92124-9B55-4E61-8898-934C9990BA74}" dt="2022-03-03T12:01:00.329" v="2799" actId="1076"/>
          <ac:spMkLst>
            <pc:docMk/>
            <pc:sldMk cId="2984081277" sldId="277"/>
            <ac:spMk id="9" creationId="{76AEDFFE-A01B-411F-94B2-3091C20609C5}"/>
          </ac:spMkLst>
        </pc:spChg>
        <pc:spChg chg="add mod">
          <ac:chgData name="Công Nguyễn" userId="2bb69f501827e366" providerId="LiveId" clId="{34E92124-9B55-4E61-8898-934C9990BA74}" dt="2022-03-03T12:01:18.671" v="2829" actId="20577"/>
          <ac:spMkLst>
            <pc:docMk/>
            <pc:sldMk cId="2984081277" sldId="277"/>
            <ac:spMk id="10" creationId="{FE9DF5CB-3E6C-48FC-9106-744E96704A4C}"/>
          </ac:spMkLst>
        </pc:spChg>
        <pc:spChg chg="mod">
          <ac:chgData name="Công Nguyễn" userId="2bb69f501827e366" providerId="LiveId" clId="{34E92124-9B55-4E61-8898-934C9990BA74}" dt="2022-03-03T12:01:42.017" v="2833"/>
          <ac:spMkLst>
            <pc:docMk/>
            <pc:sldMk cId="2984081277" sldId="277"/>
            <ac:spMk id="12" creationId="{9FF58210-DF58-45BF-AB26-E032235E3BDC}"/>
          </ac:spMkLst>
        </pc:spChg>
        <pc:spChg chg="mod">
          <ac:chgData name="Công Nguyễn" userId="2bb69f501827e366" providerId="LiveId" clId="{34E92124-9B55-4E61-8898-934C9990BA74}" dt="2022-03-03T12:01:42.017" v="2833"/>
          <ac:spMkLst>
            <pc:docMk/>
            <pc:sldMk cId="2984081277" sldId="277"/>
            <ac:spMk id="13" creationId="{2329555A-A3F2-4DAB-B75D-1BEFA2B8A8A4}"/>
          </ac:spMkLst>
        </pc:spChg>
        <pc:spChg chg="mod">
          <ac:chgData name="Công Nguyễn" userId="2bb69f501827e366" providerId="LiveId" clId="{34E92124-9B55-4E61-8898-934C9990BA74}" dt="2022-03-03T12:01:42.017" v="2833"/>
          <ac:spMkLst>
            <pc:docMk/>
            <pc:sldMk cId="2984081277" sldId="277"/>
            <ac:spMk id="14" creationId="{7D0E174C-766C-4D91-94E4-95EC6D3BCE4A}"/>
          </ac:spMkLst>
        </pc:spChg>
        <pc:spChg chg="mod">
          <ac:chgData name="Công Nguyễn" userId="2bb69f501827e366" providerId="LiveId" clId="{34E92124-9B55-4E61-8898-934C9990BA74}" dt="2022-03-03T12:01:42.017" v="2833"/>
          <ac:spMkLst>
            <pc:docMk/>
            <pc:sldMk cId="2984081277" sldId="277"/>
            <ac:spMk id="15" creationId="{D68C93F5-7B10-4170-B1D2-B10F96699DEE}"/>
          </ac:spMkLst>
        </pc:spChg>
        <pc:spChg chg="add del">
          <ac:chgData name="Công Nguyễn" userId="2bb69f501827e366" providerId="LiveId" clId="{34E92124-9B55-4E61-8898-934C9990BA74}" dt="2022-03-03T12:02:01.146" v="2840" actId="478"/>
          <ac:spMkLst>
            <pc:docMk/>
            <pc:sldMk cId="2984081277" sldId="277"/>
            <ac:spMk id="16" creationId="{3979E017-C637-4AA6-84FC-94086EB2BA3B}"/>
          </ac:spMkLst>
        </pc:spChg>
        <pc:spChg chg="add mod">
          <ac:chgData name="Công Nguyễn" userId="2bb69f501827e366" providerId="LiveId" clId="{34E92124-9B55-4E61-8898-934C9990BA74}" dt="2022-03-03T12:03:05.420" v="2854" actId="164"/>
          <ac:spMkLst>
            <pc:docMk/>
            <pc:sldMk cId="2984081277" sldId="277"/>
            <ac:spMk id="17" creationId="{A738D435-16EF-4709-A2E3-5D0D5662B6AF}"/>
          </ac:spMkLst>
        </pc:spChg>
        <pc:grpChg chg="add mod">
          <ac:chgData name="Công Nguyễn" userId="2bb69f501827e366" providerId="LiveId" clId="{34E92124-9B55-4E61-8898-934C9990BA74}" dt="2022-03-03T12:03:05.420" v="2854" actId="164"/>
          <ac:grpSpMkLst>
            <pc:docMk/>
            <pc:sldMk cId="2984081277" sldId="277"/>
            <ac:grpSpMk id="11" creationId="{460B85B7-7466-4227-B7FD-652D47C10B94}"/>
          </ac:grpSpMkLst>
        </pc:grpChg>
        <pc:grpChg chg="add mod">
          <ac:chgData name="Công Nguyễn" userId="2bb69f501827e366" providerId="LiveId" clId="{34E92124-9B55-4E61-8898-934C9990BA74}" dt="2022-03-03T12:03:05.420" v="2854" actId="164"/>
          <ac:grpSpMkLst>
            <pc:docMk/>
            <pc:sldMk cId="2984081277" sldId="277"/>
            <ac:grpSpMk id="19" creationId="{A3466CF0-D693-4DB5-8E7D-A16628409032}"/>
          </ac:grpSpMkLst>
        </pc:grpChg>
        <pc:picChg chg="add del mod modCrop">
          <ac:chgData name="Công Nguyễn" userId="2bb69f501827e366" providerId="LiveId" clId="{34E92124-9B55-4E61-8898-934C9990BA74}" dt="2022-03-03T11:58:19.549" v="2756" actId="478"/>
          <ac:picMkLst>
            <pc:docMk/>
            <pc:sldMk cId="2984081277" sldId="277"/>
            <ac:picMk id="5" creationId="{FF73ABC7-6406-4731-B9C1-4C16829CD415}"/>
          </ac:picMkLst>
        </pc:picChg>
        <pc:picChg chg="add del mod modCrop">
          <ac:chgData name="Công Nguyễn" userId="2bb69f501827e366" providerId="LiveId" clId="{34E92124-9B55-4E61-8898-934C9990BA74}" dt="2022-03-03T12:00:28.917" v="2779" actId="478"/>
          <ac:picMkLst>
            <pc:docMk/>
            <pc:sldMk cId="2984081277" sldId="277"/>
            <ac:picMk id="8" creationId="{EBB9EF9F-DE6D-4306-AA58-E6ADB624BAED}"/>
          </ac:picMkLst>
        </pc:picChg>
        <pc:picChg chg="add del mod">
          <ac:chgData name="Công Nguyễn" userId="2bb69f501827e366" providerId="LiveId" clId="{34E92124-9B55-4E61-8898-934C9990BA74}" dt="2022-03-03T12:03:59.266" v="2874" actId="478"/>
          <ac:picMkLst>
            <pc:docMk/>
            <pc:sldMk cId="2984081277" sldId="277"/>
            <ac:picMk id="18" creationId="{BE78563A-0BAC-4737-9D3C-C5F9BF28863E}"/>
          </ac:picMkLst>
        </pc:picChg>
      </pc:sldChg>
      <pc:sldChg chg="addSp delSp modSp add del mod modTransition modAnim">
        <pc:chgData name="Công Nguyễn" userId="2bb69f501827e366" providerId="LiveId" clId="{34E92124-9B55-4E61-8898-934C9990BA74}" dt="2022-03-03T12:06:24.564" v="2910" actId="47"/>
        <pc:sldMkLst>
          <pc:docMk/>
          <pc:sldMk cId="2628236840" sldId="278"/>
        </pc:sldMkLst>
        <pc:spChg chg="mod">
          <ac:chgData name="Công Nguyễn" userId="2bb69f501827e366" providerId="LiveId" clId="{34E92124-9B55-4E61-8898-934C9990BA74}" dt="2022-03-03T12:03:55.251" v="2872" actId="165"/>
          <ac:spMkLst>
            <pc:docMk/>
            <pc:sldMk cId="2628236840" sldId="278"/>
            <ac:spMk id="12" creationId="{9FF58210-DF58-45BF-AB26-E032235E3BDC}"/>
          </ac:spMkLst>
        </pc:spChg>
        <pc:spChg chg="mod">
          <ac:chgData name="Công Nguyễn" userId="2bb69f501827e366" providerId="LiveId" clId="{34E92124-9B55-4E61-8898-934C9990BA74}" dt="2022-03-03T12:03:55.251" v="2872" actId="165"/>
          <ac:spMkLst>
            <pc:docMk/>
            <pc:sldMk cId="2628236840" sldId="278"/>
            <ac:spMk id="13" creationId="{2329555A-A3F2-4DAB-B75D-1BEFA2B8A8A4}"/>
          </ac:spMkLst>
        </pc:spChg>
        <pc:spChg chg="mod">
          <ac:chgData name="Công Nguyễn" userId="2bb69f501827e366" providerId="LiveId" clId="{34E92124-9B55-4E61-8898-934C9990BA74}" dt="2022-03-03T12:03:55.251" v="2872" actId="165"/>
          <ac:spMkLst>
            <pc:docMk/>
            <pc:sldMk cId="2628236840" sldId="278"/>
            <ac:spMk id="14" creationId="{7D0E174C-766C-4D91-94E4-95EC6D3BCE4A}"/>
          </ac:spMkLst>
        </pc:spChg>
        <pc:spChg chg="mod">
          <ac:chgData name="Công Nguyễn" userId="2bb69f501827e366" providerId="LiveId" clId="{34E92124-9B55-4E61-8898-934C9990BA74}" dt="2022-03-03T12:03:55.251" v="2872" actId="165"/>
          <ac:spMkLst>
            <pc:docMk/>
            <pc:sldMk cId="2628236840" sldId="278"/>
            <ac:spMk id="15" creationId="{D68C93F5-7B10-4170-B1D2-B10F96699DEE}"/>
          </ac:spMkLst>
        </pc:spChg>
        <pc:spChg chg="mod topLvl">
          <ac:chgData name="Công Nguyễn" userId="2bb69f501827e366" providerId="LiveId" clId="{34E92124-9B55-4E61-8898-934C9990BA74}" dt="2022-03-03T12:03:55.251" v="2872" actId="165"/>
          <ac:spMkLst>
            <pc:docMk/>
            <pc:sldMk cId="2628236840" sldId="278"/>
            <ac:spMk id="17" creationId="{A738D435-16EF-4709-A2E3-5D0D5662B6AF}"/>
          </ac:spMkLst>
        </pc:spChg>
        <pc:spChg chg="mod">
          <ac:chgData name="Công Nguyễn" userId="2bb69f501827e366" providerId="LiveId" clId="{34E92124-9B55-4E61-8898-934C9990BA74}" dt="2022-03-03T12:05:33.550" v="2896"/>
          <ac:spMkLst>
            <pc:docMk/>
            <pc:sldMk cId="2628236840" sldId="278"/>
            <ac:spMk id="22" creationId="{21FD33F8-DA7F-43BB-88D2-087AB3D5B2BC}"/>
          </ac:spMkLst>
        </pc:spChg>
        <pc:spChg chg="mod">
          <ac:chgData name="Công Nguyễn" userId="2bb69f501827e366" providerId="LiveId" clId="{34E92124-9B55-4E61-8898-934C9990BA74}" dt="2022-03-03T12:05:33.550" v="2896"/>
          <ac:spMkLst>
            <pc:docMk/>
            <pc:sldMk cId="2628236840" sldId="278"/>
            <ac:spMk id="23" creationId="{AB85F4E4-EFD1-40ED-962B-214BFE49E2D1}"/>
          </ac:spMkLst>
        </pc:spChg>
        <pc:spChg chg="mod">
          <ac:chgData name="Công Nguyễn" userId="2bb69f501827e366" providerId="LiveId" clId="{34E92124-9B55-4E61-8898-934C9990BA74}" dt="2022-03-03T12:05:33.550" v="2896"/>
          <ac:spMkLst>
            <pc:docMk/>
            <pc:sldMk cId="2628236840" sldId="278"/>
            <ac:spMk id="24" creationId="{AB307354-59AE-4BBB-8850-208993A2557B}"/>
          </ac:spMkLst>
        </pc:spChg>
        <pc:spChg chg="mod">
          <ac:chgData name="Công Nguyễn" userId="2bb69f501827e366" providerId="LiveId" clId="{34E92124-9B55-4E61-8898-934C9990BA74}" dt="2022-03-03T12:05:33.550" v="2896"/>
          <ac:spMkLst>
            <pc:docMk/>
            <pc:sldMk cId="2628236840" sldId="278"/>
            <ac:spMk id="25" creationId="{AB14168B-3553-421C-A48A-97739C2515E8}"/>
          </ac:spMkLst>
        </pc:spChg>
        <pc:grpChg chg="mod topLvl">
          <ac:chgData name="Công Nguyễn" userId="2bb69f501827e366" providerId="LiveId" clId="{34E92124-9B55-4E61-8898-934C9990BA74}" dt="2022-03-03T12:03:55.251" v="2872" actId="165"/>
          <ac:grpSpMkLst>
            <pc:docMk/>
            <pc:sldMk cId="2628236840" sldId="278"/>
            <ac:grpSpMk id="11" creationId="{460B85B7-7466-4227-B7FD-652D47C10B94}"/>
          </ac:grpSpMkLst>
        </pc:grpChg>
        <pc:grpChg chg="add mod">
          <ac:chgData name="Công Nguyễn" userId="2bb69f501827e366" providerId="LiveId" clId="{34E92124-9B55-4E61-8898-934C9990BA74}" dt="2022-03-03T12:05:37.228" v="2899" actId="688"/>
          <ac:grpSpMkLst>
            <pc:docMk/>
            <pc:sldMk cId="2628236840" sldId="278"/>
            <ac:grpSpMk id="16" creationId="{0FFB37C2-9CE5-4E0D-8242-96F71C68C4D4}"/>
          </ac:grpSpMkLst>
        </pc:grpChg>
        <pc:grpChg chg="del">
          <ac:chgData name="Công Nguyễn" userId="2bb69f501827e366" providerId="LiveId" clId="{34E92124-9B55-4E61-8898-934C9990BA74}" dt="2022-03-03T12:03:55.251" v="2872" actId="165"/>
          <ac:grpSpMkLst>
            <pc:docMk/>
            <pc:sldMk cId="2628236840" sldId="278"/>
            <ac:grpSpMk id="19" creationId="{A3466CF0-D693-4DB5-8E7D-A16628409032}"/>
          </ac:grpSpMkLst>
        </pc:grpChg>
        <pc:grpChg chg="mod">
          <ac:chgData name="Công Nguyễn" userId="2bb69f501827e366" providerId="LiveId" clId="{34E92124-9B55-4E61-8898-934C9990BA74}" dt="2022-03-03T12:05:33.550" v="2896"/>
          <ac:grpSpMkLst>
            <pc:docMk/>
            <pc:sldMk cId="2628236840" sldId="278"/>
            <ac:grpSpMk id="20" creationId="{DEA84019-5F70-4C85-ABB2-3D3ADB33C4C2}"/>
          </ac:grpSpMkLst>
        </pc:grpChg>
        <pc:picChg chg="mod modCrop">
          <ac:chgData name="Công Nguyễn" userId="2bb69f501827e366" providerId="LiveId" clId="{34E92124-9B55-4E61-8898-934C9990BA74}" dt="2022-03-03T12:06:13.747" v="2906" actId="1076"/>
          <ac:picMkLst>
            <pc:docMk/>
            <pc:sldMk cId="2628236840" sldId="278"/>
            <ac:picMk id="18" creationId="{BE78563A-0BAC-4737-9D3C-C5F9BF28863E}"/>
          </ac:picMkLst>
        </pc:picChg>
        <pc:picChg chg="mod">
          <ac:chgData name="Công Nguyễn" userId="2bb69f501827e366" providerId="LiveId" clId="{34E92124-9B55-4E61-8898-934C9990BA74}" dt="2022-03-03T12:05:33.550" v="2896"/>
          <ac:picMkLst>
            <pc:docMk/>
            <pc:sldMk cId="2628236840" sldId="278"/>
            <ac:picMk id="21" creationId="{BC434542-7FE8-41BE-8B8B-8D8A74CDB3B4}"/>
          </ac:picMkLst>
        </pc:picChg>
      </pc:sldChg>
      <pc:sldChg chg="addSp delSp modSp add mod modTransition">
        <pc:chgData name="Công Nguyễn" userId="2bb69f501827e366" providerId="LiveId" clId="{34E92124-9B55-4E61-8898-934C9990BA74}" dt="2022-03-03T12:07:07.895" v="2963" actId="1036"/>
        <pc:sldMkLst>
          <pc:docMk/>
          <pc:sldMk cId="3103611797" sldId="279"/>
        </pc:sldMkLst>
        <pc:spChg chg="mod">
          <ac:chgData name="Công Nguyễn" userId="2bb69f501827e366" providerId="LiveId" clId="{34E92124-9B55-4E61-8898-934C9990BA74}" dt="2022-03-03T12:05:26.288" v="2893"/>
          <ac:spMkLst>
            <pc:docMk/>
            <pc:sldMk cId="3103611797" sldId="279"/>
            <ac:spMk id="21" creationId="{DEC989FE-ED6B-4E92-BFC9-DDA0BB1C0DCF}"/>
          </ac:spMkLst>
        </pc:spChg>
        <pc:spChg chg="mod">
          <ac:chgData name="Công Nguyễn" userId="2bb69f501827e366" providerId="LiveId" clId="{34E92124-9B55-4E61-8898-934C9990BA74}" dt="2022-03-03T12:05:26.288" v="2893"/>
          <ac:spMkLst>
            <pc:docMk/>
            <pc:sldMk cId="3103611797" sldId="279"/>
            <ac:spMk id="22" creationId="{9F47D4C2-644D-4E35-9B77-5C7B4A501D90}"/>
          </ac:spMkLst>
        </pc:spChg>
        <pc:spChg chg="mod">
          <ac:chgData name="Công Nguyễn" userId="2bb69f501827e366" providerId="LiveId" clId="{34E92124-9B55-4E61-8898-934C9990BA74}" dt="2022-03-03T12:05:26.288" v="2893"/>
          <ac:spMkLst>
            <pc:docMk/>
            <pc:sldMk cId="3103611797" sldId="279"/>
            <ac:spMk id="23" creationId="{6FA2CA3E-FA70-4849-9867-8EE4B5F24716}"/>
          </ac:spMkLst>
        </pc:spChg>
        <pc:spChg chg="mod">
          <ac:chgData name="Công Nguyễn" userId="2bb69f501827e366" providerId="LiveId" clId="{34E92124-9B55-4E61-8898-934C9990BA74}" dt="2022-03-03T12:05:26.288" v="2893"/>
          <ac:spMkLst>
            <pc:docMk/>
            <pc:sldMk cId="3103611797" sldId="279"/>
            <ac:spMk id="24" creationId="{2373ED9B-1324-47D6-909A-5632586BE3C5}"/>
          </ac:spMkLst>
        </pc:spChg>
        <pc:spChg chg="mod">
          <ac:chgData name="Công Nguyễn" userId="2bb69f501827e366" providerId="LiveId" clId="{34E92124-9B55-4E61-8898-934C9990BA74}" dt="2022-03-03T12:05:26.288" v="2893"/>
          <ac:spMkLst>
            <pc:docMk/>
            <pc:sldMk cId="3103611797" sldId="279"/>
            <ac:spMk id="25" creationId="{7A1652B5-5A5E-4944-BBC1-4E190C0D1538}"/>
          </ac:spMkLst>
        </pc:spChg>
        <pc:spChg chg="mod">
          <ac:chgData name="Công Nguyễn" userId="2bb69f501827e366" providerId="LiveId" clId="{34E92124-9B55-4E61-8898-934C9990BA74}" dt="2022-03-03T12:05:26.288" v="2893"/>
          <ac:spMkLst>
            <pc:docMk/>
            <pc:sldMk cId="3103611797" sldId="279"/>
            <ac:spMk id="29" creationId="{A24158C8-45EA-4F26-AD4B-B924E15CBCB3}"/>
          </ac:spMkLst>
        </pc:spChg>
        <pc:spChg chg="mod">
          <ac:chgData name="Công Nguyễn" userId="2bb69f501827e366" providerId="LiveId" clId="{34E92124-9B55-4E61-8898-934C9990BA74}" dt="2022-03-03T12:05:26.288" v="2893"/>
          <ac:spMkLst>
            <pc:docMk/>
            <pc:sldMk cId="3103611797" sldId="279"/>
            <ac:spMk id="30" creationId="{AFEF9638-52BD-4474-A6BF-0DB45E47A656}"/>
          </ac:spMkLst>
        </pc:spChg>
        <pc:spChg chg="mod">
          <ac:chgData name="Công Nguyễn" userId="2bb69f501827e366" providerId="LiveId" clId="{34E92124-9B55-4E61-8898-934C9990BA74}" dt="2022-03-03T12:05:26.288" v="2893"/>
          <ac:spMkLst>
            <pc:docMk/>
            <pc:sldMk cId="3103611797" sldId="279"/>
            <ac:spMk id="31" creationId="{7870959E-2D40-4BF8-B4E7-ED4D3CF46675}"/>
          </ac:spMkLst>
        </pc:spChg>
        <pc:spChg chg="mod">
          <ac:chgData name="Công Nguyễn" userId="2bb69f501827e366" providerId="LiveId" clId="{34E92124-9B55-4E61-8898-934C9990BA74}" dt="2022-03-03T12:05:26.288" v="2893"/>
          <ac:spMkLst>
            <pc:docMk/>
            <pc:sldMk cId="3103611797" sldId="279"/>
            <ac:spMk id="32" creationId="{1973871B-E032-47B2-8B99-842FB9D51644}"/>
          </ac:spMkLst>
        </pc:spChg>
        <pc:spChg chg="mod">
          <ac:chgData name="Công Nguyễn" userId="2bb69f501827e366" providerId="LiveId" clId="{34E92124-9B55-4E61-8898-934C9990BA74}" dt="2022-03-03T12:07:01.432" v="2918"/>
          <ac:spMkLst>
            <pc:docMk/>
            <pc:sldMk cId="3103611797" sldId="279"/>
            <ac:spMk id="35" creationId="{56F22349-BCFB-40DA-B964-9581521F9B8E}"/>
          </ac:spMkLst>
        </pc:spChg>
        <pc:spChg chg="mod">
          <ac:chgData name="Công Nguyễn" userId="2bb69f501827e366" providerId="LiveId" clId="{34E92124-9B55-4E61-8898-934C9990BA74}" dt="2022-03-03T12:07:01.432" v="2918"/>
          <ac:spMkLst>
            <pc:docMk/>
            <pc:sldMk cId="3103611797" sldId="279"/>
            <ac:spMk id="36" creationId="{D822EDFE-42B1-4786-AD86-D0C75E35B116}"/>
          </ac:spMkLst>
        </pc:spChg>
        <pc:spChg chg="mod">
          <ac:chgData name="Công Nguyễn" userId="2bb69f501827e366" providerId="LiveId" clId="{34E92124-9B55-4E61-8898-934C9990BA74}" dt="2022-03-03T12:07:01.432" v="2918"/>
          <ac:spMkLst>
            <pc:docMk/>
            <pc:sldMk cId="3103611797" sldId="279"/>
            <ac:spMk id="37" creationId="{8B237733-55E2-4944-9904-E828BBA28083}"/>
          </ac:spMkLst>
        </pc:spChg>
        <pc:spChg chg="mod">
          <ac:chgData name="Công Nguyễn" userId="2bb69f501827e366" providerId="LiveId" clId="{34E92124-9B55-4E61-8898-934C9990BA74}" dt="2022-03-03T12:07:01.432" v="2918"/>
          <ac:spMkLst>
            <pc:docMk/>
            <pc:sldMk cId="3103611797" sldId="279"/>
            <ac:spMk id="38" creationId="{945A95AB-DDFB-4148-AF5B-E1D6DA770912}"/>
          </ac:spMkLst>
        </pc:spChg>
        <pc:spChg chg="mod">
          <ac:chgData name="Công Nguyễn" userId="2bb69f501827e366" providerId="LiveId" clId="{34E92124-9B55-4E61-8898-934C9990BA74}" dt="2022-03-03T12:07:01.432" v="2918"/>
          <ac:spMkLst>
            <pc:docMk/>
            <pc:sldMk cId="3103611797" sldId="279"/>
            <ac:spMk id="39" creationId="{DC5601AA-BB0C-4610-842E-7884978C92AB}"/>
          </ac:spMkLst>
        </pc:spChg>
        <pc:spChg chg="mod">
          <ac:chgData name="Công Nguyễn" userId="2bb69f501827e366" providerId="LiveId" clId="{34E92124-9B55-4E61-8898-934C9990BA74}" dt="2022-03-03T12:07:01.432" v="2918"/>
          <ac:spMkLst>
            <pc:docMk/>
            <pc:sldMk cId="3103611797" sldId="279"/>
            <ac:spMk id="40" creationId="{6AE609FD-BF56-47E8-BF56-CFAB763F2FAE}"/>
          </ac:spMkLst>
        </pc:spChg>
        <pc:spChg chg="mod">
          <ac:chgData name="Công Nguyễn" userId="2bb69f501827e366" providerId="LiveId" clId="{34E92124-9B55-4E61-8898-934C9990BA74}" dt="2022-03-03T12:07:01.432" v="2918"/>
          <ac:spMkLst>
            <pc:docMk/>
            <pc:sldMk cId="3103611797" sldId="279"/>
            <ac:spMk id="41" creationId="{D91EB854-0576-41A3-AC02-DE15CBD366CD}"/>
          </ac:spMkLst>
        </pc:spChg>
        <pc:grpChg chg="add del mod">
          <ac:chgData name="Công Nguyễn" userId="2bb69f501827e366" providerId="LiveId" clId="{34E92124-9B55-4E61-8898-934C9990BA74}" dt="2022-03-03T12:05:28.698" v="2894" actId="478"/>
          <ac:grpSpMkLst>
            <pc:docMk/>
            <pc:sldMk cId="3103611797" sldId="279"/>
            <ac:grpSpMk id="16" creationId="{BA992C74-9019-49F8-AA7F-727253BE1520}"/>
          </ac:grpSpMkLst>
        </pc:grpChg>
        <pc:grpChg chg="mod">
          <ac:chgData name="Công Nguyễn" userId="2bb69f501827e366" providerId="LiveId" clId="{34E92124-9B55-4E61-8898-934C9990BA74}" dt="2022-03-03T12:05:26.288" v="2893"/>
          <ac:grpSpMkLst>
            <pc:docMk/>
            <pc:sldMk cId="3103611797" sldId="279"/>
            <ac:grpSpMk id="19" creationId="{2A361F8B-FFFC-4571-853A-04E121C8D391}"/>
          </ac:grpSpMkLst>
        </pc:grpChg>
        <pc:grpChg chg="add mod">
          <ac:chgData name="Công Nguyễn" userId="2bb69f501827e366" providerId="LiveId" clId="{34E92124-9B55-4E61-8898-934C9990BA74}" dt="2022-03-03T12:05:31.342" v="2895" actId="14100"/>
          <ac:grpSpMkLst>
            <pc:docMk/>
            <pc:sldMk cId="3103611797" sldId="279"/>
            <ac:grpSpMk id="26" creationId="{1659677B-3876-4966-9E85-9B1DB577FE60}"/>
          </ac:grpSpMkLst>
        </pc:grpChg>
        <pc:grpChg chg="mod">
          <ac:chgData name="Công Nguyễn" userId="2bb69f501827e366" providerId="LiveId" clId="{34E92124-9B55-4E61-8898-934C9990BA74}" dt="2022-03-03T12:05:26.288" v="2893"/>
          <ac:grpSpMkLst>
            <pc:docMk/>
            <pc:sldMk cId="3103611797" sldId="279"/>
            <ac:grpSpMk id="27" creationId="{4DDEDB7C-D8A4-47EA-98AB-6E8F32079BD6}"/>
          </ac:grpSpMkLst>
        </pc:grpChg>
        <pc:grpChg chg="add mod">
          <ac:chgData name="Công Nguyễn" userId="2bb69f501827e366" providerId="LiveId" clId="{34E92124-9B55-4E61-8898-934C9990BA74}" dt="2022-03-03T12:07:07.895" v="2963" actId="1036"/>
          <ac:grpSpMkLst>
            <pc:docMk/>
            <pc:sldMk cId="3103611797" sldId="279"/>
            <ac:grpSpMk id="34" creationId="{59236C66-D854-4BB6-B2BE-D923C5A65F42}"/>
          </ac:grpSpMkLst>
        </pc:grpChg>
        <pc:picChg chg="mod modCrop">
          <ac:chgData name="Công Nguyễn" userId="2bb69f501827e366" providerId="LiveId" clId="{34E92124-9B55-4E61-8898-934C9990BA74}" dt="2022-03-03T12:06:03.565" v="2903" actId="962"/>
          <ac:picMkLst>
            <pc:docMk/>
            <pc:sldMk cId="3103611797" sldId="279"/>
            <ac:picMk id="18" creationId="{BE78563A-0BAC-4737-9D3C-C5F9BF28863E}"/>
          </ac:picMkLst>
        </pc:picChg>
        <pc:picChg chg="mod">
          <ac:chgData name="Công Nguyễn" userId="2bb69f501827e366" providerId="LiveId" clId="{34E92124-9B55-4E61-8898-934C9990BA74}" dt="2022-03-03T12:05:26.288" v="2893"/>
          <ac:picMkLst>
            <pc:docMk/>
            <pc:sldMk cId="3103611797" sldId="279"/>
            <ac:picMk id="20" creationId="{EE915D35-CC3E-4695-9A36-C89040F6B469}"/>
          </ac:picMkLst>
        </pc:picChg>
        <pc:picChg chg="mod">
          <ac:chgData name="Công Nguyễn" userId="2bb69f501827e366" providerId="LiveId" clId="{34E92124-9B55-4E61-8898-934C9990BA74}" dt="2022-03-03T12:05:26.288" v="2893"/>
          <ac:picMkLst>
            <pc:docMk/>
            <pc:sldMk cId="3103611797" sldId="279"/>
            <ac:picMk id="28" creationId="{38F6A330-F813-4824-805E-298343E6F5C1}"/>
          </ac:picMkLst>
        </pc:picChg>
        <pc:picChg chg="add mod">
          <ac:chgData name="Công Nguyễn" userId="2bb69f501827e366" providerId="LiveId" clId="{34E92124-9B55-4E61-8898-934C9990BA74}" dt="2022-03-03T12:07:04.827" v="2948" actId="1036"/>
          <ac:picMkLst>
            <pc:docMk/>
            <pc:sldMk cId="3103611797" sldId="279"/>
            <ac:picMk id="33" creationId="{BC95131C-F48F-4008-99C4-5254FE1227A8}"/>
          </ac:picMkLst>
        </pc:picChg>
      </pc:sldChg>
      <pc:sldChg chg="addSp modSp add mod">
        <pc:chgData name="Công Nguyễn" userId="2bb69f501827e366" providerId="LiveId" clId="{34E92124-9B55-4E61-8898-934C9990BA74}" dt="2022-03-03T12:07:20.719" v="2967" actId="1076"/>
        <pc:sldMkLst>
          <pc:docMk/>
          <pc:sldMk cId="1335004414" sldId="280"/>
        </pc:sldMkLst>
        <pc:spChg chg="mod">
          <ac:chgData name="Công Nguyễn" userId="2bb69f501827e366" providerId="LiveId" clId="{34E92124-9B55-4E61-8898-934C9990BA74}" dt="2022-03-03T12:05:06.059" v="2890" actId="1076"/>
          <ac:spMkLst>
            <pc:docMk/>
            <pc:sldMk cId="1335004414" sldId="280"/>
            <ac:spMk id="9" creationId="{76AEDFFE-A01B-411F-94B2-3091C20609C5}"/>
          </ac:spMkLst>
        </pc:spChg>
        <pc:spChg chg="mod">
          <ac:chgData name="Công Nguyễn" userId="2bb69f501827e366" providerId="LiveId" clId="{34E92124-9B55-4E61-8898-934C9990BA74}" dt="2022-03-03T12:05:06.059" v="2890" actId="1076"/>
          <ac:spMkLst>
            <pc:docMk/>
            <pc:sldMk cId="1335004414" sldId="280"/>
            <ac:spMk id="10" creationId="{FE9DF5CB-3E6C-48FC-9106-744E96704A4C}"/>
          </ac:spMkLst>
        </pc:spChg>
        <pc:spChg chg="mod">
          <ac:chgData name="Công Nguyễn" userId="2bb69f501827e366" providerId="LiveId" clId="{34E92124-9B55-4E61-8898-934C9990BA74}" dt="2022-03-03T12:05:53.484" v="2902"/>
          <ac:spMkLst>
            <pc:docMk/>
            <pc:sldMk cId="1335004414" sldId="280"/>
            <ac:spMk id="22" creationId="{3456B51A-6803-46F6-A328-B178FE4C298D}"/>
          </ac:spMkLst>
        </pc:spChg>
        <pc:spChg chg="mod">
          <ac:chgData name="Công Nguyễn" userId="2bb69f501827e366" providerId="LiveId" clId="{34E92124-9B55-4E61-8898-934C9990BA74}" dt="2022-03-03T12:05:53.484" v="2902"/>
          <ac:spMkLst>
            <pc:docMk/>
            <pc:sldMk cId="1335004414" sldId="280"/>
            <ac:spMk id="23" creationId="{9873A77D-4BEB-4807-9C09-753A1A6A0786}"/>
          </ac:spMkLst>
        </pc:spChg>
        <pc:spChg chg="mod">
          <ac:chgData name="Công Nguyễn" userId="2bb69f501827e366" providerId="LiveId" clId="{34E92124-9B55-4E61-8898-934C9990BA74}" dt="2022-03-03T12:05:53.484" v="2902"/>
          <ac:spMkLst>
            <pc:docMk/>
            <pc:sldMk cId="1335004414" sldId="280"/>
            <ac:spMk id="24" creationId="{2102BA65-57D8-4827-8704-FFFAC985DEFB}"/>
          </ac:spMkLst>
        </pc:spChg>
        <pc:spChg chg="mod">
          <ac:chgData name="Công Nguyễn" userId="2bb69f501827e366" providerId="LiveId" clId="{34E92124-9B55-4E61-8898-934C9990BA74}" dt="2022-03-03T12:05:53.484" v="2902"/>
          <ac:spMkLst>
            <pc:docMk/>
            <pc:sldMk cId="1335004414" sldId="280"/>
            <ac:spMk id="25" creationId="{27B99618-F8C2-4E1F-981B-A69586A49903}"/>
          </ac:spMkLst>
        </pc:spChg>
        <pc:spChg chg="mod">
          <ac:chgData name="Công Nguyễn" userId="2bb69f501827e366" providerId="LiveId" clId="{34E92124-9B55-4E61-8898-934C9990BA74}" dt="2022-03-03T12:06:41.779" v="2912"/>
          <ac:spMkLst>
            <pc:docMk/>
            <pc:sldMk cId="1335004414" sldId="280"/>
            <ac:spMk id="27" creationId="{7FF95A47-6C2A-4EA7-AE3A-5B2E9FF65A35}"/>
          </ac:spMkLst>
        </pc:spChg>
        <pc:spChg chg="mod">
          <ac:chgData name="Công Nguyễn" userId="2bb69f501827e366" providerId="LiveId" clId="{34E92124-9B55-4E61-8898-934C9990BA74}" dt="2022-03-03T12:06:41.779" v="2912"/>
          <ac:spMkLst>
            <pc:docMk/>
            <pc:sldMk cId="1335004414" sldId="280"/>
            <ac:spMk id="28" creationId="{6D198CF2-F1F3-44D4-A82F-F5558EB00435}"/>
          </ac:spMkLst>
        </pc:spChg>
        <pc:spChg chg="mod">
          <ac:chgData name="Công Nguyễn" userId="2bb69f501827e366" providerId="LiveId" clId="{34E92124-9B55-4E61-8898-934C9990BA74}" dt="2022-03-03T12:06:41.779" v="2912"/>
          <ac:spMkLst>
            <pc:docMk/>
            <pc:sldMk cId="1335004414" sldId="280"/>
            <ac:spMk id="29" creationId="{65BB1705-B21B-467B-85AC-4B18427E2C30}"/>
          </ac:spMkLst>
        </pc:spChg>
        <pc:spChg chg="mod">
          <ac:chgData name="Công Nguyễn" userId="2bb69f501827e366" providerId="LiveId" clId="{34E92124-9B55-4E61-8898-934C9990BA74}" dt="2022-03-03T12:06:41.779" v="2912"/>
          <ac:spMkLst>
            <pc:docMk/>
            <pc:sldMk cId="1335004414" sldId="280"/>
            <ac:spMk id="30" creationId="{CF19B9B1-28CF-4224-BD19-DAA829FE9E78}"/>
          </ac:spMkLst>
        </pc:spChg>
        <pc:spChg chg="mod">
          <ac:chgData name="Công Nguyễn" userId="2bb69f501827e366" providerId="LiveId" clId="{34E92124-9B55-4E61-8898-934C9990BA74}" dt="2022-03-03T12:06:41.779" v="2912"/>
          <ac:spMkLst>
            <pc:docMk/>
            <pc:sldMk cId="1335004414" sldId="280"/>
            <ac:spMk id="31" creationId="{30B3C4DC-F8C7-44DB-B699-D310B4C189A4}"/>
          </ac:spMkLst>
        </pc:spChg>
        <pc:spChg chg="mod">
          <ac:chgData name="Công Nguyễn" userId="2bb69f501827e366" providerId="LiveId" clId="{34E92124-9B55-4E61-8898-934C9990BA74}" dt="2022-03-03T12:06:41.779" v="2912"/>
          <ac:spMkLst>
            <pc:docMk/>
            <pc:sldMk cId="1335004414" sldId="280"/>
            <ac:spMk id="32" creationId="{262CE9EE-B6E8-48D9-AF78-390D7F5E3128}"/>
          </ac:spMkLst>
        </pc:spChg>
        <pc:spChg chg="mod">
          <ac:chgData name="Công Nguyễn" userId="2bb69f501827e366" providerId="LiveId" clId="{34E92124-9B55-4E61-8898-934C9990BA74}" dt="2022-03-03T12:06:50.501" v="2916" actId="20577"/>
          <ac:spMkLst>
            <pc:docMk/>
            <pc:sldMk cId="1335004414" sldId="280"/>
            <ac:spMk id="33" creationId="{F77C0D55-85E2-4A11-A273-572C75A2044C}"/>
          </ac:spMkLst>
        </pc:spChg>
        <pc:grpChg chg="add mod">
          <ac:chgData name="Công Nguyễn" userId="2bb69f501827e366" providerId="LiveId" clId="{34E92124-9B55-4E61-8898-934C9990BA74}" dt="2022-03-03T12:07:19.358" v="2966" actId="1076"/>
          <ac:grpSpMkLst>
            <pc:docMk/>
            <pc:sldMk cId="1335004414" sldId="280"/>
            <ac:grpSpMk id="19" creationId="{63197711-692A-4A0E-BE7E-CB7E22E73DB7}"/>
          </ac:grpSpMkLst>
        </pc:grpChg>
        <pc:grpChg chg="mod">
          <ac:chgData name="Công Nguyễn" userId="2bb69f501827e366" providerId="LiveId" clId="{34E92124-9B55-4E61-8898-934C9990BA74}" dt="2022-03-03T12:05:53.484" v="2902"/>
          <ac:grpSpMkLst>
            <pc:docMk/>
            <pc:sldMk cId="1335004414" sldId="280"/>
            <ac:grpSpMk id="20" creationId="{E74B9884-9E30-4A71-87BD-C431400AF079}"/>
          </ac:grpSpMkLst>
        </pc:grpChg>
        <pc:grpChg chg="add mod">
          <ac:chgData name="Công Nguyễn" userId="2bb69f501827e366" providerId="LiveId" clId="{34E92124-9B55-4E61-8898-934C9990BA74}" dt="2022-03-03T12:07:20.719" v="2967" actId="1076"/>
          <ac:grpSpMkLst>
            <pc:docMk/>
            <pc:sldMk cId="1335004414" sldId="280"/>
            <ac:grpSpMk id="26" creationId="{FAAB4EE4-7CA2-4E0E-BDCF-2AA5AC7411A5}"/>
          </ac:grpSpMkLst>
        </pc:grpChg>
        <pc:picChg chg="add mod">
          <ac:chgData name="Công Nguyễn" userId="2bb69f501827e366" providerId="LiveId" clId="{34E92124-9B55-4E61-8898-934C9990BA74}" dt="2022-03-03T12:06:59.161" v="2917" actId="962"/>
          <ac:picMkLst>
            <pc:docMk/>
            <pc:sldMk cId="1335004414" sldId="280"/>
            <ac:picMk id="16" creationId="{BE62A207-D2CA-48CB-ADBC-0519A0092289}"/>
          </ac:picMkLst>
        </pc:picChg>
        <pc:picChg chg="mod">
          <ac:chgData name="Công Nguyễn" userId="2bb69f501827e366" providerId="LiveId" clId="{34E92124-9B55-4E61-8898-934C9990BA74}" dt="2022-03-03T12:06:08.459" v="2904" actId="962"/>
          <ac:picMkLst>
            <pc:docMk/>
            <pc:sldMk cId="1335004414" sldId="280"/>
            <ac:picMk id="18" creationId="{BE78563A-0BAC-4737-9D3C-C5F9BF28863E}"/>
          </ac:picMkLst>
        </pc:picChg>
        <pc:picChg chg="mod">
          <ac:chgData name="Công Nguyễn" userId="2bb69f501827e366" providerId="LiveId" clId="{34E92124-9B55-4E61-8898-934C9990BA74}" dt="2022-03-03T12:05:53.484" v="2902"/>
          <ac:picMkLst>
            <pc:docMk/>
            <pc:sldMk cId="1335004414" sldId="280"/>
            <ac:picMk id="21" creationId="{156A8196-DFA3-4B83-BF3B-F1E010747115}"/>
          </ac:picMkLst>
        </pc:picChg>
      </pc:sldChg>
      <pc:sldChg chg="modSp add ord">
        <pc:chgData name="Công Nguyễn" userId="2bb69f501827e366" providerId="LiveId" clId="{34E92124-9B55-4E61-8898-934C9990BA74}" dt="2022-03-03T12:06:29.293" v="2911" actId="962"/>
        <pc:sldMkLst>
          <pc:docMk/>
          <pc:sldMk cId="2248678017" sldId="281"/>
        </pc:sldMkLst>
        <pc:picChg chg="mod">
          <ac:chgData name="Công Nguyễn" userId="2bb69f501827e366" providerId="LiveId" clId="{34E92124-9B55-4E61-8898-934C9990BA74}" dt="2022-03-03T12:06:29.293" v="2911" actId="962"/>
          <ac:picMkLst>
            <pc:docMk/>
            <pc:sldMk cId="2248678017" sldId="281"/>
            <ac:picMk id="18" creationId="{BE78563A-0BAC-4737-9D3C-C5F9BF28863E}"/>
          </ac:picMkLst>
        </pc:picChg>
      </pc:sldChg>
      <pc:sldChg chg="new del">
        <pc:chgData name="Công Nguyễn" userId="2bb69f501827e366" providerId="LiveId" clId="{34E92124-9B55-4E61-8898-934C9990BA74}" dt="2022-03-03T12:07:29.876" v="2969" actId="47"/>
        <pc:sldMkLst>
          <pc:docMk/>
          <pc:sldMk cId="876516913" sldId="282"/>
        </pc:sldMkLst>
      </pc:sldChg>
      <pc:sldChg chg="addSp delSp modSp add mod ord modTransition delAnim modAnim">
        <pc:chgData name="Công Nguyễn" userId="2bb69f501827e366" providerId="LiveId" clId="{34E92124-9B55-4E61-8898-934C9990BA74}" dt="2022-03-03T12:11:09.574" v="3063"/>
        <pc:sldMkLst>
          <pc:docMk/>
          <pc:sldMk cId="4229372120" sldId="282"/>
        </pc:sldMkLst>
        <pc:spChg chg="mod">
          <ac:chgData name="Công Nguyễn" userId="2bb69f501827e366" providerId="LiveId" clId="{34E92124-9B55-4E61-8898-934C9990BA74}" dt="2022-03-03T12:08:48.201" v="2994" actId="1076"/>
          <ac:spMkLst>
            <pc:docMk/>
            <pc:sldMk cId="4229372120" sldId="282"/>
            <ac:spMk id="11" creationId="{EF15844D-A6BD-4E6B-B2B5-1AE7BB8B745F}"/>
          </ac:spMkLst>
        </pc:spChg>
        <pc:spChg chg="del">
          <ac:chgData name="Công Nguyễn" userId="2bb69f501827e366" providerId="LiveId" clId="{34E92124-9B55-4E61-8898-934C9990BA74}" dt="2022-03-03T12:07:40.387" v="2974" actId="478"/>
          <ac:spMkLst>
            <pc:docMk/>
            <pc:sldMk cId="4229372120" sldId="282"/>
            <ac:spMk id="47" creationId="{6C669BD5-5111-4AD3-812D-155D3B156A28}"/>
          </ac:spMkLst>
        </pc:spChg>
        <pc:spChg chg="del">
          <ac:chgData name="Công Nguyễn" userId="2bb69f501827e366" providerId="LiveId" clId="{34E92124-9B55-4E61-8898-934C9990BA74}" dt="2022-03-03T12:07:42.465" v="2976" actId="478"/>
          <ac:spMkLst>
            <pc:docMk/>
            <pc:sldMk cId="4229372120" sldId="282"/>
            <ac:spMk id="48" creationId="{80EC899E-9246-47EF-9DE1-68AFEB5721B6}"/>
          </ac:spMkLst>
        </pc:spChg>
        <pc:spChg chg="add mod">
          <ac:chgData name="Công Nguyễn" userId="2bb69f501827e366" providerId="LiveId" clId="{34E92124-9B55-4E61-8898-934C9990BA74}" dt="2022-03-03T12:08:12.575" v="2982" actId="207"/>
          <ac:spMkLst>
            <pc:docMk/>
            <pc:sldMk cId="4229372120" sldId="282"/>
            <ac:spMk id="49" creationId="{85D5455F-20C8-4F32-8D76-5A918C8959F0}"/>
          </ac:spMkLst>
        </pc:spChg>
        <pc:spChg chg="add mod">
          <ac:chgData name="Công Nguyễn" userId="2bb69f501827e366" providerId="LiveId" clId="{34E92124-9B55-4E61-8898-934C9990BA74}" dt="2022-03-03T12:08:45.410" v="2992" actId="1076"/>
          <ac:spMkLst>
            <pc:docMk/>
            <pc:sldMk cId="4229372120" sldId="282"/>
            <ac:spMk id="58" creationId="{76A48440-C60A-48F2-A57C-89489416D9F2}"/>
          </ac:spMkLst>
        </pc:spChg>
        <pc:spChg chg="add mod">
          <ac:chgData name="Công Nguyễn" userId="2bb69f501827e366" providerId="LiveId" clId="{34E92124-9B55-4E61-8898-934C9990BA74}" dt="2022-03-03T12:09:20.645" v="3038" actId="404"/>
          <ac:spMkLst>
            <pc:docMk/>
            <pc:sldMk cId="4229372120" sldId="282"/>
            <ac:spMk id="59" creationId="{610A43BB-2B73-4CC9-BA52-A9173BA48F7F}"/>
          </ac:spMkLst>
        </pc:spChg>
        <pc:spChg chg="add mod">
          <ac:chgData name="Công Nguyễn" userId="2bb69f501827e366" providerId="LiveId" clId="{34E92124-9B55-4E61-8898-934C9990BA74}" dt="2022-03-03T12:09:36.094" v="3060" actId="20577"/>
          <ac:spMkLst>
            <pc:docMk/>
            <pc:sldMk cId="4229372120" sldId="282"/>
            <ac:spMk id="60" creationId="{AC68617C-6A20-4FAA-A871-AB5B9F244648}"/>
          </ac:spMkLst>
        </pc:spChg>
        <pc:grpChg chg="del">
          <ac:chgData name="Công Nguyễn" userId="2bb69f501827e366" providerId="LiveId" clId="{34E92124-9B55-4E61-8898-934C9990BA74}" dt="2022-03-03T12:07:38.585" v="2973" actId="478"/>
          <ac:grpSpMkLst>
            <pc:docMk/>
            <pc:sldMk cId="4229372120" sldId="282"/>
            <ac:grpSpMk id="46" creationId="{1812775F-5AB5-4C0A-AEC8-560EF31BD648}"/>
          </ac:grpSpMkLst>
        </pc:grpChg>
        <pc:grpChg chg="del">
          <ac:chgData name="Công Nguyễn" userId="2bb69f501827e366" providerId="LiveId" clId="{34E92124-9B55-4E61-8898-934C9990BA74}" dt="2022-03-03T12:07:41.016" v="2975" actId="478"/>
          <ac:grpSpMkLst>
            <pc:docMk/>
            <pc:sldMk cId="4229372120" sldId="282"/>
            <ac:grpSpMk id="50" creationId="{40EAD48B-9C91-4DB3-97D8-3BBB5F60670C}"/>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A4C6AE-6ABD-4F8C-8EEF-17BA6877DACF}"/>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40C42F2B-3232-4520-97DF-EC879DF9E3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6AF87810-9717-49CB-A27F-1C307E3DCBAD}"/>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5" name="Chỗ dành sẵn cho Chân trang 4">
            <a:extLst>
              <a:ext uri="{FF2B5EF4-FFF2-40B4-BE49-F238E27FC236}">
                <a16:creationId xmlns:a16="http://schemas.microsoft.com/office/drawing/2014/main" id="{4900AEAB-0A5B-41A7-88AD-FB01A76E218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A6A8B29-3A36-4A7A-A4E1-2714A8B309AE}"/>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189063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0FF6B-A07A-4831-ABF5-A4B73CB953A1}"/>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00D141A1-9390-4818-84BD-EBDE9F7AD8C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971AB33D-FEDE-4515-AE59-8EB905C065D6}"/>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5" name="Chỗ dành sẵn cho Chân trang 4">
            <a:extLst>
              <a:ext uri="{FF2B5EF4-FFF2-40B4-BE49-F238E27FC236}">
                <a16:creationId xmlns:a16="http://schemas.microsoft.com/office/drawing/2014/main" id="{B6625CD4-842D-48AC-8C72-BED5B1DE542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BCE456E-63DB-4047-B04C-2C73683B788C}"/>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399828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B5D2FDB8-5587-4295-910B-B4088CAAF93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10EC3615-C723-4F88-9B68-819338D5B8E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CCAFD20-1479-4023-B11D-18301BC528CC}"/>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5" name="Chỗ dành sẵn cho Chân trang 4">
            <a:extLst>
              <a:ext uri="{FF2B5EF4-FFF2-40B4-BE49-F238E27FC236}">
                <a16:creationId xmlns:a16="http://schemas.microsoft.com/office/drawing/2014/main" id="{01E7AD67-94AB-4EF6-AB3E-027F3D9C14C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611B61C-8EEC-4274-825E-CEFC7C398665}"/>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39229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ED71C6-E7CC-455B-B216-E76DB56D1E0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4DC7BF28-2A44-4A62-B4C8-A451A2B85DDF}"/>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EC9778A-4235-457E-8BD7-1FAF9E71B452}"/>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5" name="Chỗ dành sẵn cho Chân trang 4">
            <a:extLst>
              <a:ext uri="{FF2B5EF4-FFF2-40B4-BE49-F238E27FC236}">
                <a16:creationId xmlns:a16="http://schemas.microsoft.com/office/drawing/2014/main" id="{203AB399-43B5-4EBA-A2E2-48D8939D4C1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8BAB876-1D78-45F0-8A89-66312E7B6C35}"/>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324009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D02E5F-67E5-4B37-9797-615407FDD5CB}"/>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53D0ED09-5BAF-4440-8062-447BA91DE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A049366-B7D9-489D-A738-4FADE34241A8}"/>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5" name="Chỗ dành sẵn cho Chân trang 4">
            <a:extLst>
              <a:ext uri="{FF2B5EF4-FFF2-40B4-BE49-F238E27FC236}">
                <a16:creationId xmlns:a16="http://schemas.microsoft.com/office/drawing/2014/main" id="{61EEA258-21FE-4CBA-B917-539E737A221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9D42EB3-9335-45E8-8DB9-6F3A5CD320D3}"/>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211108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2E9B94-E41A-4117-A1CD-B3A09A9A2C5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EAF1053F-3618-4E03-86F1-5DFC8365E95D}"/>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960C5BDE-BA66-46AC-905A-43B8A3FEAE5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0D702DE-7285-4557-A9EA-64F36AD898B2}"/>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6" name="Chỗ dành sẵn cho Chân trang 5">
            <a:extLst>
              <a:ext uri="{FF2B5EF4-FFF2-40B4-BE49-F238E27FC236}">
                <a16:creationId xmlns:a16="http://schemas.microsoft.com/office/drawing/2014/main" id="{6B418EFE-1E33-4F77-9BA6-C1B181CE1F3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D98B95B3-F962-47E2-9548-665A78DE3642}"/>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255538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0C6EA79-997B-43F6-852D-CE7CAA78B3E6}"/>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C34431FD-7B95-4A48-A34E-3B56A7ECA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55409EB-FA25-45E4-8BF1-60099A4506A1}"/>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5B4A2E0C-81FC-410B-A98D-BE09A36E6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B67BA6A-6478-446D-AB94-434CF8A54341}"/>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DE61148A-73BB-4663-88D9-EE69DCFF8268}"/>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8" name="Chỗ dành sẵn cho Chân trang 7">
            <a:extLst>
              <a:ext uri="{FF2B5EF4-FFF2-40B4-BE49-F238E27FC236}">
                <a16:creationId xmlns:a16="http://schemas.microsoft.com/office/drawing/2014/main" id="{3C53342C-1BDE-4228-AFCB-925DC9C5D716}"/>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BA113F4D-DFFB-44A2-8C81-041593ED4D0A}"/>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9960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A7D131-7E0D-4D37-8BDF-F73ED36B43E4}"/>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E900DA1D-43ED-498A-B122-9C422B524C24}"/>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4" name="Chỗ dành sẵn cho Chân trang 3">
            <a:extLst>
              <a:ext uri="{FF2B5EF4-FFF2-40B4-BE49-F238E27FC236}">
                <a16:creationId xmlns:a16="http://schemas.microsoft.com/office/drawing/2014/main" id="{40A9CC15-A860-4679-94EE-20D6187C73E0}"/>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0B149D12-AD81-4FAE-B9C6-50B934B7832E}"/>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77280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F44C5E8-8F18-44AA-9971-3E021A3B09DE}"/>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3" name="Chỗ dành sẵn cho Chân trang 2">
            <a:extLst>
              <a:ext uri="{FF2B5EF4-FFF2-40B4-BE49-F238E27FC236}">
                <a16:creationId xmlns:a16="http://schemas.microsoft.com/office/drawing/2014/main" id="{53D8CC0D-FB12-41F3-8822-BF1884DBA557}"/>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35871D59-65BA-485E-81FC-035C4EF1A876}"/>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86485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E00729-25E6-4200-A57E-CFFA47742E7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57E06425-ECCC-462C-A734-D6289F4FA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CD4DF17F-3965-407F-AFF5-A7BB24E07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6AEA0DC-9B89-4961-8AD0-EAFB168808D6}"/>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6" name="Chỗ dành sẵn cho Chân trang 5">
            <a:extLst>
              <a:ext uri="{FF2B5EF4-FFF2-40B4-BE49-F238E27FC236}">
                <a16:creationId xmlns:a16="http://schemas.microsoft.com/office/drawing/2014/main" id="{4D2FAB66-BF9F-4D8E-B945-84D47961E6B2}"/>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0FE65E9-F5E8-4CCB-8EC4-F4F182B373C2}"/>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419503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6584668-7575-4836-8A32-1BE80E29B7C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F924ED66-2B3D-4939-915C-5DEAFEBA5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9A6D0E3F-2CCA-41E6-B40B-DBC9D412D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FBB94CE-5517-40DE-937E-A236E1881327}"/>
              </a:ext>
            </a:extLst>
          </p:cNvPr>
          <p:cNvSpPr>
            <a:spLocks noGrp="1"/>
          </p:cNvSpPr>
          <p:nvPr>
            <p:ph type="dt" sz="half" idx="10"/>
          </p:nvPr>
        </p:nvSpPr>
        <p:spPr/>
        <p:txBody>
          <a:bodyPr/>
          <a:lstStyle/>
          <a:p>
            <a:fld id="{5216018A-2AC3-4FE9-95EA-B27028741E9A}" type="datetimeFigureOut">
              <a:rPr lang="vi-VN" smtClean="0"/>
              <a:t>16/03/2022</a:t>
            </a:fld>
            <a:endParaRPr lang="vi-VN"/>
          </a:p>
        </p:txBody>
      </p:sp>
      <p:sp>
        <p:nvSpPr>
          <p:cNvPr id="6" name="Chỗ dành sẵn cho Chân trang 5">
            <a:extLst>
              <a:ext uri="{FF2B5EF4-FFF2-40B4-BE49-F238E27FC236}">
                <a16:creationId xmlns:a16="http://schemas.microsoft.com/office/drawing/2014/main" id="{7E178C72-5806-4567-A761-F8A1B6FE0B5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A0CEA17-7E6A-4C2D-9FEE-4AB63434D4C1}"/>
              </a:ext>
            </a:extLst>
          </p:cNvPr>
          <p:cNvSpPr>
            <a:spLocks noGrp="1"/>
          </p:cNvSpPr>
          <p:nvPr>
            <p:ph type="sldNum" sz="quarter" idx="12"/>
          </p:nvPr>
        </p:nvSpPr>
        <p:spPr/>
        <p:txBody>
          <a:bodyPr/>
          <a:lstStyle/>
          <a:p>
            <a:fld id="{7149B125-524D-43AA-8493-9DC79A72C0C3}" type="slidenum">
              <a:rPr lang="vi-VN" smtClean="0"/>
              <a:t>‹#›</a:t>
            </a:fld>
            <a:endParaRPr lang="vi-VN"/>
          </a:p>
        </p:txBody>
      </p:sp>
    </p:spTree>
    <p:extLst>
      <p:ext uri="{BB962C8B-B14F-4D97-AF65-F5344CB8AC3E}">
        <p14:creationId xmlns:p14="http://schemas.microsoft.com/office/powerpoint/2010/main" val="286158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5B81D0D4-B1BA-481F-881A-D0ABBED53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6CD4303E-B474-4DB2-949C-5214ABAAD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94F7BD4-94A6-4DCB-8286-D9493F228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6018A-2AC3-4FE9-95EA-B27028741E9A}" type="datetimeFigureOut">
              <a:rPr lang="vi-VN" smtClean="0"/>
              <a:t>16/03/2022</a:t>
            </a:fld>
            <a:endParaRPr lang="vi-VN"/>
          </a:p>
        </p:txBody>
      </p:sp>
      <p:sp>
        <p:nvSpPr>
          <p:cNvPr id="5" name="Chỗ dành sẵn cho Chân trang 4">
            <a:extLst>
              <a:ext uri="{FF2B5EF4-FFF2-40B4-BE49-F238E27FC236}">
                <a16:creationId xmlns:a16="http://schemas.microsoft.com/office/drawing/2014/main" id="{1E96C0E1-6D30-43A0-82FA-3A935E4C1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65C37334-5667-4897-BCA3-2F2DEBEE7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9B125-524D-43AA-8493-9DC79A72C0C3}" type="slidenum">
              <a:rPr lang="vi-VN" smtClean="0"/>
              <a:t>‹#›</a:t>
            </a:fld>
            <a:endParaRPr lang="vi-VN"/>
          </a:p>
        </p:txBody>
      </p:sp>
    </p:spTree>
    <p:extLst>
      <p:ext uri="{BB962C8B-B14F-4D97-AF65-F5344CB8AC3E}">
        <p14:creationId xmlns:p14="http://schemas.microsoft.com/office/powerpoint/2010/main" val="341476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6" name="Hình chữ nhật 5">
            <a:extLst>
              <a:ext uri="{FF2B5EF4-FFF2-40B4-BE49-F238E27FC236}">
                <a16:creationId xmlns:a16="http://schemas.microsoft.com/office/drawing/2014/main" id="{356A183A-6E3C-4BAD-B7FC-EC5430AE5AE0}"/>
              </a:ext>
            </a:extLst>
          </p:cNvPr>
          <p:cNvSpPr/>
          <p:nvPr/>
        </p:nvSpPr>
        <p:spPr>
          <a:xfrm>
            <a:off x="57176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6">
            <a:extLst>
              <a:ext uri="{FF2B5EF4-FFF2-40B4-BE49-F238E27FC236}">
                <a16:creationId xmlns:a16="http://schemas.microsoft.com/office/drawing/2014/main" id="{13F1EC02-E2A0-49AC-AC1C-AB35D7A14DA7}"/>
              </a:ext>
            </a:extLst>
          </p:cNvPr>
          <p:cNvSpPr/>
          <p:nvPr/>
        </p:nvSpPr>
        <p:spPr>
          <a:xfrm>
            <a:off x="175238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1FF25C97-A276-4CAD-AF32-F90D73126BBC}"/>
              </a:ext>
            </a:extLst>
          </p:cNvPr>
          <p:cNvSpPr/>
          <p:nvPr/>
        </p:nvSpPr>
        <p:spPr>
          <a:xfrm>
            <a:off x="293300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a:extLst>
              <a:ext uri="{FF2B5EF4-FFF2-40B4-BE49-F238E27FC236}">
                <a16:creationId xmlns:a16="http://schemas.microsoft.com/office/drawing/2014/main" id="{44E00AAA-DED9-4E6B-9D1F-B9A709673E1D}"/>
              </a:ext>
            </a:extLst>
          </p:cNvPr>
          <p:cNvSpPr/>
          <p:nvPr/>
        </p:nvSpPr>
        <p:spPr>
          <a:xfrm>
            <a:off x="411361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B5BCC9F7-5DF0-4517-AE16-E039B8D847FF}"/>
              </a:ext>
            </a:extLst>
          </p:cNvPr>
          <p:cNvSpPr/>
          <p:nvPr/>
        </p:nvSpPr>
        <p:spPr>
          <a:xfrm>
            <a:off x="529423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EF15844D-A6BD-4E6B-B2B5-1AE7BB8B745F}"/>
              </a:ext>
            </a:extLst>
          </p:cNvPr>
          <p:cNvSpPr/>
          <p:nvPr/>
        </p:nvSpPr>
        <p:spPr>
          <a:xfrm>
            <a:off x="647485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8EFB8DD1-2682-474D-95EC-954ACB615583}"/>
              </a:ext>
            </a:extLst>
          </p:cNvPr>
          <p:cNvSpPr/>
          <p:nvPr/>
        </p:nvSpPr>
        <p:spPr>
          <a:xfrm>
            <a:off x="765547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83847C4-2A35-49A8-9CC3-F234A9DF7CB6}"/>
              </a:ext>
            </a:extLst>
          </p:cNvPr>
          <p:cNvSpPr/>
          <p:nvPr/>
        </p:nvSpPr>
        <p:spPr>
          <a:xfrm>
            <a:off x="883609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F74EBF45-14A2-442D-883A-1258E86A53A3}"/>
              </a:ext>
            </a:extLst>
          </p:cNvPr>
          <p:cNvSpPr/>
          <p:nvPr/>
        </p:nvSpPr>
        <p:spPr>
          <a:xfrm>
            <a:off x="1001670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14">
            <a:extLst>
              <a:ext uri="{FF2B5EF4-FFF2-40B4-BE49-F238E27FC236}">
                <a16:creationId xmlns:a16="http://schemas.microsoft.com/office/drawing/2014/main" id="{A3112F17-2BF8-43FC-BE94-0E489664B696}"/>
              </a:ext>
            </a:extLst>
          </p:cNvPr>
          <p:cNvSpPr/>
          <p:nvPr/>
        </p:nvSpPr>
        <p:spPr>
          <a:xfrm>
            <a:off x="1119732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EB7C5BD0-860C-4508-9BA7-D254B970EEC5}"/>
              </a:ext>
            </a:extLst>
          </p:cNvPr>
          <p:cNvSpPr/>
          <p:nvPr/>
        </p:nvSpPr>
        <p:spPr>
          <a:xfrm rot="5400000">
            <a:off x="5803149" y="-5201857"/>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ình chữ nhật 16">
            <a:extLst>
              <a:ext uri="{FF2B5EF4-FFF2-40B4-BE49-F238E27FC236}">
                <a16:creationId xmlns:a16="http://schemas.microsoft.com/office/drawing/2014/main" id="{0DC17914-FE33-4DDE-ADE8-371C2CC31017}"/>
              </a:ext>
            </a:extLst>
          </p:cNvPr>
          <p:cNvSpPr/>
          <p:nvPr/>
        </p:nvSpPr>
        <p:spPr>
          <a:xfrm rot="5400000">
            <a:off x="5803150" y="-4102262"/>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B550C462-805E-41FE-9766-5A33EA7F327C}"/>
              </a:ext>
            </a:extLst>
          </p:cNvPr>
          <p:cNvSpPr/>
          <p:nvPr/>
        </p:nvSpPr>
        <p:spPr>
          <a:xfrm rot="5400000">
            <a:off x="5803151" y="-2999775"/>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18">
            <a:extLst>
              <a:ext uri="{FF2B5EF4-FFF2-40B4-BE49-F238E27FC236}">
                <a16:creationId xmlns:a16="http://schemas.microsoft.com/office/drawing/2014/main" id="{5205B41C-D574-4BC7-9722-F4B3DAE2BFDE}"/>
              </a:ext>
            </a:extLst>
          </p:cNvPr>
          <p:cNvSpPr/>
          <p:nvPr/>
        </p:nvSpPr>
        <p:spPr>
          <a:xfrm rot="5400000">
            <a:off x="5803152" y="-1900180"/>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3B7CFC68-35B7-4E9A-A625-183617E96AB4}"/>
              </a:ext>
            </a:extLst>
          </p:cNvPr>
          <p:cNvSpPr/>
          <p:nvPr/>
        </p:nvSpPr>
        <p:spPr>
          <a:xfrm rot="5400000">
            <a:off x="5803149" y="-800584"/>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20">
            <a:extLst>
              <a:ext uri="{FF2B5EF4-FFF2-40B4-BE49-F238E27FC236}">
                <a16:creationId xmlns:a16="http://schemas.microsoft.com/office/drawing/2014/main" id="{595893D3-14C3-4F3A-9426-C0F373E2DEFD}"/>
              </a:ext>
            </a:extLst>
          </p:cNvPr>
          <p:cNvSpPr/>
          <p:nvPr/>
        </p:nvSpPr>
        <p:spPr>
          <a:xfrm rot="5400000">
            <a:off x="5803154" y="160709"/>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Tim 21">
            <a:extLst>
              <a:ext uri="{FF2B5EF4-FFF2-40B4-BE49-F238E27FC236}">
                <a16:creationId xmlns:a16="http://schemas.microsoft.com/office/drawing/2014/main" id="{6C669BD5-5111-4AD3-812D-155D3B156A28}"/>
              </a:ext>
            </a:extLst>
          </p:cNvPr>
          <p:cNvSpPr/>
          <p:nvPr/>
        </p:nvSpPr>
        <p:spPr>
          <a:xfrm>
            <a:off x="2834979" y="756642"/>
            <a:ext cx="6522041" cy="5500067"/>
          </a:xfrm>
          <a:custGeom>
            <a:avLst/>
            <a:gdLst>
              <a:gd name="connsiteX0" fmla="*/ 3163748 w 6327495"/>
              <a:gd name="connsiteY0" fmla="*/ 1252960 h 5011838"/>
              <a:gd name="connsiteX1" fmla="*/ 3163748 w 6327495"/>
              <a:gd name="connsiteY1" fmla="*/ 5011838 h 5011838"/>
              <a:gd name="connsiteX2" fmla="*/ 3163748 w 6327495"/>
              <a:gd name="connsiteY2" fmla="*/ 1252960 h 5011838"/>
              <a:gd name="connsiteX0" fmla="*/ 3194829 w 6373633"/>
              <a:gd name="connsiteY0" fmla="*/ 1113416 h 5288983"/>
              <a:gd name="connsiteX1" fmla="*/ 3183254 w 6373633"/>
              <a:gd name="connsiteY1" fmla="*/ 5288983 h 5288983"/>
              <a:gd name="connsiteX2" fmla="*/ 3194829 w 6373633"/>
              <a:gd name="connsiteY2" fmla="*/ 1113416 h 5288983"/>
              <a:gd name="connsiteX0" fmla="*/ 3194829 w 6458719"/>
              <a:gd name="connsiteY0" fmla="*/ 1113416 h 5288983"/>
              <a:gd name="connsiteX1" fmla="*/ 3183254 w 6458719"/>
              <a:gd name="connsiteY1" fmla="*/ 5288983 h 5288983"/>
              <a:gd name="connsiteX2" fmla="*/ 3194829 w 6458719"/>
              <a:gd name="connsiteY2" fmla="*/ 1113416 h 5288983"/>
              <a:gd name="connsiteX0" fmla="*/ 3258151 w 6522041"/>
              <a:gd name="connsiteY0" fmla="*/ 1014036 h 5189603"/>
              <a:gd name="connsiteX1" fmla="*/ 3246576 w 6522041"/>
              <a:gd name="connsiteY1" fmla="*/ 5189603 h 5189603"/>
              <a:gd name="connsiteX2" fmla="*/ 3258151 w 6522041"/>
              <a:gd name="connsiteY2" fmla="*/ 1014036 h 5189603"/>
              <a:gd name="connsiteX0" fmla="*/ 3258151 w 6522041"/>
              <a:gd name="connsiteY0" fmla="*/ 973984 h 5392619"/>
              <a:gd name="connsiteX1" fmla="*/ 3246576 w 6522041"/>
              <a:gd name="connsiteY1" fmla="*/ 5392619 h 5392619"/>
              <a:gd name="connsiteX2" fmla="*/ 3258151 w 6522041"/>
              <a:gd name="connsiteY2" fmla="*/ 973984 h 5392619"/>
              <a:gd name="connsiteX0" fmla="*/ 3258151 w 6522041"/>
              <a:gd name="connsiteY0" fmla="*/ 954110 h 5500067"/>
              <a:gd name="connsiteX1" fmla="*/ 3246576 w 6522041"/>
              <a:gd name="connsiteY1" fmla="*/ 5500067 h 5500067"/>
              <a:gd name="connsiteX2" fmla="*/ 3258151 w 6522041"/>
              <a:gd name="connsiteY2" fmla="*/ 954110 h 5500067"/>
            </a:gdLst>
            <a:ahLst/>
            <a:cxnLst>
              <a:cxn ang="0">
                <a:pos x="connsiteX0" y="connsiteY0"/>
              </a:cxn>
              <a:cxn ang="0">
                <a:pos x="connsiteX1" y="connsiteY1"/>
              </a:cxn>
              <a:cxn ang="0">
                <a:pos x="connsiteX2" y="connsiteY2"/>
              </a:cxn>
            </a:cxnLst>
            <a:rect l="l" t="t" r="r" b="b"/>
            <a:pathLst>
              <a:path w="6522041" h="5500067">
                <a:moveTo>
                  <a:pt x="3258151" y="954110"/>
                </a:moveTo>
                <a:cubicBezTo>
                  <a:pt x="4900470" y="-1737970"/>
                  <a:pt x="9705893" y="1741189"/>
                  <a:pt x="3246576" y="5500067"/>
                </a:cubicBezTo>
                <a:cubicBezTo>
                  <a:pt x="-3212742" y="1741189"/>
                  <a:pt x="1696853" y="-1575924"/>
                  <a:pt x="3258151" y="954110"/>
                </a:cubicBezTo>
                <a:close/>
              </a:path>
            </a:pathLst>
          </a:custGeom>
          <a:solidFill>
            <a:srgbClr val="82081C"/>
          </a:solidFill>
          <a:ln w="130175">
            <a:solidFill>
              <a:srgbClr val="F63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ộp Văn bản 47">
            <a:extLst>
              <a:ext uri="{FF2B5EF4-FFF2-40B4-BE49-F238E27FC236}">
                <a16:creationId xmlns:a16="http://schemas.microsoft.com/office/drawing/2014/main" id="{80EC899E-9246-47EF-9DE1-68AFEB5721B6}"/>
              </a:ext>
            </a:extLst>
          </p:cNvPr>
          <p:cNvSpPr txBox="1"/>
          <p:nvPr/>
        </p:nvSpPr>
        <p:spPr>
          <a:xfrm>
            <a:off x="4383618" y="3743403"/>
            <a:ext cx="3445440" cy="1107996"/>
          </a:xfrm>
          <a:prstGeom prst="rect">
            <a:avLst/>
          </a:prstGeom>
          <a:noFill/>
        </p:spPr>
        <p:txBody>
          <a:bodyPr wrap="square" rtlCol="0">
            <a:spAutoFit/>
          </a:bodyPr>
          <a:lstStyle/>
          <a:p>
            <a:pPr algn="ctr"/>
            <a:r>
              <a:rPr lang="en-US" sz="6600">
                <a:solidFill>
                  <a:schemeClr val="bg1"/>
                </a:solidFill>
                <a:latin typeface="Pattaya" panose="00000500000000000000" pitchFamily="2" charset="-34"/>
                <a:cs typeface="Pattaya" panose="00000500000000000000" pitchFamily="2" charset="-34"/>
              </a:rPr>
              <a:t>Tên nhóm</a:t>
            </a:r>
            <a:endParaRPr lang="vi-VN" sz="6600">
              <a:solidFill>
                <a:schemeClr val="bg1"/>
              </a:solidFill>
              <a:latin typeface="Pattaya" panose="00000500000000000000" pitchFamily="2" charset="-34"/>
              <a:cs typeface="Pattaya" panose="00000500000000000000" pitchFamily="2" charset="-34"/>
            </a:endParaRPr>
          </a:p>
        </p:txBody>
      </p:sp>
      <p:grpSp>
        <p:nvGrpSpPr>
          <p:cNvPr id="50" name="Nhóm 49">
            <a:extLst>
              <a:ext uri="{FF2B5EF4-FFF2-40B4-BE49-F238E27FC236}">
                <a16:creationId xmlns:a16="http://schemas.microsoft.com/office/drawing/2014/main" id="{40EAD48B-9C91-4DB3-97D8-3BBB5F60670C}"/>
              </a:ext>
            </a:extLst>
          </p:cNvPr>
          <p:cNvGrpSpPr/>
          <p:nvPr/>
        </p:nvGrpSpPr>
        <p:grpSpPr>
          <a:xfrm rot="20730621">
            <a:off x="5325712" y="1870920"/>
            <a:ext cx="1684092" cy="1899555"/>
            <a:chOff x="5248516" y="1854043"/>
            <a:chExt cx="1684092" cy="1899555"/>
          </a:xfrm>
        </p:grpSpPr>
        <p:sp>
          <p:nvSpPr>
            <p:cNvPr id="51" name="Hình chữ nhật 50">
              <a:extLst>
                <a:ext uri="{FF2B5EF4-FFF2-40B4-BE49-F238E27FC236}">
                  <a16:creationId xmlns:a16="http://schemas.microsoft.com/office/drawing/2014/main" id="{28850EBE-3348-40D9-B083-27E1FC31E3EC}"/>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9EB5D088-703F-4735-A551-AE86913C353E}"/>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Tim 52">
              <a:extLst>
                <a:ext uri="{FF2B5EF4-FFF2-40B4-BE49-F238E27FC236}">
                  <a16:creationId xmlns:a16="http://schemas.microsoft.com/office/drawing/2014/main" id="{67D4406F-0014-4821-A001-E5F3E0F324B3}"/>
                </a:ext>
              </a:extLst>
            </p:cNvPr>
            <p:cNvSpPr/>
            <p:nvPr/>
          </p:nvSpPr>
          <p:spPr>
            <a:xfrm rot="1668157">
              <a:off x="6326913" y="320880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Tim 53">
              <a:extLst>
                <a:ext uri="{FF2B5EF4-FFF2-40B4-BE49-F238E27FC236}">
                  <a16:creationId xmlns:a16="http://schemas.microsoft.com/office/drawing/2014/main" id="{FA688163-F4F2-46E5-9F1E-0FFA82A1A7AD}"/>
                </a:ext>
              </a:extLst>
            </p:cNvPr>
            <p:cNvSpPr/>
            <p:nvPr/>
          </p:nvSpPr>
          <p:spPr>
            <a:xfrm rot="19431567">
              <a:off x="6183380" y="3321000"/>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Hình tự do: Hình 54">
              <a:extLst>
                <a:ext uri="{FF2B5EF4-FFF2-40B4-BE49-F238E27FC236}">
                  <a16:creationId xmlns:a16="http://schemas.microsoft.com/office/drawing/2014/main" id="{215CBC60-7FB9-4EB8-907E-E02C988FA4A8}"/>
                </a:ext>
              </a:extLst>
            </p:cNvPr>
            <p:cNvSpPr/>
            <p:nvPr/>
          </p:nvSpPr>
          <p:spPr>
            <a:xfrm>
              <a:off x="5248516" y="1854043"/>
              <a:ext cx="539115" cy="410031"/>
            </a:xfrm>
            <a:custGeom>
              <a:avLst/>
              <a:gdLst>
                <a:gd name="connsiteX0" fmla="*/ 0 w 365760"/>
                <a:gd name="connsiteY0" fmla="*/ 150495 h 333375"/>
                <a:gd name="connsiteX1" fmla="*/ 238125 w 365760"/>
                <a:gd name="connsiteY1" fmla="*/ 0 h 333375"/>
                <a:gd name="connsiteX2" fmla="*/ 230505 w 365760"/>
                <a:gd name="connsiteY2" fmla="*/ 93345 h 333375"/>
                <a:gd name="connsiteX3" fmla="*/ 310515 w 365760"/>
                <a:gd name="connsiteY3" fmla="*/ 97155 h 333375"/>
                <a:gd name="connsiteX4" fmla="*/ 278130 w 365760"/>
                <a:gd name="connsiteY4" fmla="*/ 163830 h 333375"/>
                <a:gd name="connsiteX5" fmla="*/ 365760 w 365760"/>
                <a:gd name="connsiteY5" fmla="*/ 179070 h 333375"/>
                <a:gd name="connsiteX6" fmla="*/ 127635 w 365760"/>
                <a:gd name="connsiteY6" fmla="*/ 333375 h 333375"/>
                <a:gd name="connsiteX7" fmla="*/ 121920 w 365760"/>
                <a:gd name="connsiteY7" fmla="*/ 253365 h 333375"/>
                <a:gd name="connsiteX8" fmla="*/ 55245 w 365760"/>
                <a:gd name="connsiteY8" fmla="*/ 249555 h 333375"/>
                <a:gd name="connsiteX9" fmla="*/ 74295 w 365760"/>
                <a:gd name="connsiteY9" fmla="*/ 175260 h 333375"/>
                <a:gd name="connsiteX10" fmla="*/ 0 w 365760"/>
                <a:gd name="connsiteY10" fmla="*/ 150495 h 333375"/>
                <a:gd name="connsiteX0" fmla="*/ 0 w 365760"/>
                <a:gd name="connsiteY0" fmla="*/ 224972 h 407852"/>
                <a:gd name="connsiteX1" fmla="*/ 345978 w 365760"/>
                <a:gd name="connsiteY1" fmla="*/ 0 h 407852"/>
                <a:gd name="connsiteX2" fmla="*/ 230505 w 365760"/>
                <a:gd name="connsiteY2" fmla="*/ 167822 h 407852"/>
                <a:gd name="connsiteX3" fmla="*/ 310515 w 365760"/>
                <a:gd name="connsiteY3" fmla="*/ 171632 h 407852"/>
                <a:gd name="connsiteX4" fmla="*/ 278130 w 365760"/>
                <a:gd name="connsiteY4" fmla="*/ 238307 h 407852"/>
                <a:gd name="connsiteX5" fmla="*/ 365760 w 365760"/>
                <a:gd name="connsiteY5" fmla="*/ 253547 h 407852"/>
                <a:gd name="connsiteX6" fmla="*/ 127635 w 365760"/>
                <a:gd name="connsiteY6" fmla="*/ 407852 h 407852"/>
                <a:gd name="connsiteX7" fmla="*/ 121920 w 365760"/>
                <a:gd name="connsiteY7" fmla="*/ 327842 h 407852"/>
                <a:gd name="connsiteX8" fmla="*/ 55245 w 365760"/>
                <a:gd name="connsiteY8" fmla="*/ 324032 h 407852"/>
                <a:gd name="connsiteX9" fmla="*/ 74295 w 365760"/>
                <a:gd name="connsiteY9" fmla="*/ 249737 h 407852"/>
                <a:gd name="connsiteX10" fmla="*/ 0 w 365760"/>
                <a:gd name="connsiteY10" fmla="*/ 224972 h 407852"/>
                <a:gd name="connsiteX0" fmla="*/ 0 w 437124"/>
                <a:gd name="connsiteY0" fmla="*/ 224972 h 407852"/>
                <a:gd name="connsiteX1" fmla="*/ 345978 w 437124"/>
                <a:gd name="connsiteY1" fmla="*/ 0 h 407852"/>
                <a:gd name="connsiteX2" fmla="*/ 230505 w 437124"/>
                <a:gd name="connsiteY2" fmla="*/ 167822 h 407852"/>
                <a:gd name="connsiteX3" fmla="*/ 437124 w 437124"/>
                <a:gd name="connsiteY3" fmla="*/ 80864 h 407852"/>
                <a:gd name="connsiteX4" fmla="*/ 278130 w 437124"/>
                <a:gd name="connsiteY4" fmla="*/ 238307 h 407852"/>
                <a:gd name="connsiteX5" fmla="*/ 365760 w 437124"/>
                <a:gd name="connsiteY5" fmla="*/ 253547 h 407852"/>
                <a:gd name="connsiteX6" fmla="*/ 127635 w 437124"/>
                <a:gd name="connsiteY6" fmla="*/ 407852 h 407852"/>
                <a:gd name="connsiteX7" fmla="*/ 121920 w 437124"/>
                <a:gd name="connsiteY7" fmla="*/ 327842 h 407852"/>
                <a:gd name="connsiteX8" fmla="*/ 55245 w 437124"/>
                <a:gd name="connsiteY8" fmla="*/ 324032 h 407852"/>
                <a:gd name="connsiteX9" fmla="*/ 74295 w 437124"/>
                <a:gd name="connsiteY9" fmla="*/ 249737 h 407852"/>
                <a:gd name="connsiteX10" fmla="*/ 0 w 437124"/>
                <a:gd name="connsiteY10" fmla="*/ 224972 h 407852"/>
                <a:gd name="connsiteX0" fmla="*/ 0 w 553330"/>
                <a:gd name="connsiteY0" fmla="*/ 224972 h 407852"/>
                <a:gd name="connsiteX1" fmla="*/ 345978 w 553330"/>
                <a:gd name="connsiteY1" fmla="*/ 0 h 407852"/>
                <a:gd name="connsiteX2" fmla="*/ 230505 w 553330"/>
                <a:gd name="connsiteY2" fmla="*/ 167822 h 407852"/>
                <a:gd name="connsiteX3" fmla="*/ 437124 w 553330"/>
                <a:gd name="connsiteY3" fmla="*/ 80864 h 407852"/>
                <a:gd name="connsiteX4" fmla="*/ 278130 w 553330"/>
                <a:gd name="connsiteY4" fmla="*/ 238307 h 407852"/>
                <a:gd name="connsiteX5" fmla="*/ 553330 w 553330"/>
                <a:gd name="connsiteY5" fmla="*/ 160451 h 407852"/>
                <a:gd name="connsiteX6" fmla="*/ 127635 w 553330"/>
                <a:gd name="connsiteY6" fmla="*/ 407852 h 407852"/>
                <a:gd name="connsiteX7" fmla="*/ 121920 w 553330"/>
                <a:gd name="connsiteY7" fmla="*/ 327842 h 407852"/>
                <a:gd name="connsiteX8" fmla="*/ 55245 w 553330"/>
                <a:gd name="connsiteY8" fmla="*/ 324032 h 407852"/>
                <a:gd name="connsiteX9" fmla="*/ 74295 w 553330"/>
                <a:gd name="connsiteY9" fmla="*/ 249737 h 407852"/>
                <a:gd name="connsiteX10" fmla="*/ 0 w 553330"/>
                <a:gd name="connsiteY10" fmla="*/ 224972 h 407852"/>
                <a:gd name="connsiteX0" fmla="*/ 0 w 553330"/>
                <a:gd name="connsiteY0" fmla="*/ 224972 h 491638"/>
                <a:gd name="connsiteX1" fmla="*/ 345978 w 553330"/>
                <a:gd name="connsiteY1" fmla="*/ 0 h 491638"/>
                <a:gd name="connsiteX2" fmla="*/ 230505 w 553330"/>
                <a:gd name="connsiteY2" fmla="*/ 167822 h 491638"/>
                <a:gd name="connsiteX3" fmla="*/ 437124 w 553330"/>
                <a:gd name="connsiteY3" fmla="*/ 80864 h 491638"/>
                <a:gd name="connsiteX4" fmla="*/ 278130 w 553330"/>
                <a:gd name="connsiteY4" fmla="*/ 238307 h 491638"/>
                <a:gd name="connsiteX5" fmla="*/ 553330 w 553330"/>
                <a:gd name="connsiteY5" fmla="*/ 160451 h 491638"/>
                <a:gd name="connsiteX6" fmla="*/ 10404 w 553330"/>
                <a:gd name="connsiteY6" fmla="*/ 491638 h 491638"/>
                <a:gd name="connsiteX7" fmla="*/ 121920 w 553330"/>
                <a:gd name="connsiteY7" fmla="*/ 327842 h 491638"/>
                <a:gd name="connsiteX8" fmla="*/ 55245 w 553330"/>
                <a:gd name="connsiteY8" fmla="*/ 324032 h 491638"/>
                <a:gd name="connsiteX9" fmla="*/ 74295 w 553330"/>
                <a:gd name="connsiteY9" fmla="*/ 249737 h 491638"/>
                <a:gd name="connsiteX10" fmla="*/ 0 w 553330"/>
                <a:gd name="connsiteY10" fmla="*/ 224972 h 491638"/>
                <a:gd name="connsiteX0" fmla="*/ 76053 w 629383"/>
                <a:gd name="connsiteY0" fmla="*/ 224972 h 491638"/>
                <a:gd name="connsiteX1" fmla="*/ 422031 w 629383"/>
                <a:gd name="connsiteY1" fmla="*/ 0 h 491638"/>
                <a:gd name="connsiteX2" fmla="*/ 306558 w 629383"/>
                <a:gd name="connsiteY2" fmla="*/ 167822 h 491638"/>
                <a:gd name="connsiteX3" fmla="*/ 513177 w 629383"/>
                <a:gd name="connsiteY3" fmla="*/ 80864 h 491638"/>
                <a:gd name="connsiteX4" fmla="*/ 354183 w 629383"/>
                <a:gd name="connsiteY4" fmla="*/ 238307 h 491638"/>
                <a:gd name="connsiteX5" fmla="*/ 629383 w 629383"/>
                <a:gd name="connsiteY5" fmla="*/ 160451 h 491638"/>
                <a:gd name="connsiteX6" fmla="*/ 86457 w 629383"/>
                <a:gd name="connsiteY6" fmla="*/ 491638 h 491638"/>
                <a:gd name="connsiteX7" fmla="*/ 197973 w 629383"/>
                <a:gd name="connsiteY7" fmla="*/ 327842 h 491638"/>
                <a:gd name="connsiteX8" fmla="*/ 0 w 629383"/>
                <a:gd name="connsiteY8" fmla="*/ 426438 h 491638"/>
                <a:gd name="connsiteX9" fmla="*/ 150348 w 629383"/>
                <a:gd name="connsiteY9" fmla="*/ 249737 h 491638"/>
                <a:gd name="connsiteX10" fmla="*/ 76053 w 629383"/>
                <a:gd name="connsiteY10" fmla="*/ 224972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207938 w 686973"/>
                <a:gd name="connsiteY9" fmla="*/ 249737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5866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63527"/>
                <a:gd name="connsiteY0" fmla="*/ 339014 h 491638"/>
                <a:gd name="connsiteX1" fmla="*/ 479621 w 663527"/>
                <a:gd name="connsiteY1" fmla="*/ 0 h 491638"/>
                <a:gd name="connsiteX2" fmla="*/ 425108 w 663527"/>
                <a:gd name="connsiteY2" fmla="*/ 121274 h 491638"/>
                <a:gd name="connsiteX3" fmla="*/ 570767 w 663527"/>
                <a:gd name="connsiteY3" fmla="*/ 80864 h 491638"/>
                <a:gd name="connsiteX4" fmla="*/ 458665 w 663527"/>
                <a:gd name="connsiteY4" fmla="*/ 208051 h 491638"/>
                <a:gd name="connsiteX5" fmla="*/ 663527 w 663527"/>
                <a:gd name="connsiteY5" fmla="*/ 174416 h 491638"/>
                <a:gd name="connsiteX6" fmla="*/ 144047 w 663527"/>
                <a:gd name="connsiteY6" fmla="*/ 491638 h 491638"/>
                <a:gd name="connsiteX7" fmla="*/ 180536 w 663527"/>
                <a:gd name="connsiteY7" fmla="*/ 379044 h 491638"/>
                <a:gd name="connsiteX8" fmla="*/ 57590 w 663527"/>
                <a:gd name="connsiteY8" fmla="*/ 426438 h 491638"/>
                <a:gd name="connsiteX9" fmla="*/ 142288 w 663527"/>
                <a:gd name="connsiteY9" fmla="*/ 298612 h 491638"/>
                <a:gd name="connsiteX10" fmla="*/ 0 w 663527"/>
                <a:gd name="connsiteY10" fmla="*/ 339014 h 491638"/>
                <a:gd name="connsiteX0" fmla="*/ 0 w 663527"/>
                <a:gd name="connsiteY0" fmla="*/ 339014 h 500948"/>
                <a:gd name="connsiteX1" fmla="*/ 479621 w 663527"/>
                <a:gd name="connsiteY1" fmla="*/ 0 h 500948"/>
                <a:gd name="connsiteX2" fmla="*/ 425108 w 663527"/>
                <a:gd name="connsiteY2" fmla="*/ 121274 h 500948"/>
                <a:gd name="connsiteX3" fmla="*/ 570767 w 663527"/>
                <a:gd name="connsiteY3" fmla="*/ 80864 h 500948"/>
                <a:gd name="connsiteX4" fmla="*/ 458665 w 663527"/>
                <a:gd name="connsiteY4" fmla="*/ 208051 h 500948"/>
                <a:gd name="connsiteX5" fmla="*/ 663527 w 663527"/>
                <a:gd name="connsiteY5" fmla="*/ 174416 h 500948"/>
                <a:gd name="connsiteX6" fmla="*/ 148736 w 663527"/>
                <a:gd name="connsiteY6" fmla="*/ 500948 h 500948"/>
                <a:gd name="connsiteX7" fmla="*/ 180536 w 663527"/>
                <a:gd name="connsiteY7" fmla="*/ 379044 h 500948"/>
                <a:gd name="connsiteX8" fmla="*/ 57590 w 663527"/>
                <a:gd name="connsiteY8" fmla="*/ 426438 h 500948"/>
                <a:gd name="connsiteX9" fmla="*/ 142288 w 663527"/>
                <a:gd name="connsiteY9" fmla="*/ 298612 h 500948"/>
                <a:gd name="connsiteX10" fmla="*/ 0 w 663527"/>
                <a:gd name="connsiteY10" fmla="*/ 339014 h 50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527" h="500948">
                  <a:moveTo>
                    <a:pt x="0" y="339014"/>
                  </a:moveTo>
                  <a:lnTo>
                    <a:pt x="479621" y="0"/>
                  </a:lnTo>
                  <a:lnTo>
                    <a:pt x="425108" y="121274"/>
                  </a:lnTo>
                  <a:lnTo>
                    <a:pt x="570767" y="80864"/>
                  </a:lnTo>
                  <a:lnTo>
                    <a:pt x="458665" y="208051"/>
                  </a:lnTo>
                  <a:lnTo>
                    <a:pt x="663527" y="174416"/>
                  </a:lnTo>
                  <a:lnTo>
                    <a:pt x="148736" y="500948"/>
                  </a:lnTo>
                  <a:lnTo>
                    <a:pt x="180536" y="379044"/>
                  </a:lnTo>
                  <a:lnTo>
                    <a:pt x="57590" y="426438"/>
                  </a:lnTo>
                  <a:lnTo>
                    <a:pt x="142288" y="298612"/>
                  </a:lnTo>
                  <a:lnTo>
                    <a:pt x="0" y="339014"/>
                  </a:lnTo>
                  <a:close/>
                </a:path>
              </a:pathLst>
            </a:custGeom>
            <a:solidFill>
              <a:srgbClr val="FECBD7">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Hình tự do: Hình 55">
              <a:extLst>
                <a:ext uri="{FF2B5EF4-FFF2-40B4-BE49-F238E27FC236}">
                  <a16:creationId xmlns:a16="http://schemas.microsoft.com/office/drawing/2014/main" id="{18FF8300-B92A-468B-A515-C4AD387AF397}"/>
                </a:ext>
              </a:extLst>
            </p:cNvPr>
            <p:cNvSpPr/>
            <p:nvPr/>
          </p:nvSpPr>
          <p:spPr>
            <a:xfrm>
              <a:off x="6393493" y="3343567"/>
              <a:ext cx="539115" cy="410031"/>
            </a:xfrm>
            <a:custGeom>
              <a:avLst/>
              <a:gdLst>
                <a:gd name="connsiteX0" fmla="*/ 0 w 365760"/>
                <a:gd name="connsiteY0" fmla="*/ 150495 h 333375"/>
                <a:gd name="connsiteX1" fmla="*/ 238125 w 365760"/>
                <a:gd name="connsiteY1" fmla="*/ 0 h 333375"/>
                <a:gd name="connsiteX2" fmla="*/ 230505 w 365760"/>
                <a:gd name="connsiteY2" fmla="*/ 93345 h 333375"/>
                <a:gd name="connsiteX3" fmla="*/ 310515 w 365760"/>
                <a:gd name="connsiteY3" fmla="*/ 97155 h 333375"/>
                <a:gd name="connsiteX4" fmla="*/ 278130 w 365760"/>
                <a:gd name="connsiteY4" fmla="*/ 163830 h 333375"/>
                <a:gd name="connsiteX5" fmla="*/ 365760 w 365760"/>
                <a:gd name="connsiteY5" fmla="*/ 179070 h 333375"/>
                <a:gd name="connsiteX6" fmla="*/ 127635 w 365760"/>
                <a:gd name="connsiteY6" fmla="*/ 333375 h 333375"/>
                <a:gd name="connsiteX7" fmla="*/ 121920 w 365760"/>
                <a:gd name="connsiteY7" fmla="*/ 253365 h 333375"/>
                <a:gd name="connsiteX8" fmla="*/ 55245 w 365760"/>
                <a:gd name="connsiteY8" fmla="*/ 249555 h 333375"/>
                <a:gd name="connsiteX9" fmla="*/ 74295 w 365760"/>
                <a:gd name="connsiteY9" fmla="*/ 175260 h 333375"/>
                <a:gd name="connsiteX10" fmla="*/ 0 w 365760"/>
                <a:gd name="connsiteY10" fmla="*/ 150495 h 333375"/>
                <a:gd name="connsiteX0" fmla="*/ 0 w 365760"/>
                <a:gd name="connsiteY0" fmla="*/ 224972 h 407852"/>
                <a:gd name="connsiteX1" fmla="*/ 345978 w 365760"/>
                <a:gd name="connsiteY1" fmla="*/ 0 h 407852"/>
                <a:gd name="connsiteX2" fmla="*/ 230505 w 365760"/>
                <a:gd name="connsiteY2" fmla="*/ 167822 h 407852"/>
                <a:gd name="connsiteX3" fmla="*/ 310515 w 365760"/>
                <a:gd name="connsiteY3" fmla="*/ 171632 h 407852"/>
                <a:gd name="connsiteX4" fmla="*/ 278130 w 365760"/>
                <a:gd name="connsiteY4" fmla="*/ 238307 h 407852"/>
                <a:gd name="connsiteX5" fmla="*/ 365760 w 365760"/>
                <a:gd name="connsiteY5" fmla="*/ 253547 h 407852"/>
                <a:gd name="connsiteX6" fmla="*/ 127635 w 365760"/>
                <a:gd name="connsiteY6" fmla="*/ 407852 h 407852"/>
                <a:gd name="connsiteX7" fmla="*/ 121920 w 365760"/>
                <a:gd name="connsiteY7" fmla="*/ 327842 h 407852"/>
                <a:gd name="connsiteX8" fmla="*/ 55245 w 365760"/>
                <a:gd name="connsiteY8" fmla="*/ 324032 h 407852"/>
                <a:gd name="connsiteX9" fmla="*/ 74295 w 365760"/>
                <a:gd name="connsiteY9" fmla="*/ 249737 h 407852"/>
                <a:gd name="connsiteX10" fmla="*/ 0 w 365760"/>
                <a:gd name="connsiteY10" fmla="*/ 224972 h 407852"/>
                <a:gd name="connsiteX0" fmla="*/ 0 w 437124"/>
                <a:gd name="connsiteY0" fmla="*/ 224972 h 407852"/>
                <a:gd name="connsiteX1" fmla="*/ 345978 w 437124"/>
                <a:gd name="connsiteY1" fmla="*/ 0 h 407852"/>
                <a:gd name="connsiteX2" fmla="*/ 230505 w 437124"/>
                <a:gd name="connsiteY2" fmla="*/ 167822 h 407852"/>
                <a:gd name="connsiteX3" fmla="*/ 437124 w 437124"/>
                <a:gd name="connsiteY3" fmla="*/ 80864 h 407852"/>
                <a:gd name="connsiteX4" fmla="*/ 278130 w 437124"/>
                <a:gd name="connsiteY4" fmla="*/ 238307 h 407852"/>
                <a:gd name="connsiteX5" fmla="*/ 365760 w 437124"/>
                <a:gd name="connsiteY5" fmla="*/ 253547 h 407852"/>
                <a:gd name="connsiteX6" fmla="*/ 127635 w 437124"/>
                <a:gd name="connsiteY6" fmla="*/ 407852 h 407852"/>
                <a:gd name="connsiteX7" fmla="*/ 121920 w 437124"/>
                <a:gd name="connsiteY7" fmla="*/ 327842 h 407852"/>
                <a:gd name="connsiteX8" fmla="*/ 55245 w 437124"/>
                <a:gd name="connsiteY8" fmla="*/ 324032 h 407852"/>
                <a:gd name="connsiteX9" fmla="*/ 74295 w 437124"/>
                <a:gd name="connsiteY9" fmla="*/ 249737 h 407852"/>
                <a:gd name="connsiteX10" fmla="*/ 0 w 437124"/>
                <a:gd name="connsiteY10" fmla="*/ 224972 h 407852"/>
                <a:gd name="connsiteX0" fmla="*/ 0 w 553330"/>
                <a:gd name="connsiteY0" fmla="*/ 224972 h 407852"/>
                <a:gd name="connsiteX1" fmla="*/ 345978 w 553330"/>
                <a:gd name="connsiteY1" fmla="*/ 0 h 407852"/>
                <a:gd name="connsiteX2" fmla="*/ 230505 w 553330"/>
                <a:gd name="connsiteY2" fmla="*/ 167822 h 407852"/>
                <a:gd name="connsiteX3" fmla="*/ 437124 w 553330"/>
                <a:gd name="connsiteY3" fmla="*/ 80864 h 407852"/>
                <a:gd name="connsiteX4" fmla="*/ 278130 w 553330"/>
                <a:gd name="connsiteY4" fmla="*/ 238307 h 407852"/>
                <a:gd name="connsiteX5" fmla="*/ 553330 w 553330"/>
                <a:gd name="connsiteY5" fmla="*/ 160451 h 407852"/>
                <a:gd name="connsiteX6" fmla="*/ 127635 w 553330"/>
                <a:gd name="connsiteY6" fmla="*/ 407852 h 407852"/>
                <a:gd name="connsiteX7" fmla="*/ 121920 w 553330"/>
                <a:gd name="connsiteY7" fmla="*/ 327842 h 407852"/>
                <a:gd name="connsiteX8" fmla="*/ 55245 w 553330"/>
                <a:gd name="connsiteY8" fmla="*/ 324032 h 407852"/>
                <a:gd name="connsiteX9" fmla="*/ 74295 w 553330"/>
                <a:gd name="connsiteY9" fmla="*/ 249737 h 407852"/>
                <a:gd name="connsiteX10" fmla="*/ 0 w 553330"/>
                <a:gd name="connsiteY10" fmla="*/ 224972 h 407852"/>
                <a:gd name="connsiteX0" fmla="*/ 0 w 553330"/>
                <a:gd name="connsiteY0" fmla="*/ 224972 h 491638"/>
                <a:gd name="connsiteX1" fmla="*/ 345978 w 553330"/>
                <a:gd name="connsiteY1" fmla="*/ 0 h 491638"/>
                <a:gd name="connsiteX2" fmla="*/ 230505 w 553330"/>
                <a:gd name="connsiteY2" fmla="*/ 167822 h 491638"/>
                <a:gd name="connsiteX3" fmla="*/ 437124 w 553330"/>
                <a:gd name="connsiteY3" fmla="*/ 80864 h 491638"/>
                <a:gd name="connsiteX4" fmla="*/ 278130 w 553330"/>
                <a:gd name="connsiteY4" fmla="*/ 238307 h 491638"/>
                <a:gd name="connsiteX5" fmla="*/ 553330 w 553330"/>
                <a:gd name="connsiteY5" fmla="*/ 160451 h 491638"/>
                <a:gd name="connsiteX6" fmla="*/ 10404 w 553330"/>
                <a:gd name="connsiteY6" fmla="*/ 491638 h 491638"/>
                <a:gd name="connsiteX7" fmla="*/ 121920 w 553330"/>
                <a:gd name="connsiteY7" fmla="*/ 327842 h 491638"/>
                <a:gd name="connsiteX8" fmla="*/ 55245 w 553330"/>
                <a:gd name="connsiteY8" fmla="*/ 324032 h 491638"/>
                <a:gd name="connsiteX9" fmla="*/ 74295 w 553330"/>
                <a:gd name="connsiteY9" fmla="*/ 249737 h 491638"/>
                <a:gd name="connsiteX10" fmla="*/ 0 w 553330"/>
                <a:gd name="connsiteY10" fmla="*/ 224972 h 491638"/>
                <a:gd name="connsiteX0" fmla="*/ 76053 w 629383"/>
                <a:gd name="connsiteY0" fmla="*/ 224972 h 491638"/>
                <a:gd name="connsiteX1" fmla="*/ 422031 w 629383"/>
                <a:gd name="connsiteY1" fmla="*/ 0 h 491638"/>
                <a:gd name="connsiteX2" fmla="*/ 306558 w 629383"/>
                <a:gd name="connsiteY2" fmla="*/ 167822 h 491638"/>
                <a:gd name="connsiteX3" fmla="*/ 513177 w 629383"/>
                <a:gd name="connsiteY3" fmla="*/ 80864 h 491638"/>
                <a:gd name="connsiteX4" fmla="*/ 354183 w 629383"/>
                <a:gd name="connsiteY4" fmla="*/ 238307 h 491638"/>
                <a:gd name="connsiteX5" fmla="*/ 629383 w 629383"/>
                <a:gd name="connsiteY5" fmla="*/ 160451 h 491638"/>
                <a:gd name="connsiteX6" fmla="*/ 86457 w 629383"/>
                <a:gd name="connsiteY6" fmla="*/ 491638 h 491638"/>
                <a:gd name="connsiteX7" fmla="*/ 197973 w 629383"/>
                <a:gd name="connsiteY7" fmla="*/ 327842 h 491638"/>
                <a:gd name="connsiteX8" fmla="*/ 0 w 629383"/>
                <a:gd name="connsiteY8" fmla="*/ 426438 h 491638"/>
                <a:gd name="connsiteX9" fmla="*/ 150348 w 629383"/>
                <a:gd name="connsiteY9" fmla="*/ 249737 h 491638"/>
                <a:gd name="connsiteX10" fmla="*/ 76053 w 629383"/>
                <a:gd name="connsiteY10" fmla="*/ 224972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207938 w 686973"/>
                <a:gd name="connsiteY9" fmla="*/ 249737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5866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63527"/>
                <a:gd name="connsiteY0" fmla="*/ 339014 h 491638"/>
                <a:gd name="connsiteX1" fmla="*/ 479621 w 663527"/>
                <a:gd name="connsiteY1" fmla="*/ 0 h 491638"/>
                <a:gd name="connsiteX2" fmla="*/ 425108 w 663527"/>
                <a:gd name="connsiteY2" fmla="*/ 121274 h 491638"/>
                <a:gd name="connsiteX3" fmla="*/ 570767 w 663527"/>
                <a:gd name="connsiteY3" fmla="*/ 80864 h 491638"/>
                <a:gd name="connsiteX4" fmla="*/ 458665 w 663527"/>
                <a:gd name="connsiteY4" fmla="*/ 208051 h 491638"/>
                <a:gd name="connsiteX5" fmla="*/ 663527 w 663527"/>
                <a:gd name="connsiteY5" fmla="*/ 174416 h 491638"/>
                <a:gd name="connsiteX6" fmla="*/ 144047 w 663527"/>
                <a:gd name="connsiteY6" fmla="*/ 491638 h 491638"/>
                <a:gd name="connsiteX7" fmla="*/ 180536 w 663527"/>
                <a:gd name="connsiteY7" fmla="*/ 379044 h 491638"/>
                <a:gd name="connsiteX8" fmla="*/ 57590 w 663527"/>
                <a:gd name="connsiteY8" fmla="*/ 426438 h 491638"/>
                <a:gd name="connsiteX9" fmla="*/ 142288 w 663527"/>
                <a:gd name="connsiteY9" fmla="*/ 298612 h 491638"/>
                <a:gd name="connsiteX10" fmla="*/ 0 w 663527"/>
                <a:gd name="connsiteY10" fmla="*/ 339014 h 491638"/>
                <a:gd name="connsiteX0" fmla="*/ 0 w 663527"/>
                <a:gd name="connsiteY0" fmla="*/ 339014 h 500948"/>
                <a:gd name="connsiteX1" fmla="*/ 479621 w 663527"/>
                <a:gd name="connsiteY1" fmla="*/ 0 h 500948"/>
                <a:gd name="connsiteX2" fmla="*/ 425108 w 663527"/>
                <a:gd name="connsiteY2" fmla="*/ 121274 h 500948"/>
                <a:gd name="connsiteX3" fmla="*/ 570767 w 663527"/>
                <a:gd name="connsiteY3" fmla="*/ 80864 h 500948"/>
                <a:gd name="connsiteX4" fmla="*/ 458665 w 663527"/>
                <a:gd name="connsiteY4" fmla="*/ 208051 h 500948"/>
                <a:gd name="connsiteX5" fmla="*/ 663527 w 663527"/>
                <a:gd name="connsiteY5" fmla="*/ 174416 h 500948"/>
                <a:gd name="connsiteX6" fmla="*/ 148736 w 663527"/>
                <a:gd name="connsiteY6" fmla="*/ 500948 h 500948"/>
                <a:gd name="connsiteX7" fmla="*/ 180536 w 663527"/>
                <a:gd name="connsiteY7" fmla="*/ 379044 h 500948"/>
                <a:gd name="connsiteX8" fmla="*/ 57590 w 663527"/>
                <a:gd name="connsiteY8" fmla="*/ 426438 h 500948"/>
                <a:gd name="connsiteX9" fmla="*/ 142288 w 663527"/>
                <a:gd name="connsiteY9" fmla="*/ 298612 h 500948"/>
                <a:gd name="connsiteX10" fmla="*/ 0 w 663527"/>
                <a:gd name="connsiteY10" fmla="*/ 339014 h 50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527" h="500948">
                  <a:moveTo>
                    <a:pt x="0" y="339014"/>
                  </a:moveTo>
                  <a:lnTo>
                    <a:pt x="479621" y="0"/>
                  </a:lnTo>
                  <a:lnTo>
                    <a:pt x="425108" y="121274"/>
                  </a:lnTo>
                  <a:lnTo>
                    <a:pt x="570767" y="80864"/>
                  </a:lnTo>
                  <a:lnTo>
                    <a:pt x="458665" y="208051"/>
                  </a:lnTo>
                  <a:lnTo>
                    <a:pt x="663527" y="174416"/>
                  </a:lnTo>
                  <a:lnTo>
                    <a:pt x="148736" y="500948"/>
                  </a:lnTo>
                  <a:lnTo>
                    <a:pt x="180536" y="379044"/>
                  </a:lnTo>
                  <a:lnTo>
                    <a:pt x="57590" y="426438"/>
                  </a:lnTo>
                  <a:lnTo>
                    <a:pt x="142288" y="298612"/>
                  </a:lnTo>
                  <a:lnTo>
                    <a:pt x="0" y="339014"/>
                  </a:lnTo>
                  <a:close/>
                </a:path>
              </a:pathLst>
            </a:custGeom>
            <a:solidFill>
              <a:srgbClr val="FECBD7">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Hộp Văn bản 56">
              <a:extLst>
                <a:ext uri="{FF2B5EF4-FFF2-40B4-BE49-F238E27FC236}">
                  <a16:creationId xmlns:a16="http://schemas.microsoft.com/office/drawing/2014/main" id="{77747E13-B84B-4CFE-A269-7EA92F9DC0DA}"/>
                </a:ext>
              </a:extLst>
            </p:cNvPr>
            <p:cNvSpPr txBox="1"/>
            <p:nvPr/>
          </p:nvSpPr>
          <p:spPr>
            <a:xfrm>
              <a:off x="5632614" y="3187341"/>
              <a:ext cx="573876" cy="369332"/>
            </a:xfrm>
            <a:prstGeom prst="rect">
              <a:avLst/>
            </a:prstGeom>
            <a:noFill/>
          </p:spPr>
          <p:txBody>
            <a:bodyPr wrap="square" rtlCol="0">
              <a:spAutoFit/>
            </a:bodyPr>
            <a:lstStyle/>
            <a:p>
              <a:r>
                <a:rPr lang="en-US">
                  <a:solidFill>
                    <a:srgbClr val="82081C"/>
                  </a:solidFill>
                  <a:latin typeface="Sedgwick Ave Display" panose="00000500000000000000" pitchFamily="2" charset="-93"/>
                  <a:cs typeface="Pattaya" panose="00000500000000000000" pitchFamily="2" charset="-34"/>
                </a:rPr>
                <a:t>BFF</a:t>
              </a:r>
              <a:endParaRPr lang="vi-VN">
                <a:solidFill>
                  <a:srgbClr val="82081C"/>
                </a:solidFill>
                <a:latin typeface="Sedgwick Ave Display" panose="00000500000000000000" pitchFamily="2" charset="-93"/>
                <a:cs typeface="Pattaya" panose="00000500000000000000" pitchFamily="2" charset="-34"/>
              </a:endParaRPr>
            </a:p>
          </p:txBody>
        </p:sp>
      </p:grpSp>
      <p:grpSp>
        <p:nvGrpSpPr>
          <p:cNvPr id="46" name="Nhóm 45">
            <a:extLst>
              <a:ext uri="{FF2B5EF4-FFF2-40B4-BE49-F238E27FC236}">
                <a16:creationId xmlns:a16="http://schemas.microsoft.com/office/drawing/2014/main" id="{1812775F-5AB5-4C0A-AEC8-560EF31BD648}"/>
              </a:ext>
            </a:extLst>
          </p:cNvPr>
          <p:cNvGrpSpPr/>
          <p:nvPr/>
        </p:nvGrpSpPr>
        <p:grpSpPr>
          <a:xfrm>
            <a:off x="2698335" y="538480"/>
            <a:ext cx="6795327" cy="5848494"/>
            <a:chOff x="2834979" y="756642"/>
            <a:chExt cx="6522041" cy="5500067"/>
          </a:xfrm>
        </p:grpSpPr>
        <p:sp>
          <p:nvSpPr>
            <p:cNvPr id="22" name="Tim 21">
              <a:extLst>
                <a:ext uri="{FF2B5EF4-FFF2-40B4-BE49-F238E27FC236}">
                  <a16:creationId xmlns:a16="http://schemas.microsoft.com/office/drawing/2014/main" id="{7333E77D-156D-4303-9988-34AA2DD7E305}"/>
                </a:ext>
              </a:extLst>
            </p:cNvPr>
            <p:cNvSpPr/>
            <p:nvPr/>
          </p:nvSpPr>
          <p:spPr>
            <a:xfrm>
              <a:off x="2834979" y="756642"/>
              <a:ext cx="6522041" cy="5500067"/>
            </a:xfrm>
            <a:custGeom>
              <a:avLst/>
              <a:gdLst>
                <a:gd name="connsiteX0" fmla="*/ 3163748 w 6327495"/>
                <a:gd name="connsiteY0" fmla="*/ 1252960 h 5011838"/>
                <a:gd name="connsiteX1" fmla="*/ 3163748 w 6327495"/>
                <a:gd name="connsiteY1" fmla="*/ 5011838 h 5011838"/>
                <a:gd name="connsiteX2" fmla="*/ 3163748 w 6327495"/>
                <a:gd name="connsiteY2" fmla="*/ 1252960 h 5011838"/>
                <a:gd name="connsiteX0" fmla="*/ 3194829 w 6373633"/>
                <a:gd name="connsiteY0" fmla="*/ 1113416 h 5288983"/>
                <a:gd name="connsiteX1" fmla="*/ 3183254 w 6373633"/>
                <a:gd name="connsiteY1" fmla="*/ 5288983 h 5288983"/>
                <a:gd name="connsiteX2" fmla="*/ 3194829 w 6373633"/>
                <a:gd name="connsiteY2" fmla="*/ 1113416 h 5288983"/>
                <a:gd name="connsiteX0" fmla="*/ 3194829 w 6458719"/>
                <a:gd name="connsiteY0" fmla="*/ 1113416 h 5288983"/>
                <a:gd name="connsiteX1" fmla="*/ 3183254 w 6458719"/>
                <a:gd name="connsiteY1" fmla="*/ 5288983 h 5288983"/>
                <a:gd name="connsiteX2" fmla="*/ 3194829 w 6458719"/>
                <a:gd name="connsiteY2" fmla="*/ 1113416 h 5288983"/>
                <a:gd name="connsiteX0" fmla="*/ 3258151 w 6522041"/>
                <a:gd name="connsiteY0" fmla="*/ 1014036 h 5189603"/>
                <a:gd name="connsiteX1" fmla="*/ 3246576 w 6522041"/>
                <a:gd name="connsiteY1" fmla="*/ 5189603 h 5189603"/>
                <a:gd name="connsiteX2" fmla="*/ 3258151 w 6522041"/>
                <a:gd name="connsiteY2" fmla="*/ 1014036 h 5189603"/>
                <a:gd name="connsiteX0" fmla="*/ 3258151 w 6522041"/>
                <a:gd name="connsiteY0" fmla="*/ 973984 h 5392619"/>
                <a:gd name="connsiteX1" fmla="*/ 3246576 w 6522041"/>
                <a:gd name="connsiteY1" fmla="*/ 5392619 h 5392619"/>
                <a:gd name="connsiteX2" fmla="*/ 3258151 w 6522041"/>
                <a:gd name="connsiteY2" fmla="*/ 973984 h 5392619"/>
                <a:gd name="connsiteX0" fmla="*/ 3258151 w 6522041"/>
                <a:gd name="connsiteY0" fmla="*/ 954110 h 5500067"/>
                <a:gd name="connsiteX1" fmla="*/ 3246576 w 6522041"/>
                <a:gd name="connsiteY1" fmla="*/ 5500067 h 5500067"/>
                <a:gd name="connsiteX2" fmla="*/ 3258151 w 6522041"/>
                <a:gd name="connsiteY2" fmla="*/ 954110 h 5500067"/>
              </a:gdLst>
              <a:ahLst/>
              <a:cxnLst>
                <a:cxn ang="0">
                  <a:pos x="connsiteX0" y="connsiteY0"/>
                </a:cxn>
                <a:cxn ang="0">
                  <a:pos x="connsiteX1" y="connsiteY1"/>
                </a:cxn>
                <a:cxn ang="0">
                  <a:pos x="connsiteX2" y="connsiteY2"/>
                </a:cxn>
              </a:cxnLst>
              <a:rect l="l" t="t" r="r" b="b"/>
              <a:pathLst>
                <a:path w="6522041" h="5500067">
                  <a:moveTo>
                    <a:pt x="3258151" y="954110"/>
                  </a:moveTo>
                  <a:cubicBezTo>
                    <a:pt x="4900470" y="-1737970"/>
                    <a:pt x="9705893" y="1741189"/>
                    <a:pt x="3246576" y="5500067"/>
                  </a:cubicBezTo>
                  <a:cubicBezTo>
                    <a:pt x="-3212742" y="1741189"/>
                    <a:pt x="1696853" y="-1575924"/>
                    <a:pt x="3258151" y="954110"/>
                  </a:cubicBezTo>
                  <a:close/>
                </a:path>
              </a:pathLst>
            </a:custGeom>
            <a:solidFill>
              <a:srgbClr val="F2294B"/>
            </a:solidFill>
            <a:ln w="19050">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tự do: Hình 26">
              <a:extLst>
                <a:ext uri="{FF2B5EF4-FFF2-40B4-BE49-F238E27FC236}">
                  <a16:creationId xmlns:a16="http://schemas.microsoft.com/office/drawing/2014/main" id="{A0897366-1B4A-4E27-B261-CC52B20CF51E}"/>
                </a:ext>
              </a:extLst>
            </p:cNvPr>
            <p:cNvSpPr/>
            <p:nvPr/>
          </p:nvSpPr>
          <p:spPr>
            <a:xfrm>
              <a:off x="5824875" y="1365701"/>
              <a:ext cx="562570" cy="4890811"/>
            </a:xfrm>
            <a:custGeom>
              <a:avLst/>
              <a:gdLst>
                <a:gd name="connsiteX0" fmla="*/ 98323 w 648930"/>
                <a:gd name="connsiteY0" fmla="*/ 9832 h 4837471"/>
                <a:gd name="connsiteX1" fmla="*/ 314633 w 648930"/>
                <a:gd name="connsiteY1" fmla="*/ 334296 h 4837471"/>
                <a:gd name="connsiteX2" fmla="*/ 580104 w 648930"/>
                <a:gd name="connsiteY2" fmla="*/ 0 h 4837471"/>
                <a:gd name="connsiteX3" fmla="*/ 648930 w 648930"/>
                <a:gd name="connsiteY3" fmla="*/ 4630993 h 4837471"/>
                <a:gd name="connsiteX4" fmla="*/ 334297 w 648930"/>
                <a:gd name="connsiteY4" fmla="*/ 4837471 h 4837471"/>
                <a:gd name="connsiteX5" fmla="*/ 0 w 648930"/>
                <a:gd name="connsiteY5" fmla="*/ 4650658 h 4837471"/>
                <a:gd name="connsiteX6" fmla="*/ 98323 w 648930"/>
                <a:gd name="connsiteY6" fmla="*/ 9832 h 4837471"/>
                <a:gd name="connsiteX0" fmla="*/ 64033 w 648930"/>
                <a:gd name="connsiteY0" fmla="*/ 0 h 4858119"/>
                <a:gd name="connsiteX1" fmla="*/ 314633 w 648930"/>
                <a:gd name="connsiteY1" fmla="*/ 354944 h 4858119"/>
                <a:gd name="connsiteX2" fmla="*/ 580104 w 648930"/>
                <a:gd name="connsiteY2" fmla="*/ 20648 h 4858119"/>
                <a:gd name="connsiteX3" fmla="*/ 648930 w 648930"/>
                <a:gd name="connsiteY3" fmla="*/ 4651641 h 4858119"/>
                <a:gd name="connsiteX4" fmla="*/ 334297 w 648930"/>
                <a:gd name="connsiteY4" fmla="*/ 4858119 h 4858119"/>
                <a:gd name="connsiteX5" fmla="*/ 0 w 648930"/>
                <a:gd name="connsiteY5" fmla="*/ 4671306 h 4858119"/>
                <a:gd name="connsiteX6" fmla="*/ 64033 w 648930"/>
                <a:gd name="connsiteY6" fmla="*/ 0 h 4858119"/>
                <a:gd name="connsiteX0" fmla="*/ 10693 w 595590"/>
                <a:gd name="connsiteY0" fmla="*/ 0 h 4858119"/>
                <a:gd name="connsiteX1" fmla="*/ 261293 w 595590"/>
                <a:gd name="connsiteY1" fmla="*/ 354944 h 4858119"/>
                <a:gd name="connsiteX2" fmla="*/ 526764 w 595590"/>
                <a:gd name="connsiteY2" fmla="*/ 20648 h 4858119"/>
                <a:gd name="connsiteX3" fmla="*/ 595590 w 595590"/>
                <a:gd name="connsiteY3" fmla="*/ 4651641 h 4858119"/>
                <a:gd name="connsiteX4" fmla="*/ 280957 w 595590"/>
                <a:gd name="connsiteY4" fmla="*/ 4858119 h 4858119"/>
                <a:gd name="connsiteX5" fmla="*/ 0 w 595590"/>
                <a:gd name="connsiteY5" fmla="*/ 4762746 h 4858119"/>
                <a:gd name="connsiteX6" fmla="*/ 10693 w 595590"/>
                <a:gd name="connsiteY6" fmla="*/ 0 h 4858119"/>
                <a:gd name="connsiteX0" fmla="*/ 10693 w 610830"/>
                <a:gd name="connsiteY0" fmla="*/ 0 h 4858119"/>
                <a:gd name="connsiteX1" fmla="*/ 261293 w 610830"/>
                <a:gd name="connsiteY1" fmla="*/ 354944 h 4858119"/>
                <a:gd name="connsiteX2" fmla="*/ 526764 w 610830"/>
                <a:gd name="connsiteY2" fmla="*/ 20648 h 4858119"/>
                <a:gd name="connsiteX3" fmla="*/ 610830 w 610830"/>
                <a:gd name="connsiteY3" fmla="*/ 4697361 h 4858119"/>
                <a:gd name="connsiteX4" fmla="*/ 280957 w 610830"/>
                <a:gd name="connsiteY4" fmla="*/ 4858119 h 4858119"/>
                <a:gd name="connsiteX5" fmla="*/ 0 w 610830"/>
                <a:gd name="connsiteY5" fmla="*/ 4762746 h 4858119"/>
                <a:gd name="connsiteX6" fmla="*/ 10693 w 610830"/>
                <a:gd name="connsiteY6" fmla="*/ 0 h 485811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627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119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246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246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24646 h 4880979"/>
                <a:gd name="connsiteX6" fmla="*/ 10693 w 610830"/>
                <a:gd name="connsiteY6" fmla="*/ 0 h 4880979"/>
                <a:gd name="connsiteX0" fmla="*/ 10693 w 562570"/>
                <a:gd name="connsiteY0" fmla="*/ 0 h 4880979"/>
                <a:gd name="connsiteX1" fmla="*/ 261293 w 562570"/>
                <a:gd name="connsiteY1" fmla="*/ 354944 h 4880979"/>
                <a:gd name="connsiteX2" fmla="*/ 526764 w 562570"/>
                <a:gd name="connsiteY2" fmla="*/ 20648 h 4880979"/>
                <a:gd name="connsiteX3" fmla="*/ 562570 w 562570"/>
                <a:gd name="connsiteY3" fmla="*/ 4687201 h 4880979"/>
                <a:gd name="connsiteX4" fmla="*/ 260637 w 562570"/>
                <a:gd name="connsiteY4" fmla="*/ 4880979 h 4880979"/>
                <a:gd name="connsiteX5" fmla="*/ 0 w 562570"/>
                <a:gd name="connsiteY5" fmla="*/ 4724646 h 4880979"/>
                <a:gd name="connsiteX6" fmla="*/ 10693 w 562570"/>
                <a:gd name="connsiteY6" fmla="*/ 0 h 4880979"/>
                <a:gd name="connsiteX0" fmla="*/ 10693 w 562570"/>
                <a:gd name="connsiteY0" fmla="*/ 0 h 4880979"/>
                <a:gd name="connsiteX1" fmla="*/ 261293 w 562570"/>
                <a:gd name="connsiteY1" fmla="*/ 354944 h 4880979"/>
                <a:gd name="connsiteX2" fmla="*/ 526764 w 562570"/>
                <a:gd name="connsiteY2" fmla="*/ 20648 h 4880979"/>
                <a:gd name="connsiteX3" fmla="*/ 562570 w 562570"/>
                <a:gd name="connsiteY3" fmla="*/ 4694821 h 4880979"/>
                <a:gd name="connsiteX4" fmla="*/ 260637 w 562570"/>
                <a:gd name="connsiteY4" fmla="*/ 4880979 h 4880979"/>
                <a:gd name="connsiteX5" fmla="*/ 0 w 562570"/>
                <a:gd name="connsiteY5" fmla="*/ 4724646 h 4880979"/>
                <a:gd name="connsiteX6" fmla="*/ 10693 w 562570"/>
                <a:gd name="connsiteY6" fmla="*/ 0 h 4880979"/>
                <a:gd name="connsiteX0" fmla="*/ 10693 w 562570"/>
                <a:gd name="connsiteY0" fmla="*/ 17452 h 4898431"/>
                <a:gd name="connsiteX1" fmla="*/ 261293 w 562570"/>
                <a:gd name="connsiteY1" fmla="*/ 37239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1293 w 562570"/>
                <a:gd name="connsiteY1" fmla="*/ 37239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1293 w 562570"/>
                <a:gd name="connsiteY1" fmla="*/ 37239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8913 w 562570"/>
                <a:gd name="connsiteY1" fmla="*/ 35715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8913 w 562570"/>
                <a:gd name="connsiteY1" fmla="*/ 35715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8913 w 562570"/>
                <a:gd name="connsiteY1" fmla="*/ 35715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9832 h 4890811"/>
                <a:gd name="connsiteX1" fmla="*/ 268913 w 562570"/>
                <a:gd name="connsiteY1" fmla="*/ 349536 h 4890811"/>
                <a:gd name="connsiteX2" fmla="*/ 529304 w 562570"/>
                <a:gd name="connsiteY2" fmla="*/ 0 h 4890811"/>
                <a:gd name="connsiteX3" fmla="*/ 562570 w 562570"/>
                <a:gd name="connsiteY3" fmla="*/ 4704653 h 4890811"/>
                <a:gd name="connsiteX4" fmla="*/ 260637 w 562570"/>
                <a:gd name="connsiteY4" fmla="*/ 4890811 h 4890811"/>
                <a:gd name="connsiteX5" fmla="*/ 0 w 562570"/>
                <a:gd name="connsiteY5" fmla="*/ 4734478 h 4890811"/>
                <a:gd name="connsiteX6" fmla="*/ 10693 w 562570"/>
                <a:gd name="connsiteY6" fmla="*/ 9832 h 4890811"/>
                <a:gd name="connsiteX0" fmla="*/ 10693 w 562570"/>
                <a:gd name="connsiteY0" fmla="*/ 9832 h 4890811"/>
                <a:gd name="connsiteX1" fmla="*/ 268913 w 562570"/>
                <a:gd name="connsiteY1" fmla="*/ 349536 h 4890811"/>
                <a:gd name="connsiteX2" fmla="*/ 529304 w 562570"/>
                <a:gd name="connsiteY2" fmla="*/ 0 h 4890811"/>
                <a:gd name="connsiteX3" fmla="*/ 562570 w 562570"/>
                <a:gd name="connsiteY3" fmla="*/ 4704653 h 4890811"/>
                <a:gd name="connsiteX4" fmla="*/ 260637 w 562570"/>
                <a:gd name="connsiteY4" fmla="*/ 4890811 h 4890811"/>
                <a:gd name="connsiteX5" fmla="*/ 0 w 562570"/>
                <a:gd name="connsiteY5" fmla="*/ 4734478 h 4890811"/>
                <a:gd name="connsiteX6" fmla="*/ 10693 w 562570"/>
                <a:gd name="connsiteY6" fmla="*/ 9832 h 489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570" h="4890811">
                  <a:moveTo>
                    <a:pt x="10693" y="9832"/>
                  </a:moveTo>
                  <a:cubicBezTo>
                    <a:pt x="106926" y="115447"/>
                    <a:pt x="190460" y="228681"/>
                    <a:pt x="268913" y="349536"/>
                  </a:cubicBezTo>
                  <a:cubicBezTo>
                    <a:pt x="345550" y="220324"/>
                    <a:pt x="429807" y="108892"/>
                    <a:pt x="529304" y="0"/>
                  </a:cubicBezTo>
                  <a:lnTo>
                    <a:pt x="562570" y="4704653"/>
                  </a:lnTo>
                  <a:lnTo>
                    <a:pt x="260637" y="4890811"/>
                  </a:lnTo>
                  <a:cubicBezTo>
                    <a:pt x="173758" y="4838700"/>
                    <a:pt x="91959" y="4794209"/>
                    <a:pt x="0" y="4734478"/>
                  </a:cubicBezTo>
                  <a:cubicBezTo>
                    <a:pt x="3564" y="3146896"/>
                    <a:pt x="7129" y="1597414"/>
                    <a:pt x="10693" y="9832"/>
                  </a:cubicBez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ình tự do: Hình 28">
              <a:extLst>
                <a:ext uri="{FF2B5EF4-FFF2-40B4-BE49-F238E27FC236}">
                  <a16:creationId xmlns:a16="http://schemas.microsoft.com/office/drawing/2014/main" id="{90536EF3-5EF1-4F1A-80A7-06D9C3F79DF4}"/>
                </a:ext>
              </a:extLst>
            </p:cNvPr>
            <p:cNvSpPr/>
            <p:nvPr/>
          </p:nvSpPr>
          <p:spPr>
            <a:xfrm>
              <a:off x="2981960" y="3230880"/>
              <a:ext cx="6212840" cy="528320"/>
            </a:xfrm>
            <a:custGeom>
              <a:avLst/>
              <a:gdLst>
                <a:gd name="connsiteX0" fmla="*/ 0 w 6228080"/>
                <a:gd name="connsiteY0" fmla="*/ 40640 h 528320"/>
                <a:gd name="connsiteX1" fmla="*/ 6228080 w 6228080"/>
                <a:gd name="connsiteY1" fmla="*/ 0 h 528320"/>
                <a:gd name="connsiteX2" fmla="*/ 5984240 w 6228080"/>
                <a:gd name="connsiteY2" fmla="*/ 528320 h 528320"/>
                <a:gd name="connsiteX3" fmla="*/ 223520 w 6228080"/>
                <a:gd name="connsiteY3" fmla="*/ 528320 h 528320"/>
                <a:gd name="connsiteX4" fmla="*/ 50800 w 6228080"/>
                <a:gd name="connsiteY4" fmla="*/ 50800 h 528320"/>
                <a:gd name="connsiteX0" fmla="*/ 0 w 6228080"/>
                <a:gd name="connsiteY0" fmla="*/ 40640 h 528320"/>
                <a:gd name="connsiteX1" fmla="*/ 6228080 w 6228080"/>
                <a:gd name="connsiteY1" fmla="*/ 0 h 528320"/>
                <a:gd name="connsiteX2" fmla="*/ 5984240 w 6228080"/>
                <a:gd name="connsiteY2" fmla="*/ 528320 h 528320"/>
                <a:gd name="connsiteX3" fmla="*/ 223520 w 6228080"/>
                <a:gd name="connsiteY3" fmla="*/ 528320 h 528320"/>
                <a:gd name="connsiteX4" fmla="*/ 5080 w 6228080"/>
                <a:gd name="connsiteY4" fmla="*/ 39370 h 528320"/>
                <a:gd name="connsiteX0" fmla="*/ 0 w 6228080"/>
                <a:gd name="connsiteY0" fmla="*/ 40640 h 528320"/>
                <a:gd name="connsiteX1" fmla="*/ 6228080 w 6228080"/>
                <a:gd name="connsiteY1" fmla="*/ 0 h 528320"/>
                <a:gd name="connsiteX2" fmla="*/ 5984240 w 6228080"/>
                <a:gd name="connsiteY2" fmla="*/ 528320 h 528320"/>
                <a:gd name="connsiteX3" fmla="*/ 223520 w 6228080"/>
                <a:gd name="connsiteY3" fmla="*/ 528320 h 528320"/>
                <a:gd name="connsiteX4" fmla="*/ 26035 w 6228080"/>
                <a:gd name="connsiteY4" fmla="*/ 45085 h 528320"/>
                <a:gd name="connsiteX0" fmla="*/ 0 w 6212840"/>
                <a:gd name="connsiteY0" fmla="*/ 40640 h 528320"/>
                <a:gd name="connsiteX1" fmla="*/ 6212840 w 6212840"/>
                <a:gd name="connsiteY1" fmla="*/ 0 h 528320"/>
                <a:gd name="connsiteX2" fmla="*/ 5969000 w 6212840"/>
                <a:gd name="connsiteY2" fmla="*/ 528320 h 528320"/>
                <a:gd name="connsiteX3" fmla="*/ 20828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9000 w 6212840"/>
                <a:gd name="connsiteY2" fmla="*/ 52832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9000 w 6212840"/>
                <a:gd name="connsiteY2" fmla="*/ 52832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3285 w 6212840"/>
                <a:gd name="connsiteY2" fmla="*/ 52451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18795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18795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1380 w 6212840"/>
                <a:gd name="connsiteY2" fmla="*/ 52451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3180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3180 h 52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2840" h="528320">
                  <a:moveTo>
                    <a:pt x="0" y="40640"/>
                  </a:moveTo>
                  <a:lnTo>
                    <a:pt x="6212840" y="0"/>
                  </a:lnTo>
                  <a:cubicBezTo>
                    <a:pt x="6148070" y="192617"/>
                    <a:pt x="6060440" y="352848"/>
                    <a:pt x="5955665" y="520700"/>
                  </a:cubicBezTo>
                  <a:lnTo>
                    <a:pt x="242570" y="528320"/>
                  </a:lnTo>
                  <a:cubicBezTo>
                    <a:pt x="154517" y="371052"/>
                    <a:pt x="60748" y="202353"/>
                    <a:pt x="10795" y="43180"/>
                  </a:cubicBezTo>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5" name="Nhóm 44">
              <a:extLst>
                <a:ext uri="{FF2B5EF4-FFF2-40B4-BE49-F238E27FC236}">
                  <a16:creationId xmlns:a16="http://schemas.microsoft.com/office/drawing/2014/main" id="{85D48ABE-639C-4657-8615-7C5F37B41FBD}"/>
                </a:ext>
              </a:extLst>
            </p:cNvPr>
            <p:cNvGrpSpPr/>
            <p:nvPr/>
          </p:nvGrpSpPr>
          <p:grpSpPr>
            <a:xfrm>
              <a:off x="4351437" y="2662179"/>
              <a:ext cx="3391128" cy="2564086"/>
              <a:chOff x="4334758" y="2611985"/>
              <a:chExt cx="3391128" cy="2564086"/>
            </a:xfrm>
          </p:grpSpPr>
          <p:sp>
            <p:nvSpPr>
              <p:cNvPr id="43" name="Hình tự do: Hình 42">
                <a:extLst>
                  <a:ext uri="{FF2B5EF4-FFF2-40B4-BE49-F238E27FC236}">
                    <a16:creationId xmlns:a16="http://schemas.microsoft.com/office/drawing/2014/main" id="{6C22E363-785D-4341-991C-109BBB31E66F}"/>
                  </a:ext>
                </a:extLst>
              </p:cNvPr>
              <p:cNvSpPr/>
              <p:nvPr/>
            </p:nvSpPr>
            <p:spPr>
              <a:xfrm>
                <a:off x="5037129" y="3492051"/>
                <a:ext cx="1028700" cy="1684020"/>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tự do: Hình 43">
                <a:extLst>
                  <a:ext uri="{FF2B5EF4-FFF2-40B4-BE49-F238E27FC236}">
                    <a16:creationId xmlns:a16="http://schemas.microsoft.com/office/drawing/2014/main" id="{AC885369-308C-46FB-9EA5-B68AA8F06BAB}"/>
                  </a:ext>
                </a:extLst>
              </p:cNvPr>
              <p:cNvSpPr/>
              <p:nvPr/>
            </p:nvSpPr>
            <p:spPr>
              <a:xfrm flipH="1">
                <a:off x="6166521" y="3473094"/>
                <a:ext cx="1093471" cy="1684020"/>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Hình tự do: Hình 34">
                <a:extLst>
                  <a:ext uri="{FF2B5EF4-FFF2-40B4-BE49-F238E27FC236}">
                    <a16:creationId xmlns:a16="http://schemas.microsoft.com/office/drawing/2014/main" id="{9C2860CD-1305-414D-9F22-7377F5EFCFFA}"/>
                  </a:ext>
                </a:extLst>
              </p:cNvPr>
              <p:cNvSpPr/>
              <p:nvPr/>
            </p:nvSpPr>
            <p:spPr>
              <a:xfrm rot="273273">
                <a:off x="4334758" y="2682847"/>
                <a:ext cx="1744515" cy="1496996"/>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ình tự do: Hình 35">
                <a:extLst>
                  <a:ext uri="{FF2B5EF4-FFF2-40B4-BE49-F238E27FC236}">
                    <a16:creationId xmlns:a16="http://schemas.microsoft.com/office/drawing/2014/main" id="{211298C3-3EA1-4966-8FC4-9C9C124F2B71}"/>
                  </a:ext>
                </a:extLst>
              </p:cNvPr>
              <p:cNvSpPr/>
              <p:nvPr/>
            </p:nvSpPr>
            <p:spPr>
              <a:xfrm rot="21124539" flipH="1">
                <a:off x="6299219" y="2611985"/>
                <a:ext cx="1426667" cy="1572691"/>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Hình tự do: Hình 36">
                <a:extLst>
                  <a:ext uri="{FF2B5EF4-FFF2-40B4-BE49-F238E27FC236}">
                    <a16:creationId xmlns:a16="http://schemas.microsoft.com/office/drawing/2014/main" id="{F0D4EBA3-4ED5-49FE-A64D-2D2FA35C2568}"/>
                  </a:ext>
                </a:extLst>
              </p:cNvPr>
              <p:cNvSpPr/>
              <p:nvPr/>
            </p:nvSpPr>
            <p:spPr>
              <a:xfrm>
                <a:off x="6460751" y="3298067"/>
                <a:ext cx="653415" cy="145415"/>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Hình tự do: Hình 39">
                <a:extLst>
                  <a:ext uri="{FF2B5EF4-FFF2-40B4-BE49-F238E27FC236}">
                    <a16:creationId xmlns:a16="http://schemas.microsoft.com/office/drawing/2014/main" id="{7D7B094B-A888-4792-892B-8B25C0275330}"/>
                  </a:ext>
                </a:extLst>
              </p:cNvPr>
              <p:cNvSpPr/>
              <p:nvPr/>
            </p:nvSpPr>
            <p:spPr>
              <a:xfrm flipV="1">
                <a:off x="6447245" y="3444149"/>
                <a:ext cx="659130" cy="18343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tự do: Hình 40">
                <a:extLst>
                  <a:ext uri="{FF2B5EF4-FFF2-40B4-BE49-F238E27FC236}">
                    <a16:creationId xmlns:a16="http://schemas.microsoft.com/office/drawing/2014/main" id="{F826E13F-EC4A-4A22-86D7-61764926FA05}"/>
                  </a:ext>
                </a:extLst>
              </p:cNvPr>
              <p:cNvSpPr/>
              <p:nvPr/>
            </p:nvSpPr>
            <p:spPr>
              <a:xfrm flipH="1">
                <a:off x="5186209" y="3273490"/>
                <a:ext cx="614942" cy="150099"/>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tự do: Hình 41">
                <a:extLst>
                  <a:ext uri="{FF2B5EF4-FFF2-40B4-BE49-F238E27FC236}">
                    <a16:creationId xmlns:a16="http://schemas.microsoft.com/office/drawing/2014/main" id="{2033C4EF-4A12-46AB-B411-676279A38508}"/>
                  </a:ext>
                </a:extLst>
              </p:cNvPr>
              <p:cNvSpPr/>
              <p:nvPr/>
            </p:nvSpPr>
            <p:spPr>
              <a:xfrm flipH="1" flipV="1">
                <a:off x="5167323" y="3418347"/>
                <a:ext cx="620321" cy="189341"/>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Hình chữ nhật: Góc Tròn 30">
                <a:extLst>
                  <a:ext uri="{FF2B5EF4-FFF2-40B4-BE49-F238E27FC236}">
                    <a16:creationId xmlns:a16="http://schemas.microsoft.com/office/drawing/2014/main" id="{597BF59B-922C-4B70-9847-858B775FE9D8}"/>
                  </a:ext>
                </a:extLst>
              </p:cNvPr>
              <p:cNvSpPr/>
              <p:nvPr/>
            </p:nvSpPr>
            <p:spPr>
              <a:xfrm>
                <a:off x="5700907" y="3141904"/>
                <a:ext cx="820645" cy="585706"/>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spTree>
    <p:extLst>
      <p:ext uri="{BB962C8B-B14F-4D97-AF65-F5344CB8AC3E}">
        <p14:creationId xmlns:p14="http://schemas.microsoft.com/office/powerpoint/2010/main" val="355479188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ppt_x"/>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49" name="Graphic 21">
            <a:extLst>
              <a:ext uri="{FF2B5EF4-FFF2-40B4-BE49-F238E27FC236}">
                <a16:creationId xmlns:a16="http://schemas.microsoft.com/office/drawing/2014/main" id="{B9118662-6A38-4593-B352-118FD6F8501C}"/>
              </a:ext>
            </a:extLst>
          </p:cNvPr>
          <p:cNvSpPr/>
          <p:nvPr/>
        </p:nvSpPr>
        <p:spPr>
          <a:xfrm>
            <a:off x="-18454" y="1"/>
            <a:ext cx="12193789" cy="4377448"/>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grpSp>
        <p:nvGrpSpPr>
          <p:cNvPr id="16" name="Group 37">
            <a:extLst>
              <a:ext uri="{FF2B5EF4-FFF2-40B4-BE49-F238E27FC236}">
                <a16:creationId xmlns:a16="http://schemas.microsoft.com/office/drawing/2014/main" id="{539940FC-F99C-45E4-A779-088A0D0A49AA}"/>
              </a:ext>
            </a:extLst>
          </p:cNvPr>
          <p:cNvGrpSpPr/>
          <p:nvPr/>
        </p:nvGrpSpPr>
        <p:grpSpPr>
          <a:xfrm>
            <a:off x="-1089467" y="-1595730"/>
            <a:ext cx="1093223" cy="770090"/>
            <a:chOff x="1801851" y="635314"/>
            <a:chExt cx="426425" cy="336125"/>
          </a:xfrm>
          <a:solidFill>
            <a:srgbClr val="FF5981"/>
          </a:solidFill>
        </p:grpSpPr>
        <p:sp>
          <p:nvSpPr>
            <p:cNvPr id="17" name="Freeform: Shape 31">
              <a:extLst>
                <a:ext uri="{FF2B5EF4-FFF2-40B4-BE49-F238E27FC236}">
                  <a16:creationId xmlns:a16="http://schemas.microsoft.com/office/drawing/2014/main" id="{D282E09A-51CE-45B9-8AEF-25C8EE4E6A4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19" name="Freeform: Shape 32">
              <a:extLst>
                <a:ext uri="{FF2B5EF4-FFF2-40B4-BE49-F238E27FC236}">
                  <a16:creationId xmlns:a16="http://schemas.microsoft.com/office/drawing/2014/main" id="{F22102FD-9F2C-434D-B303-BDBAEEE44C06}"/>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21" name="Freeform: Shape 33">
              <a:extLst>
                <a:ext uri="{FF2B5EF4-FFF2-40B4-BE49-F238E27FC236}">
                  <a16:creationId xmlns:a16="http://schemas.microsoft.com/office/drawing/2014/main" id="{E25D57AA-B355-41D7-A5F8-6EC3EAD8283D}"/>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22" name="Freeform: Shape 34">
              <a:extLst>
                <a:ext uri="{FF2B5EF4-FFF2-40B4-BE49-F238E27FC236}">
                  <a16:creationId xmlns:a16="http://schemas.microsoft.com/office/drawing/2014/main" id="{FBB1FEE5-4FE0-4A89-8FCB-6405366528EF}"/>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23" name="Group 38">
            <a:extLst>
              <a:ext uri="{FF2B5EF4-FFF2-40B4-BE49-F238E27FC236}">
                <a16:creationId xmlns:a16="http://schemas.microsoft.com/office/drawing/2014/main" id="{97C8172B-60BB-40BA-A333-5F1ADDB09DCF}"/>
              </a:ext>
            </a:extLst>
          </p:cNvPr>
          <p:cNvGrpSpPr/>
          <p:nvPr/>
        </p:nvGrpSpPr>
        <p:grpSpPr>
          <a:xfrm>
            <a:off x="10833633" y="-1494487"/>
            <a:ext cx="1093223" cy="916997"/>
            <a:chOff x="7764942" y="1902359"/>
            <a:chExt cx="715804" cy="525761"/>
          </a:xfrm>
          <a:solidFill>
            <a:srgbClr val="FF5981"/>
          </a:solidFill>
        </p:grpSpPr>
        <p:sp>
          <p:nvSpPr>
            <p:cNvPr id="24" name="Freeform: Shape 27">
              <a:extLst>
                <a:ext uri="{FF2B5EF4-FFF2-40B4-BE49-F238E27FC236}">
                  <a16:creationId xmlns:a16="http://schemas.microsoft.com/office/drawing/2014/main" id="{CC2DF1DC-278C-49A8-95A7-30678A468B0A}"/>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6" name="Freeform: Shape 28">
              <a:extLst>
                <a:ext uri="{FF2B5EF4-FFF2-40B4-BE49-F238E27FC236}">
                  <a16:creationId xmlns:a16="http://schemas.microsoft.com/office/drawing/2014/main" id="{F7BEA263-3C30-4281-97F1-07F5F89D0E9D}"/>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7" name="Freeform: Shape 29">
              <a:extLst>
                <a:ext uri="{FF2B5EF4-FFF2-40B4-BE49-F238E27FC236}">
                  <a16:creationId xmlns:a16="http://schemas.microsoft.com/office/drawing/2014/main" id="{90D31BBF-03A6-46FB-A744-00C860CF77B6}"/>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777F2DFC-9E37-4FC7-9847-EB178FA9A163}"/>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2" name="Hình chữ nhật: Góc Tròn 1">
            <a:extLst>
              <a:ext uri="{FF2B5EF4-FFF2-40B4-BE49-F238E27FC236}">
                <a16:creationId xmlns:a16="http://schemas.microsoft.com/office/drawing/2014/main" id="{DDCCAD04-5A8A-4C52-81D2-D2B9E410B573}"/>
              </a:ext>
            </a:extLst>
          </p:cNvPr>
          <p:cNvSpPr/>
          <p:nvPr/>
        </p:nvSpPr>
        <p:spPr>
          <a:xfrm>
            <a:off x="6408255" y="445772"/>
            <a:ext cx="4510352" cy="1025330"/>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7" name="Nhóm 6">
            <a:extLst>
              <a:ext uri="{FF2B5EF4-FFF2-40B4-BE49-F238E27FC236}">
                <a16:creationId xmlns:a16="http://schemas.microsoft.com/office/drawing/2014/main" id="{5BC4FBC8-D395-4A4F-A615-047F83ABB2A2}"/>
              </a:ext>
            </a:extLst>
          </p:cNvPr>
          <p:cNvGrpSpPr/>
          <p:nvPr/>
        </p:nvGrpSpPr>
        <p:grpSpPr>
          <a:xfrm rot="19377371">
            <a:off x="1628700" y="8817250"/>
            <a:ext cx="5660327" cy="1281302"/>
            <a:chOff x="3282315" y="2790826"/>
            <a:chExt cx="5636133" cy="1281302"/>
          </a:xfrm>
        </p:grpSpPr>
        <p:sp>
          <p:nvSpPr>
            <p:cNvPr id="30" name="Hình chữ nhật: Góc Tròn 29">
              <a:extLst>
                <a:ext uri="{FF2B5EF4-FFF2-40B4-BE49-F238E27FC236}">
                  <a16:creationId xmlns:a16="http://schemas.microsoft.com/office/drawing/2014/main" id="{3234B958-99B2-43C3-A8C9-4721EFB04570}"/>
                </a:ext>
              </a:extLst>
            </p:cNvPr>
            <p:cNvSpPr/>
            <p:nvPr/>
          </p:nvSpPr>
          <p:spPr>
            <a:xfrm>
              <a:off x="3318076" y="2832904"/>
              <a:ext cx="5555848" cy="1192192"/>
            </a:xfrm>
            <a:prstGeom prst="roundRect">
              <a:avLst>
                <a:gd name="adj" fmla="val 26376"/>
              </a:avLst>
            </a:prstGeom>
            <a:solidFill>
              <a:srgbClr val="FF5981"/>
            </a:solidFill>
            <a:ln w="7620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600">
                <a:latin typeface="Lobster" panose="00000500000000000000" pitchFamily="2" charset="-93"/>
              </a:endParaRPr>
            </a:p>
          </p:txBody>
        </p:sp>
        <p:sp>
          <p:nvSpPr>
            <p:cNvPr id="5" name="Hình chữ nhật 4">
              <a:extLst>
                <a:ext uri="{FF2B5EF4-FFF2-40B4-BE49-F238E27FC236}">
                  <a16:creationId xmlns:a16="http://schemas.microsoft.com/office/drawing/2014/main" id="{D69DC6B6-3786-4BCD-B359-E14516EC494D}"/>
                </a:ext>
              </a:extLst>
            </p:cNvPr>
            <p:cNvSpPr/>
            <p:nvPr/>
          </p:nvSpPr>
          <p:spPr>
            <a:xfrm>
              <a:off x="3282315" y="3302000"/>
              <a:ext cx="5636133" cy="314960"/>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5">
              <a:extLst>
                <a:ext uri="{FF2B5EF4-FFF2-40B4-BE49-F238E27FC236}">
                  <a16:creationId xmlns:a16="http://schemas.microsoft.com/office/drawing/2014/main" id="{4B219ACD-9FB3-4341-A49D-F237198CE758}"/>
                </a:ext>
              </a:extLst>
            </p:cNvPr>
            <p:cNvSpPr/>
            <p:nvPr/>
          </p:nvSpPr>
          <p:spPr>
            <a:xfrm>
              <a:off x="4214521" y="2790826"/>
              <a:ext cx="191612" cy="1281302"/>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6903CE80-48C4-4CB1-9F77-E142E11DB3A9}"/>
                </a:ext>
              </a:extLst>
            </p:cNvPr>
            <p:cNvGrpSpPr/>
            <p:nvPr/>
          </p:nvGrpSpPr>
          <p:grpSpPr>
            <a:xfrm rot="16200000">
              <a:off x="3956233" y="2923206"/>
              <a:ext cx="1110036" cy="1011588"/>
              <a:chOff x="4278335" y="2564732"/>
              <a:chExt cx="3533223" cy="2726520"/>
            </a:xfrm>
          </p:grpSpPr>
          <p:sp>
            <p:nvSpPr>
              <p:cNvPr id="40" name="Hình tự do: Hình 39">
                <a:extLst>
                  <a:ext uri="{FF2B5EF4-FFF2-40B4-BE49-F238E27FC236}">
                    <a16:creationId xmlns:a16="http://schemas.microsoft.com/office/drawing/2014/main" id="{9EABC88A-7857-4E8B-B216-03F493EAD75F}"/>
                  </a:ext>
                </a:extLst>
              </p:cNvPr>
              <p:cNvSpPr/>
              <p:nvPr/>
            </p:nvSpPr>
            <p:spPr>
              <a:xfrm>
                <a:off x="5010137" y="3500550"/>
                <a:ext cx="1071805"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tự do: Hình 40">
                <a:extLst>
                  <a:ext uri="{FF2B5EF4-FFF2-40B4-BE49-F238E27FC236}">
                    <a16:creationId xmlns:a16="http://schemas.microsoft.com/office/drawing/2014/main" id="{69C1C149-A4C6-468F-85F6-A480CEF5E3E9}"/>
                  </a:ext>
                </a:extLst>
              </p:cNvPr>
              <p:cNvSpPr/>
              <p:nvPr/>
            </p:nvSpPr>
            <p:spPr>
              <a:xfrm flipH="1">
                <a:off x="6186853" y="3480392"/>
                <a:ext cx="1139290"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tự do: Hình 41">
                <a:extLst>
                  <a:ext uri="{FF2B5EF4-FFF2-40B4-BE49-F238E27FC236}">
                    <a16:creationId xmlns:a16="http://schemas.microsoft.com/office/drawing/2014/main" id="{289D8FCC-9691-4DCA-93F2-9CF6FDA879A3}"/>
                  </a:ext>
                </a:extLst>
              </p:cNvPr>
              <p:cNvSpPr/>
              <p:nvPr/>
            </p:nvSpPr>
            <p:spPr>
              <a:xfrm rot="273273">
                <a:off x="4278335" y="2640083"/>
                <a:ext cx="1817614" cy="159183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Hình tự do: Hình 42">
                <a:extLst>
                  <a:ext uri="{FF2B5EF4-FFF2-40B4-BE49-F238E27FC236}">
                    <a16:creationId xmlns:a16="http://schemas.microsoft.com/office/drawing/2014/main" id="{2AD11B75-54E9-4302-ABA1-318ED74D9801}"/>
                  </a:ext>
                </a:extLst>
              </p:cNvPr>
              <p:cNvSpPr/>
              <p:nvPr/>
            </p:nvSpPr>
            <p:spPr>
              <a:xfrm rot="21124539" flipH="1">
                <a:off x="6325111" y="2564732"/>
                <a:ext cx="1486447" cy="167232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tự do: Hình 43">
                <a:extLst>
                  <a:ext uri="{FF2B5EF4-FFF2-40B4-BE49-F238E27FC236}">
                    <a16:creationId xmlns:a16="http://schemas.microsoft.com/office/drawing/2014/main" id="{55714C5D-ECEB-4312-A51F-8C37F1B41081}"/>
                  </a:ext>
                </a:extLst>
              </p:cNvPr>
              <p:cNvSpPr/>
              <p:nvPr/>
            </p:nvSpPr>
            <p:spPr>
              <a:xfrm>
                <a:off x="6493411" y="3294277"/>
                <a:ext cx="680794" cy="154627"/>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tự do: Hình 44">
                <a:extLst>
                  <a:ext uri="{FF2B5EF4-FFF2-40B4-BE49-F238E27FC236}">
                    <a16:creationId xmlns:a16="http://schemas.microsoft.com/office/drawing/2014/main" id="{6058C170-BE22-4225-A077-0DD266B2A411}"/>
                  </a:ext>
                </a:extLst>
              </p:cNvPr>
              <p:cNvSpPr/>
              <p:nvPr/>
            </p:nvSpPr>
            <p:spPr>
              <a:xfrm flipV="1">
                <a:off x="6479339" y="3449613"/>
                <a:ext cx="686749" cy="19505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tự do: Hình 45">
                <a:extLst>
                  <a:ext uri="{FF2B5EF4-FFF2-40B4-BE49-F238E27FC236}">
                    <a16:creationId xmlns:a16="http://schemas.microsoft.com/office/drawing/2014/main" id="{B058DA6B-9121-45DA-B792-39B4EAC5E063}"/>
                  </a:ext>
                </a:extLst>
              </p:cNvPr>
              <p:cNvSpPr/>
              <p:nvPr/>
            </p:nvSpPr>
            <p:spPr>
              <a:xfrm flipH="1">
                <a:off x="5165463" y="3268143"/>
                <a:ext cx="640709" cy="159608"/>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tự do: Hình 46">
                <a:extLst>
                  <a:ext uri="{FF2B5EF4-FFF2-40B4-BE49-F238E27FC236}">
                    <a16:creationId xmlns:a16="http://schemas.microsoft.com/office/drawing/2014/main" id="{5BF7022F-59BA-447B-930B-730D8EFC87C0}"/>
                  </a:ext>
                </a:extLst>
              </p:cNvPr>
              <p:cNvSpPr/>
              <p:nvPr/>
            </p:nvSpPr>
            <p:spPr>
              <a:xfrm flipH="1" flipV="1">
                <a:off x="5145786" y="3422177"/>
                <a:ext cx="646314" cy="201336"/>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Góc Tròn 47">
                <a:extLst>
                  <a:ext uri="{FF2B5EF4-FFF2-40B4-BE49-F238E27FC236}">
                    <a16:creationId xmlns:a16="http://schemas.microsoft.com/office/drawing/2014/main" id="{81F8B23F-4060-4B92-A413-3756BEA2DAEC}"/>
                  </a:ext>
                </a:extLst>
              </p:cNvPr>
              <p:cNvSpPr/>
              <p:nvPr/>
            </p:nvSpPr>
            <p:spPr>
              <a:xfrm>
                <a:off x="5701728" y="3128221"/>
                <a:ext cx="855032" cy="622810"/>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10" name="Nhóm 9">
            <a:extLst>
              <a:ext uri="{FF2B5EF4-FFF2-40B4-BE49-F238E27FC236}">
                <a16:creationId xmlns:a16="http://schemas.microsoft.com/office/drawing/2014/main" id="{EA4C2800-1A7D-41E3-A6D9-65448DA49C6B}"/>
              </a:ext>
            </a:extLst>
          </p:cNvPr>
          <p:cNvGrpSpPr/>
          <p:nvPr/>
        </p:nvGrpSpPr>
        <p:grpSpPr>
          <a:xfrm rot="20379378">
            <a:off x="657948" y="1254019"/>
            <a:ext cx="3605954" cy="4744674"/>
            <a:chOff x="978343" y="862870"/>
            <a:chExt cx="3605954" cy="4744674"/>
          </a:xfrm>
        </p:grpSpPr>
        <p:grpSp>
          <p:nvGrpSpPr>
            <p:cNvPr id="59" name="Nhóm 58">
              <a:extLst>
                <a:ext uri="{FF2B5EF4-FFF2-40B4-BE49-F238E27FC236}">
                  <a16:creationId xmlns:a16="http://schemas.microsoft.com/office/drawing/2014/main" id="{0B64CF72-9784-418C-8252-7B65C5E86AFD}"/>
                </a:ext>
              </a:extLst>
            </p:cNvPr>
            <p:cNvGrpSpPr/>
            <p:nvPr/>
          </p:nvGrpSpPr>
          <p:grpSpPr>
            <a:xfrm>
              <a:off x="978343" y="862870"/>
              <a:ext cx="3605954" cy="4744674"/>
              <a:chOff x="1767658" y="915065"/>
              <a:chExt cx="3605954" cy="4744674"/>
            </a:xfrm>
          </p:grpSpPr>
          <p:sp>
            <p:nvSpPr>
              <p:cNvPr id="60" name="Rectangle: Rounded Corners 23">
                <a:extLst>
                  <a:ext uri="{FF2B5EF4-FFF2-40B4-BE49-F238E27FC236}">
                    <a16:creationId xmlns:a16="http://schemas.microsoft.com/office/drawing/2014/main" id="{762549B8-7C2F-4525-9883-8CB049FF7962}"/>
                  </a:ext>
                </a:extLst>
              </p:cNvPr>
              <p:cNvSpPr/>
              <p:nvPr/>
            </p:nvSpPr>
            <p:spPr>
              <a:xfrm>
                <a:off x="1767658" y="915065"/>
                <a:ext cx="3605954" cy="4744674"/>
              </a:xfrm>
              <a:prstGeom prst="roundRect">
                <a:avLst>
                  <a:gd name="adj" fmla="val 2552"/>
                </a:avLst>
              </a:prstGeom>
              <a:solidFill>
                <a:srgbClr val="FF7C9E"/>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24">
                <a:extLst>
                  <a:ext uri="{FF2B5EF4-FFF2-40B4-BE49-F238E27FC236}">
                    <a16:creationId xmlns:a16="http://schemas.microsoft.com/office/drawing/2014/main" id="{3BCF30B4-FD09-4810-9A41-639BE2CE7192}"/>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62" name="Oval 25">
                  <a:extLst>
                    <a:ext uri="{FF2B5EF4-FFF2-40B4-BE49-F238E27FC236}">
                      <a16:creationId xmlns:a16="http://schemas.microsoft.com/office/drawing/2014/main" id="{22549923-5AA0-4AFF-84C1-62278D4DD859}"/>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6">
                  <a:extLst>
                    <a:ext uri="{FF2B5EF4-FFF2-40B4-BE49-F238E27FC236}">
                      <a16:creationId xmlns:a16="http://schemas.microsoft.com/office/drawing/2014/main" id="{E3942ED0-E2C0-48F9-9055-9D2E5A670A5E}"/>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7">
                  <a:extLst>
                    <a:ext uri="{FF2B5EF4-FFF2-40B4-BE49-F238E27FC236}">
                      <a16:creationId xmlns:a16="http://schemas.microsoft.com/office/drawing/2014/main" id="{A279187C-A6EE-4EA6-915B-7DB7273A1339}"/>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8">
                  <a:extLst>
                    <a:ext uri="{FF2B5EF4-FFF2-40B4-BE49-F238E27FC236}">
                      <a16:creationId xmlns:a16="http://schemas.microsoft.com/office/drawing/2014/main" id="{CB5FA348-5995-4DD9-8E02-3ED70286AC16}"/>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29">
                  <a:extLst>
                    <a:ext uri="{FF2B5EF4-FFF2-40B4-BE49-F238E27FC236}">
                      <a16:creationId xmlns:a16="http://schemas.microsoft.com/office/drawing/2014/main" id="{564381E1-318F-4D3B-8153-7826BB29C89E}"/>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30">
                  <a:extLst>
                    <a:ext uri="{FF2B5EF4-FFF2-40B4-BE49-F238E27FC236}">
                      <a16:creationId xmlns:a16="http://schemas.microsoft.com/office/drawing/2014/main" id="{2D799A1B-869E-46CB-AF71-88D3536EED8F}"/>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31">
                  <a:extLst>
                    <a:ext uri="{FF2B5EF4-FFF2-40B4-BE49-F238E27FC236}">
                      <a16:creationId xmlns:a16="http://schemas.microsoft.com/office/drawing/2014/main" id="{806E10BD-3D1C-45E9-A31A-AB037CF44CB9}"/>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32">
                  <a:extLst>
                    <a:ext uri="{FF2B5EF4-FFF2-40B4-BE49-F238E27FC236}">
                      <a16:creationId xmlns:a16="http://schemas.microsoft.com/office/drawing/2014/main" id="{3F8F3CC9-F771-4E78-99FB-9E50B397A661}"/>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33">
                  <a:extLst>
                    <a:ext uri="{FF2B5EF4-FFF2-40B4-BE49-F238E27FC236}">
                      <a16:creationId xmlns:a16="http://schemas.microsoft.com/office/drawing/2014/main" id="{E89E5ACB-E408-4FEA-B6C5-C5215DB89AA2}"/>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34">
                  <a:extLst>
                    <a:ext uri="{FF2B5EF4-FFF2-40B4-BE49-F238E27FC236}">
                      <a16:creationId xmlns:a16="http://schemas.microsoft.com/office/drawing/2014/main" id="{0421D24A-13ED-4A11-A4D3-0A1ADFFA9F69}"/>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35">
                  <a:extLst>
                    <a:ext uri="{FF2B5EF4-FFF2-40B4-BE49-F238E27FC236}">
                      <a16:creationId xmlns:a16="http://schemas.microsoft.com/office/drawing/2014/main" id="{DF443583-AB3A-4755-A1FA-E10594820F38}"/>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5" name="Tim 74">
              <a:extLst>
                <a:ext uri="{FF2B5EF4-FFF2-40B4-BE49-F238E27FC236}">
                  <a16:creationId xmlns:a16="http://schemas.microsoft.com/office/drawing/2014/main" id="{CE99619A-120B-429D-BDE0-9F52EBCE1383}"/>
                </a:ext>
              </a:extLst>
            </p:cNvPr>
            <p:cNvSpPr/>
            <p:nvPr/>
          </p:nvSpPr>
          <p:spPr>
            <a:xfrm rot="1202733">
              <a:off x="3964448" y="4714182"/>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Tim 75">
              <a:extLst>
                <a:ext uri="{FF2B5EF4-FFF2-40B4-BE49-F238E27FC236}">
                  <a16:creationId xmlns:a16="http://schemas.microsoft.com/office/drawing/2014/main" id="{639901DE-EB18-4F1B-86AA-23B7C3D03042}"/>
                </a:ext>
              </a:extLst>
            </p:cNvPr>
            <p:cNvSpPr/>
            <p:nvPr/>
          </p:nvSpPr>
          <p:spPr>
            <a:xfrm rot="18963511">
              <a:off x="3562331" y="4993163"/>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9" name="Nhóm 8">
            <a:extLst>
              <a:ext uri="{FF2B5EF4-FFF2-40B4-BE49-F238E27FC236}">
                <a16:creationId xmlns:a16="http://schemas.microsoft.com/office/drawing/2014/main" id="{B6DE3251-51E7-4E3A-AE6B-4EED994536D9}"/>
              </a:ext>
            </a:extLst>
          </p:cNvPr>
          <p:cNvGrpSpPr/>
          <p:nvPr/>
        </p:nvGrpSpPr>
        <p:grpSpPr>
          <a:xfrm rot="353860">
            <a:off x="2489825" y="1056662"/>
            <a:ext cx="3605954" cy="4744674"/>
            <a:chOff x="1892766" y="1157894"/>
            <a:chExt cx="3605954" cy="4744674"/>
          </a:xfrm>
        </p:grpSpPr>
        <p:grpSp>
          <p:nvGrpSpPr>
            <p:cNvPr id="35" name="Nhóm 34">
              <a:extLst>
                <a:ext uri="{FF2B5EF4-FFF2-40B4-BE49-F238E27FC236}">
                  <a16:creationId xmlns:a16="http://schemas.microsoft.com/office/drawing/2014/main" id="{DAE065AA-D7E5-4F90-A5FD-B695B7BC75A5}"/>
                </a:ext>
              </a:extLst>
            </p:cNvPr>
            <p:cNvGrpSpPr/>
            <p:nvPr/>
          </p:nvGrpSpPr>
          <p:grpSpPr>
            <a:xfrm>
              <a:off x="1892766" y="1157894"/>
              <a:ext cx="3605954" cy="4744674"/>
              <a:chOff x="1767658" y="915065"/>
              <a:chExt cx="3605954" cy="4744674"/>
            </a:xfrm>
          </p:grpSpPr>
          <p:sp>
            <p:nvSpPr>
              <p:cNvPr id="36" name="Rectangle: Rounded Corners 23">
                <a:extLst>
                  <a:ext uri="{FF2B5EF4-FFF2-40B4-BE49-F238E27FC236}">
                    <a16:creationId xmlns:a16="http://schemas.microsoft.com/office/drawing/2014/main" id="{5CC198C7-6BCE-4C1B-892B-C35345388F2A}"/>
                  </a:ext>
                </a:extLst>
              </p:cNvPr>
              <p:cNvSpPr/>
              <p:nvPr/>
            </p:nvSpPr>
            <p:spPr>
              <a:xfrm>
                <a:off x="1767658" y="915065"/>
                <a:ext cx="3605954" cy="4744674"/>
              </a:xfrm>
              <a:prstGeom prst="roundRect">
                <a:avLst>
                  <a:gd name="adj" fmla="val 2552"/>
                </a:avLst>
              </a:prstGeom>
              <a:solidFill>
                <a:srgbClr val="FFB0C4"/>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24">
                <a:extLst>
                  <a:ext uri="{FF2B5EF4-FFF2-40B4-BE49-F238E27FC236}">
                    <a16:creationId xmlns:a16="http://schemas.microsoft.com/office/drawing/2014/main" id="{519FF332-409E-4609-AAC9-08254553024C}"/>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38" name="Oval 25">
                  <a:extLst>
                    <a:ext uri="{FF2B5EF4-FFF2-40B4-BE49-F238E27FC236}">
                      <a16:creationId xmlns:a16="http://schemas.microsoft.com/office/drawing/2014/main" id="{E2BA5B2B-D4A7-4EEF-BF17-0C2F6F28C7B5}"/>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6">
                  <a:extLst>
                    <a:ext uri="{FF2B5EF4-FFF2-40B4-BE49-F238E27FC236}">
                      <a16:creationId xmlns:a16="http://schemas.microsoft.com/office/drawing/2014/main" id="{1FFF91F4-33FA-4F6E-93FD-6F24B0916417}"/>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7">
                  <a:extLst>
                    <a:ext uri="{FF2B5EF4-FFF2-40B4-BE49-F238E27FC236}">
                      <a16:creationId xmlns:a16="http://schemas.microsoft.com/office/drawing/2014/main" id="{AA95982B-7EDA-4EA3-9498-E7365DF43921}"/>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28">
                  <a:extLst>
                    <a:ext uri="{FF2B5EF4-FFF2-40B4-BE49-F238E27FC236}">
                      <a16:creationId xmlns:a16="http://schemas.microsoft.com/office/drawing/2014/main" id="{BC06174F-0C22-4E3D-BCD5-80EAE496110D}"/>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29">
                  <a:extLst>
                    <a:ext uri="{FF2B5EF4-FFF2-40B4-BE49-F238E27FC236}">
                      <a16:creationId xmlns:a16="http://schemas.microsoft.com/office/drawing/2014/main" id="{41313B01-F11D-426B-B09A-6086661A9448}"/>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0">
                  <a:extLst>
                    <a:ext uri="{FF2B5EF4-FFF2-40B4-BE49-F238E27FC236}">
                      <a16:creationId xmlns:a16="http://schemas.microsoft.com/office/drawing/2014/main" id="{26366C64-F4A6-480B-8149-CD41622F4ED7}"/>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31">
                  <a:extLst>
                    <a:ext uri="{FF2B5EF4-FFF2-40B4-BE49-F238E27FC236}">
                      <a16:creationId xmlns:a16="http://schemas.microsoft.com/office/drawing/2014/main" id="{A5665862-C90A-4F25-8943-DCAE068E41B4}"/>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32">
                  <a:extLst>
                    <a:ext uri="{FF2B5EF4-FFF2-40B4-BE49-F238E27FC236}">
                      <a16:creationId xmlns:a16="http://schemas.microsoft.com/office/drawing/2014/main" id="{E95E65B8-384E-43DC-9F7A-B9302D0F1D68}"/>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33">
                  <a:extLst>
                    <a:ext uri="{FF2B5EF4-FFF2-40B4-BE49-F238E27FC236}">
                      <a16:creationId xmlns:a16="http://schemas.microsoft.com/office/drawing/2014/main" id="{6D6A06B6-A15C-4B20-A404-F0C2AC8DF9B1}"/>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4">
                  <a:extLst>
                    <a:ext uri="{FF2B5EF4-FFF2-40B4-BE49-F238E27FC236}">
                      <a16:creationId xmlns:a16="http://schemas.microsoft.com/office/drawing/2014/main" id="{2089EBCF-9527-41B3-BC50-36470CFB3621}"/>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35">
                  <a:extLst>
                    <a:ext uri="{FF2B5EF4-FFF2-40B4-BE49-F238E27FC236}">
                      <a16:creationId xmlns:a16="http://schemas.microsoft.com/office/drawing/2014/main" id="{E3CBC400-D248-4069-9834-59133202E58E}"/>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3" name="Tim 72">
              <a:extLst>
                <a:ext uri="{FF2B5EF4-FFF2-40B4-BE49-F238E27FC236}">
                  <a16:creationId xmlns:a16="http://schemas.microsoft.com/office/drawing/2014/main" id="{8E62DBAA-7302-459B-B424-C890B808208D}"/>
                </a:ext>
              </a:extLst>
            </p:cNvPr>
            <p:cNvSpPr/>
            <p:nvPr/>
          </p:nvSpPr>
          <p:spPr>
            <a:xfrm rot="1202733">
              <a:off x="4874115" y="5112509"/>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Tim 73">
              <a:extLst>
                <a:ext uri="{FF2B5EF4-FFF2-40B4-BE49-F238E27FC236}">
                  <a16:creationId xmlns:a16="http://schemas.microsoft.com/office/drawing/2014/main" id="{02A997B4-40AD-45B4-B96F-7F2501D64FD3}"/>
                </a:ext>
              </a:extLst>
            </p:cNvPr>
            <p:cNvSpPr/>
            <p:nvPr/>
          </p:nvSpPr>
          <p:spPr>
            <a:xfrm rot="18963511">
              <a:off x="4471998" y="5391490"/>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97C572D8-8D91-4E41-9896-92D083D00F50}"/>
              </a:ext>
            </a:extLst>
          </p:cNvPr>
          <p:cNvGrpSpPr/>
          <p:nvPr/>
        </p:nvGrpSpPr>
        <p:grpSpPr>
          <a:xfrm rot="675968">
            <a:off x="8843968" y="3042415"/>
            <a:ext cx="2074639" cy="2437276"/>
            <a:chOff x="9070572" y="3268895"/>
            <a:chExt cx="2074639" cy="2437276"/>
          </a:xfrm>
        </p:grpSpPr>
        <p:grpSp>
          <p:nvGrpSpPr>
            <p:cNvPr id="85" name="Nhóm 84">
              <a:extLst>
                <a:ext uri="{FF2B5EF4-FFF2-40B4-BE49-F238E27FC236}">
                  <a16:creationId xmlns:a16="http://schemas.microsoft.com/office/drawing/2014/main" id="{3A9483AC-977B-4D46-A921-F34B8BA486E7}"/>
                </a:ext>
              </a:extLst>
            </p:cNvPr>
            <p:cNvGrpSpPr/>
            <p:nvPr/>
          </p:nvGrpSpPr>
          <p:grpSpPr>
            <a:xfrm flipH="1">
              <a:off x="9070572" y="3485698"/>
              <a:ext cx="1731373" cy="2220473"/>
              <a:chOff x="5505691" y="2042066"/>
              <a:chExt cx="1180618" cy="1539457"/>
            </a:xfrm>
          </p:grpSpPr>
          <p:sp>
            <p:nvSpPr>
              <p:cNvPr id="86" name="Hình chữ nhật 85">
                <a:extLst>
                  <a:ext uri="{FF2B5EF4-FFF2-40B4-BE49-F238E27FC236}">
                    <a16:creationId xmlns:a16="http://schemas.microsoft.com/office/drawing/2014/main" id="{75A36F40-DD49-49D7-BB0F-140052AD7FDE}"/>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Hình chữ nhật 86">
                <a:extLst>
                  <a:ext uri="{FF2B5EF4-FFF2-40B4-BE49-F238E27FC236}">
                    <a16:creationId xmlns:a16="http://schemas.microsoft.com/office/drawing/2014/main" id="{3AA505D5-E8D4-41F9-B018-C8B2CC5796D4}"/>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Tim 87">
                <a:extLst>
                  <a:ext uri="{FF2B5EF4-FFF2-40B4-BE49-F238E27FC236}">
                    <a16:creationId xmlns:a16="http://schemas.microsoft.com/office/drawing/2014/main" id="{3FA05E6A-10A3-470D-9144-C1F03B887DE2}"/>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9" name="Tim 88">
                <a:extLst>
                  <a:ext uri="{FF2B5EF4-FFF2-40B4-BE49-F238E27FC236}">
                    <a16:creationId xmlns:a16="http://schemas.microsoft.com/office/drawing/2014/main" id="{1125819A-D527-406E-AF5A-CA7A5D7F07B1}"/>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Hộp Văn bản 91">
                <a:extLst>
                  <a:ext uri="{FF2B5EF4-FFF2-40B4-BE49-F238E27FC236}">
                    <a16:creationId xmlns:a16="http://schemas.microsoft.com/office/drawing/2014/main" id="{A8496F4C-D9DC-4D2A-A0DC-E161AD506540}"/>
                  </a:ext>
                </a:extLst>
              </p:cNvPr>
              <p:cNvSpPr txBox="1"/>
              <p:nvPr/>
            </p:nvSpPr>
            <p:spPr>
              <a:xfrm>
                <a:off x="5539061" y="3169974"/>
                <a:ext cx="792404" cy="282506"/>
              </a:xfrm>
              <a:prstGeom prst="rect">
                <a:avLst/>
              </a:prstGeom>
              <a:noFill/>
            </p:spPr>
            <p:txBody>
              <a:bodyPr wrap="square" rtlCol="0">
                <a:spAutoFit/>
              </a:bodyPr>
              <a:lstStyle/>
              <a:p>
                <a:endParaRPr lang="vi-VN" sz="1600">
                  <a:solidFill>
                    <a:srgbClr val="82081C"/>
                  </a:solidFill>
                  <a:latin typeface="Sedgwick Ave Display" panose="00000500000000000000" pitchFamily="2" charset="-93"/>
                  <a:cs typeface="Pattaya" panose="00000500000000000000" pitchFamily="2" charset="-34"/>
                </a:endParaRPr>
              </a:p>
            </p:txBody>
          </p:sp>
        </p:grpSp>
        <p:pic>
          <p:nvPicPr>
            <p:cNvPr id="94" name="Hình ảnh 93">
              <a:extLst>
                <a:ext uri="{FF2B5EF4-FFF2-40B4-BE49-F238E27FC236}">
                  <a16:creationId xmlns:a16="http://schemas.microsoft.com/office/drawing/2014/main" id="{FCCEF057-8FC0-4291-A63D-2D4B57E65E9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46" b="89720" l="4048" r="95119">
                          <a14:foregroundMark x1="11667" y1="58178" x2="11667" y2="58178"/>
                          <a14:foregroundMark x1="11548" y1="80140" x2="11548" y2="80140"/>
                          <a14:foregroundMark x1="4048" y1="83411" x2="4048" y2="83411"/>
                          <a14:foregroundMark x1="36667" y1="67991" x2="36667" y2="67991"/>
                          <a14:foregroundMark x1="36548" y1="45561" x2="36548" y2="45561"/>
                          <a14:foregroundMark x1="34048" y1="21028" x2="34048" y2="21028"/>
                          <a14:foregroundMark x1="47619" y1="24065" x2="47619" y2="24065"/>
                          <a14:foregroundMark x1="52262" y1="50467" x2="52262" y2="50467"/>
                          <a14:foregroundMark x1="57857" y1="17290" x2="57857" y2="17290"/>
                          <a14:foregroundMark x1="68333" y1="30607" x2="68810" y2="30607"/>
                          <a14:foregroundMark x1="78810" y1="35981" x2="78810" y2="35981"/>
                          <a14:foregroundMark x1="73929" y1="49533" x2="73929" y2="49533"/>
                          <a14:foregroundMark x1="70238" y1="69626" x2="70595" y2="69626"/>
                          <a14:foregroundMark x1="85357" y1="64486" x2="85357" y2="64486"/>
                          <a14:foregroundMark x1="94048" y1="87150" x2="94048" y2="87150"/>
                          <a14:foregroundMark x1="95119" y1="70093" x2="95119" y2="70093"/>
                        </a14:backgroundRemoval>
                      </a14:imgEffect>
                    </a14:imgLayer>
                  </a14:imgProps>
                </a:ext>
                <a:ext uri="{28A0092B-C50C-407E-A947-70E740481C1C}">
                  <a14:useLocalDpi xmlns:a14="http://schemas.microsoft.com/office/drawing/2010/main" val="0"/>
                </a:ext>
              </a:extLst>
            </a:blip>
            <a:stretch>
              <a:fillRect/>
            </a:stretch>
          </p:blipFill>
          <p:spPr>
            <a:xfrm rot="2043834">
              <a:off x="9574001" y="3268895"/>
              <a:ext cx="1571210" cy="800569"/>
            </a:xfrm>
            <a:prstGeom prst="rect">
              <a:avLst/>
            </a:prstGeom>
          </p:spPr>
        </p:pic>
      </p:grpSp>
      <p:grpSp>
        <p:nvGrpSpPr>
          <p:cNvPr id="12" name="Nhóm 11">
            <a:extLst>
              <a:ext uri="{FF2B5EF4-FFF2-40B4-BE49-F238E27FC236}">
                <a16:creationId xmlns:a16="http://schemas.microsoft.com/office/drawing/2014/main" id="{CF7B3E36-3A50-44CE-9A02-E9A3EAAE655B}"/>
              </a:ext>
            </a:extLst>
          </p:cNvPr>
          <p:cNvGrpSpPr/>
          <p:nvPr/>
        </p:nvGrpSpPr>
        <p:grpSpPr>
          <a:xfrm rot="20827601">
            <a:off x="7436990" y="2338256"/>
            <a:ext cx="2046888" cy="2449959"/>
            <a:chOff x="7311644" y="2063337"/>
            <a:chExt cx="2046888" cy="2449959"/>
          </a:xfrm>
        </p:grpSpPr>
        <p:grpSp>
          <p:nvGrpSpPr>
            <p:cNvPr id="77" name="Nhóm 76">
              <a:extLst>
                <a:ext uri="{FF2B5EF4-FFF2-40B4-BE49-F238E27FC236}">
                  <a16:creationId xmlns:a16="http://schemas.microsoft.com/office/drawing/2014/main" id="{A262118B-78D4-408D-91B8-4CE75B792868}"/>
                </a:ext>
              </a:extLst>
            </p:cNvPr>
            <p:cNvGrpSpPr/>
            <p:nvPr/>
          </p:nvGrpSpPr>
          <p:grpSpPr>
            <a:xfrm>
              <a:off x="7543334" y="2245785"/>
              <a:ext cx="1815198" cy="2267511"/>
              <a:chOff x="5505691" y="2042066"/>
              <a:chExt cx="1180618" cy="1539457"/>
            </a:xfrm>
          </p:grpSpPr>
          <p:sp>
            <p:nvSpPr>
              <p:cNvPr id="78" name="Hình chữ nhật 77">
                <a:extLst>
                  <a:ext uri="{FF2B5EF4-FFF2-40B4-BE49-F238E27FC236}">
                    <a16:creationId xmlns:a16="http://schemas.microsoft.com/office/drawing/2014/main" id="{7FBC873C-9870-4884-AF2C-E5ACACCD7E65}"/>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Hình chữ nhật 78">
                <a:extLst>
                  <a:ext uri="{FF2B5EF4-FFF2-40B4-BE49-F238E27FC236}">
                    <a16:creationId xmlns:a16="http://schemas.microsoft.com/office/drawing/2014/main" id="{3531623F-3783-4113-9085-E58BE852B0B7}"/>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Tim 79">
                <a:extLst>
                  <a:ext uri="{FF2B5EF4-FFF2-40B4-BE49-F238E27FC236}">
                    <a16:creationId xmlns:a16="http://schemas.microsoft.com/office/drawing/2014/main" id="{E51E804B-1F00-4F90-A1D6-7FE55DF6BE45}"/>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Tim 80">
                <a:extLst>
                  <a:ext uri="{FF2B5EF4-FFF2-40B4-BE49-F238E27FC236}">
                    <a16:creationId xmlns:a16="http://schemas.microsoft.com/office/drawing/2014/main" id="{6DCE3EBB-12EC-448A-A80C-CCE7D7EF8B77}"/>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93" name="Hình ảnh 92">
              <a:extLst>
                <a:ext uri="{FF2B5EF4-FFF2-40B4-BE49-F238E27FC236}">
                  <a16:creationId xmlns:a16="http://schemas.microsoft.com/office/drawing/2014/main" id="{CC36F361-43B8-4B58-8F3D-3696752319E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56" b="94595" l="1463" r="95366">
                          <a14:foregroundMark x1="26220" y1="41164" x2="28171" y2="44699"/>
                          <a14:foregroundMark x1="45244" y1="24740" x2="46829" y2="25780"/>
                          <a14:foregroundMark x1="45366" y1="52807" x2="46585" y2="57173"/>
                          <a14:foregroundMark x1="14268" y1="63202" x2="16220" y2="71102"/>
                          <a14:foregroundMark x1="5366" y1="84615" x2="9878" y2="87526"/>
                          <a14:foregroundMark x1="86585" y1="56965" x2="84756" y2="65696"/>
                          <a14:foregroundMark x1="2683" y1="82536" x2="2683" y2="82536"/>
                          <a14:foregroundMark x1="1707" y1="85655" x2="1707" y2="85655"/>
                          <a14:foregroundMark x1="2561" y1="82744" x2="2561" y2="82744"/>
                          <a14:foregroundMark x1="33293" y1="40748" x2="34390" y2="40956"/>
                          <a14:foregroundMark x1="95366" y1="77547" x2="90610" y2="80665"/>
                          <a14:foregroundMark x1="92439" y1="90437" x2="92927" y2="94595"/>
                        </a14:backgroundRemoval>
                      </a14:imgEffect>
                    </a14:imgLayer>
                  </a14:imgProps>
                </a:ext>
                <a:ext uri="{28A0092B-C50C-407E-A947-70E740481C1C}">
                  <a14:useLocalDpi xmlns:a14="http://schemas.microsoft.com/office/drawing/2010/main" val="0"/>
                </a:ext>
              </a:extLst>
            </a:blip>
            <a:stretch>
              <a:fillRect/>
            </a:stretch>
          </p:blipFill>
          <p:spPr>
            <a:xfrm rot="19827809">
              <a:off x="7311644" y="2063337"/>
              <a:ext cx="1155046" cy="677533"/>
            </a:xfrm>
            <a:prstGeom prst="rect">
              <a:avLst/>
            </a:prstGeom>
          </p:spPr>
        </p:pic>
      </p:grpSp>
      <p:sp>
        <p:nvSpPr>
          <p:cNvPr id="3" name="TextBox 2">
            <a:extLst>
              <a:ext uri="{FF2B5EF4-FFF2-40B4-BE49-F238E27FC236}">
                <a16:creationId xmlns:a16="http://schemas.microsoft.com/office/drawing/2014/main" id="{8FEC516B-84CC-4440-9722-2D36CCF14328}"/>
              </a:ext>
            </a:extLst>
          </p:cNvPr>
          <p:cNvSpPr txBox="1"/>
          <p:nvPr/>
        </p:nvSpPr>
        <p:spPr>
          <a:xfrm rot="16999032">
            <a:off x="373007" y="2555426"/>
            <a:ext cx="2648443" cy="461665"/>
          </a:xfrm>
          <a:prstGeom prst="rect">
            <a:avLst/>
          </a:prstGeom>
          <a:noFill/>
        </p:spPr>
        <p:txBody>
          <a:bodyPr wrap="square" rtlCol="0">
            <a:spAutoFit/>
          </a:bodyPr>
          <a:lstStyle/>
          <a:p>
            <a:r>
              <a:rPr lang="vi-VN" sz="2400" dirty="0">
                <a:solidFill>
                  <a:schemeClr val="bg1"/>
                </a:solidFill>
              </a:rPr>
              <a:t>Tuyệt vọng là gì ?</a:t>
            </a:r>
          </a:p>
        </p:txBody>
      </p:sp>
      <p:sp>
        <p:nvSpPr>
          <p:cNvPr id="8" name="TextBox 7">
            <a:extLst>
              <a:ext uri="{FF2B5EF4-FFF2-40B4-BE49-F238E27FC236}">
                <a16:creationId xmlns:a16="http://schemas.microsoft.com/office/drawing/2014/main" id="{C6AFC1E3-2711-4A6F-B3E9-2D0E5A6FEB08}"/>
              </a:ext>
            </a:extLst>
          </p:cNvPr>
          <p:cNvSpPr txBox="1"/>
          <p:nvPr/>
        </p:nvSpPr>
        <p:spPr>
          <a:xfrm rot="356393">
            <a:off x="3349794" y="1502174"/>
            <a:ext cx="2410875" cy="1754326"/>
          </a:xfrm>
          <a:prstGeom prst="rect">
            <a:avLst/>
          </a:prstGeom>
          <a:noFill/>
        </p:spPr>
        <p:txBody>
          <a:bodyPr wrap="square" rtlCol="0">
            <a:spAutoFit/>
          </a:bodyPr>
          <a:lstStyle/>
          <a:p>
            <a:r>
              <a:rPr lang="vi-VN" dirty="0">
                <a:solidFill>
                  <a:srgbClr val="98103D"/>
                </a:solidFill>
              </a:rPr>
              <a:t>Là khi bạn thấy tất cả mọi thứ bạn có gắng hóa thành tro ngay trước mắt.</a:t>
            </a:r>
          </a:p>
          <a:p>
            <a:endParaRPr lang="en-US" dirty="0">
              <a:solidFill>
                <a:schemeClr val="bg1"/>
              </a:solidFill>
            </a:endParaRPr>
          </a:p>
          <a:p>
            <a:endParaRPr lang="vi-VN" dirty="0">
              <a:solidFill>
                <a:schemeClr val="bg1"/>
              </a:solidFill>
            </a:endParaRPr>
          </a:p>
        </p:txBody>
      </p:sp>
      <p:sp>
        <p:nvSpPr>
          <p:cNvPr id="11" name="TextBox 10">
            <a:extLst>
              <a:ext uri="{FF2B5EF4-FFF2-40B4-BE49-F238E27FC236}">
                <a16:creationId xmlns:a16="http://schemas.microsoft.com/office/drawing/2014/main" id="{AE307D85-E4A1-494B-8386-C95783451C7A}"/>
              </a:ext>
            </a:extLst>
          </p:cNvPr>
          <p:cNvSpPr txBox="1"/>
          <p:nvPr/>
        </p:nvSpPr>
        <p:spPr>
          <a:xfrm>
            <a:off x="3404037" y="3271055"/>
            <a:ext cx="1471424" cy="1538254"/>
          </a:xfrm>
          <a:prstGeom prst="rect">
            <a:avLst/>
          </a:prstGeom>
          <a:noFill/>
        </p:spPr>
        <p:txBody>
          <a:bodyPr wrap="square" rtlCol="0">
            <a:spAutoFit/>
          </a:bodyPr>
          <a:lstStyle/>
          <a:p>
            <a:endParaRPr lang="vi-VN" dirty="0"/>
          </a:p>
        </p:txBody>
      </p:sp>
      <p:sp>
        <p:nvSpPr>
          <p:cNvPr id="82" name="TextBox 81">
            <a:extLst>
              <a:ext uri="{FF2B5EF4-FFF2-40B4-BE49-F238E27FC236}">
                <a16:creationId xmlns:a16="http://schemas.microsoft.com/office/drawing/2014/main" id="{286616DB-D240-4F54-99B0-794A77B2D26C}"/>
              </a:ext>
            </a:extLst>
          </p:cNvPr>
          <p:cNvSpPr txBox="1"/>
          <p:nvPr/>
        </p:nvSpPr>
        <p:spPr>
          <a:xfrm rot="356393">
            <a:off x="3250735" y="2987142"/>
            <a:ext cx="2410875" cy="1754326"/>
          </a:xfrm>
          <a:prstGeom prst="rect">
            <a:avLst/>
          </a:prstGeom>
          <a:noFill/>
        </p:spPr>
        <p:txBody>
          <a:bodyPr wrap="square" rtlCol="0">
            <a:spAutoFit/>
          </a:bodyPr>
          <a:lstStyle/>
          <a:p>
            <a:r>
              <a:rPr lang="vi-VN" dirty="0">
                <a:solidFill>
                  <a:srgbClr val="98103D"/>
                </a:solidFill>
              </a:rPr>
              <a:t>Là khi bạn còng lưng vuông góc với hai chân và thừa nhận chính mình bị “mù’.</a:t>
            </a:r>
          </a:p>
          <a:p>
            <a:endParaRPr lang="en-US" dirty="0"/>
          </a:p>
          <a:p>
            <a:endParaRPr lang="vi-VN" dirty="0"/>
          </a:p>
        </p:txBody>
      </p:sp>
    </p:spTree>
    <p:extLst>
      <p:ext uri="{BB962C8B-B14F-4D97-AF65-F5344CB8AC3E}">
        <p14:creationId xmlns:p14="http://schemas.microsoft.com/office/powerpoint/2010/main" val="124145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82" name="!!vuong 4">
            <a:extLst>
              <a:ext uri="{FF2B5EF4-FFF2-40B4-BE49-F238E27FC236}">
                <a16:creationId xmlns:a16="http://schemas.microsoft.com/office/drawing/2014/main" id="{29FB66AB-9D7A-4374-82BA-A70C993543E9}"/>
              </a:ext>
            </a:extLst>
          </p:cNvPr>
          <p:cNvSpPr/>
          <p:nvPr/>
        </p:nvSpPr>
        <p:spPr>
          <a:xfrm rot="11417833">
            <a:off x="-17770" y="-1587275"/>
            <a:ext cx="12142730" cy="9346748"/>
          </a:xfrm>
          <a:prstGeom prst="rect">
            <a:avLst/>
          </a:prstGeom>
          <a:solidFill>
            <a:srgbClr val="FFB0C4">
              <a:alpha val="0"/>
            </a:srgb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vuong 3">
            <a:extLst>
              <a:ext uri="{FF2B5EF4-FFF2-40B4-BE49-F238E27FC236}">
                <a16:creationId xmlns:a16="http://schemas.microsoft.com/office/drawing/2014/main" id="{C30F9DB9-8F1D-4C95-B295-B5CE3E6DFF9B}"/>
              </a:ext>
            </a:extLst>
          </p:cNvPr>
          <p:cNvSpPr/>
          <p:nvPr/>
        </p:nvSpPr>
        <p:spPr>
          <a:xfrm rot="8763494">
            <a:off x="2323677" y="-336293"/>
            <a:ext cx="7146607" cy="7064452"/>
          </a:xfrm>
          <a:prstGeom prst="rect">
            <a:avLst/>
          </a:prstGeom>
          <a:solidFill>
            <a:srgbClr val="FFB0C4">
              <a:alpha val="0"/>
            </a:srgb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vuong 2">
            <a:extLst>
              <a:ext uri="{FF2B5EF4-FFF2-40B4-BE49-F238E27FC236}">
                <a16:creationId xmlns:a16="http://schemas.microsoft.com/office/drawing/2014/main" id="{AA9FF29F-55FA-424C-9BC1-A761D3EEE975}"/>
              </a:ext>
            </a:extLst>
          </p:cNvPr>
          <p:cNvSpPr/>
          <p:nvPr/>
        </p:nvSpPr>
        <p:spPr>
          <a:xfrm rot="14093748">
            <a:off x="2264727" y="-391110"/>
            <a:ext cx="7440208" cy="8760109"/>
          </a:xfrm>
          <a:prstGeom prst="rect">
            <a:avLst/>
          </a:prstGeom>
          <a:solidFill>
            <a:srgbClr val="FFB0C4">
              <a:alpha val="0"/>
            </a:srgb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vuong 1">
            <a:extLst>
              <a:ext uri="{FF2B5EF4-FFF2-40B4-BE49-F238E27FC236}">
                <a16:creationId xmlns:a16="http://schemas.microsoft.com/office/drawing/2014/main" id="{83FC1D33-2D0E-45C5-97AB-70A0ED1E73BC}"/>
              </a:ext>
            </a:extLst>
          </p:cNvPr>
          <p:cNvSpPr/>
          <p:nvPr/>
        </p:nvSpPr>
        <p:spPr>
          <a:xfrm rot="11004186">
            <a:off x="3165676" y="1139028"/>
            <a:ext cx="6556494" cy="5874996"/>
          </a:xfrm>
          <a:prstGeom prst="rect">
            <a:avLst/>
          </a:prstGeom>
          <a:solidFill>
            <a:srgbClr val="FFB0C4">
              <a:alpha val="0"/>
            </a:srgb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vuong 0">
            <a:extLst>
              <a:ext uri="{FF2B5EF4-FFF2-40B4-BE49-F238E27FC236}">
                <a16:creationId xmlns:a16="http://schemas.microsoft.com/office/drawing/2014/main" id="{81176713-C0A2-4A40-B8D1-7170BCDB59EC}"/>
              </a:ext>
            </a:extLst>
          </p:cNvPr>
          <p:cNvSpPr/>
          <p:nvPr/>
        </p:nvSpPr>
        <p:spPr>
          <a:xfrm rot="12451838">
            <a:off x="3178044" y="1239478"/>
            <a:ext cx="6845990" cy="6420278"/>
          </a:xfrm>
          <a:prstGeom prst="diamond">
            <a:avLst/>
          </a:prstGeom>
          <a:solidFill>
            <a:srgbClr val="FFB0C4">
              <a:alpha val="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Graphic 21">
            <a:extLst>
              <a:ext uri="{FF2B5EF4-FFF2-40B4-BE49-F238E27FC236}">
                <a16:creationId xmlns:a16="http://schemas.microsoft.com/office/drawing/2014/main" id="{B9118662-6A38-4593-B352-118FD6F8501C}"/>
              </a:ext>
            </a:extLst>
          </p:cNvPr>
          <p:cNvSpPr/>
          <p:nvPr/>
        </p:nvSpPr>
        <p:spPr>
          <a:xfrm>
            <a:off x="-18454" y="1"/>
            <a:ext cx="12193789" cy="4377448"/>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grpSp>
        <p:nvGrpSpPr>
          <p:cNvPr id="16" name="Group 37">
            <a:extLst>
              <a:ext uri="{FF2B5EF4-FFF2-40B4-BE49-F238E27FC236}">
                <a16:creationId xmlns:a16="http://schemas.microsoft.com/office/drawing/2014/main" id="{539940FC-F99C-45E4-A779-088A0D0A49AA}"/>
              </a:ext>
            </a:extLst>
          </p:cNvPr>
          <p:cNvGrpSpPr/>
          <p:nvPr/>
        </p:nvGrpSpPr>
        <p:grpSpPr>
          <a:xfrm>
            <a:off x="-1089467" y="-1595730"/>
            <a:ext cx="1093223" cy="770090"/>
            <a:chOff x="1801851" y="635314"/>
            <a:chExt cx="426425" cy="336125"/>
          </a:xfrm>
          <a:solidFill>
            <a:srgbClr val="FF5981"/>
          </a:solidFill>
        </p:grpSpPr>
        <p:sp>
          <p:nvSpPr>
            <p:cNvPr id="17" name="Freeform: Shape 31">
              <a:extLst>
                <a:ext uri="{FF2B5EF4-FFF2-40B4-BE49-F238E27FC236}">
                  <a16:creationId xmlns:a16="http://schemas.microsoft.com/office/drawing/2014/main" id="{D282E09A-51CE-45B9-8AEF-25C8EE4E6A4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19" name="Freeform: Shape 32">
              <a:extLst>
                <a:ext uri="{FF2B5EF4-FFF2-40B4-BE49-F238E27FC236}">
                  <a16:creationId xmlns:a16="http://schemas.microsoft.com/office/drawing/2014/main" id="{F22102FD-9F2C-434D-B303-BDBAEEE44C06}"/>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21" name="Freeform: Shape 33">
              <a:extLst>
                <a:ext uri="{FF2B5EF4-FFF2-40B4-BE49-F238E27FC236}">
                  <a16:creationId xmlns:a16="http://schemas.microsoft.com/office/drawing/2014/main" id="{E25D57AA-B355-41D7-A5F8-6EC3EAD8283D}"/>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22" name="Freeform: Shape 34">
              <a:extLst>
                <a:ext uri="{FF2B5EF4-FFF2-40B4-BE49-F238E27FC236}">
                  <a16:creationId xmlns:a16="http://schemas.microsoft.com/office/drawing/2014/main" id="{FBB1FEE5-4FE0-4A89-8FCB-6405366528EF}"/>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23" name="Group 38">
            <a:extLst>
              <a:ext uri="{FF2B5EF4-FFF2-40B4-BE49-F238E27FC236}">
                <a16:creationId xmlns:a16="http://schemas.microsoft.com/office/drawing/2014/main" id="{97C8172B-60BB-40BA-A333-5F1ADDB09DCF}"/>
              </a:ext>
            </a:extLst>
          </p:cNvPr>
          <p:cNvGrpSpPr/>
          <p:nvPr/>
        </p:nvGrpSpPr>
        <p:grpSpPr>
          <a:xfrm>
            <a:off x="10833633" y="-1494487"/>
            <a:ext cx="1093223" cy="916997"/>
            <a:chOff x="7764942" y="1902359"/>
            <a:chExt cx="715804" cy="525761"/>
          </a:xfrm>
          <a:solidFill>
            <a:srgbClr val="FF5981"/>
          </a:solidFill>
        </p:grpSpPr>
        <p:sp>
          <p:nvSpPr>
            <p:cNvPr id="24" name="Freeform: Shape 27">
              <a:extLst>
                <a:ext uri="{FF2B5EF4-FFF2-40B4-BE49-F238E27FC236}">
                  <a16:creationId xmlns:a16="http://schemas.microsoft.com/office/drawing/2014/main" id="{CC2DF1DC-278C-49A8-95A7-30678A468B0A}"/>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6" name="Freeform: Shape 28">
              <a:extLst>
                <a:ext uri="{FF2B5EF4-FFF2-40B4-BE49-F238E27FC236}">
                  <a16:creationId xmlns:a16="http://schemas.microsoft.com/office/drawing/2014/main" id="{F7BEA263-3C30-4281-97F1-07F5F89D0E9D}"/>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7" name="Freeform: Shape 29">
              <a:extLst>
                <a:ext uri="{FF2B5EF4-FFF2-40B4-BE49-F238E27FC236}">
                  <a16:creationId xmlns:a16="http://schemas.microsoft.com/office/drawing/2014/main" id="{90D31BBF-03A6-46FB-A744-00C860CF77B6}"/>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777F2DFC-9E37-4FC7-9847-EB178FA9A163}"/>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2" name="Hình chữ nhật: Góc Tròn 1">
            <a:extLst>
              <a:ext uri="{FF2B5EF4-FFF2-40B4-BE49-F238E27FC236}">
                <a16:creationId xmlns:a16="http://schemas.microsoft.com/office/drawing/2014/main" id="{DDCCAD04-5A8A-4C52-81D2-D2B9E410B573}"/>
              </a:ext>
            </a:extLst>
          </p:cNvPr>
          <p:cNvSpPr/>
          <p:nvPr/>
        </p:nvSpPr>
        <p:spPr>
          <a:xfrm>
            <a:off x="6408255" y="445772"/>
            <a:ext cx="4510352" cy="1025330"/>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10" name="Nhóm 9">
            <a:extLst>
              <a:ext uri="{FF2B5EF4-FFF2-40B4-BE49-F238E27FC236}">
                <a16:creationId xmlns:a16="http://schemas.microsoft.com/office/drawing/2014/main" id="{EA4C2800-1A7D-41E3-A6D9-65448DA49C6B}"/>
              </a:ext>
            </a:extLst>
          </p:cNvPr>
          <p:cNvGrpSpPr/>
          <p:nvPr/>
        </p:nvGrpSpPr>
        <p:grpSpPr>
          <a:xfrm>
            <a:off x="1845727" y="1238570"/>
            <a:ext cx="3605954" cy="4744674"/>
            <a:chOff x="978343" y="862870"/>
            <a:chExt cx="3605954" cy="4744674"/>
          </a:xfrm>
        </p:grpSpPr>
        <p:grpSp>
          <p:nvGrpSpPr>
            <p:cNvPr id="59" name="Nhóm 58">
              <a:extLst>
                <a:ext uri="{FF2B5EF4-FFF2-40B4-BE49-F238E27FC236}">
                  <a16:creationId xmlns:a16="http://schemas.microsoft.com/office/drawing/2014/main" id="{0B64CF72-9784-418C-8252-7B65C5E86AFD}"/>
                </a:ext>
              </a:extLst>
            </p:cNvPr>
            <p:cNvGrpSpPr/>
            <p:nvPr/>
          </p:nvGrpSpPr>
          <p:grpSpPr>
            <a:xfrm>
              <a:off x="978343" y="862870"/>
              <a:ext cx="3605954" cy="4744674"/>
              <a:chOff x="1767658" y="915065"/>
              <a:chExt cx="3605954" cy="4744674"/>
            </a:xfrm>
          </p:grpSpPr>
          <p:sp>
            <p:nvSpPr>
              <p:cNvPr id="60" name="Rectangle: Rounded Corners 23">
                <a:extLst>
                  <a:ext uri="{FF2B5EF4-FFF2-40B4-BE49-F238E27FC236}">
                    <a16:creationId xmlns:a16="http://schemas.microsoft.com/office/drawing/2014/main" id="{762549B8-7C2F-4525-9883-8CB049FF7962}"/>
                  </a:ext>
                </a:extLst>
              </p:cNvPr>
              <p:cNvSpPr/>
              <p:nvPr/>
            </p:nvSpPr>
            <p:spPr>
              <a:xfrm>
                <a:off x="1767658" y="915065"/>
                <a:ext cx="3605954" cy="4744674"/>
              </a:xfrm>
              <a:prstGeom prst="roundRect">
                <a:avLst>
                  <a:gd name="adj" fmla="val 2552"/>
                </a:avLst>
              </a:prstGeom>
              <a:solidFill>
                <a:srgbClr val="FF7C9E"/>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24">
                <a:extLst>
                  <a:ext uri="{FF2B5EF4-FFF2-40B4-BE49-F238E27FC236}">
                    <a16:creationId xmlns:a16="http://schemas.microsoft.com/office/drawing/2014/main" id="{3BCF30B4-FD09-4810-9A41-639BE2CE7192}"/>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62" name="Oval 25">
                  <a:extLst>
                    <a:ext uri="{FF2B5EF4-FFF2-40B4-BE49-F238E27FC236}">
                      <a16:creationId xmlns:a16="http://schemas.microsoft.com/office/drawing/2014/main" id="{22549923-5AA0-4AFF-84C1-62278D4DD859}"/>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6">
                  <a:extLst>
                    <a:ext uri="{FF2B5EF4-FFF2-40B4-BE49-F238E27FC236}">
                      <a16:creationId xmlns:a16="http://schemas.microsoft.com/office/drawing/2014/main" id="{E3942ED0-E2C0-48F9-9055-9D2E5A670A5E}"/>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7">
                  <a:extLst>
                    <a:ext uri="{FF2B5EF4-FFF2-40B4-BE49-F238E27FC236}">
                      <a16:creationId xmlns:a16="http://schemas.microsoft.com/office/drawing/2014/main" id="{A279187C-A6EE-4EA6-915B-7DB7273A1339}"/>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8">
                  <a:extLst>
                    <a:ext uri="{FF2B5EF4-FFF2-40B4-BE49-F238E27FC236}">
                      <a16:creationId xmlns:a16="http://schemas.microsoft.com/office/drawing/2014/main" id="{CB5FA348-5995-4DD9-8E02-3ED70286AC16}"/>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29">
                  <a:extLst>
                    <a:ext uri="{FF2B5EF4-FFF2-40B4-BE49-F238E27FC236}">
                      <a16:creationId xmlns:a16="http://schemas.microsoft.com/office/drawing/2014/main" id="{564381E1-318F-4D3B-8153-7826BB29C89E}"/>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30">
                  <a:extLst>
                    <a:ext uri="{FF2B5EF4-FFF2-40B4-BE49-F238E27FC236}">
                      <a16:creationId xmlns:a16="http://schemas.microsoft.com/office/drawing/2014/main" id="{2D799A1B-869E-46CB-AF71-88D3536EED8F}"/>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31">
                  <a:extLst>
                    <a:ext uri="{FF2B5EF4-FFF2-40B4-BE49-F238E27FC236}">
                      <a16:creationId xmlns:a16="http://schemas.microsoft.com/office/drawing/2014/main" id="{806E10BD-3D1C-45E9-A31A-AB037CF44CB9}"/>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32">
                  <a:extLst>
                    <a:ext uri="{FF2B5EF4-FFF2-40B4-BE49-F238E27FC236}">
                      <a16:creationId xmlns:a16="http://schemas.microsoft.com/office/drawing/2014/main" id="{3F8F3CC9-F771-4E78-99FB-9E50B397A661}"/>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33">
                  <a:extLst>
                    <a:ext uri="{FF2B5EF4-FFF2-40B4-BE49-F238E27FC236}">
                      <a16:creationId xmlns:a16="http://schemas.microsoft.com/office/drawing/2014/main" id="{E89E5ACB-E408-4FEA-B6C5-C5215DB89AA2}"/>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34">
                  <a:extLst>
                    <a:ext uri="{FF2B5EF4-FFF2-40B4-BE49-F238E27FC236}">
                      <a16:creationId xmlns:a16="http://schemas.microsoft.com/office/drawing/2014/main" id="{0421D24A-13ED-4A11-A4D3-0A1ADFFA9F69}"/>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35">
                  <a:extLst>
                    <a:ext uri="{FF2B5EF4-FFF2-40B4-BE49-F238E27FC236}">
                      <a16:creationId xmlns:a16="http://schemas.microsoft.com/office/drawing/2014/main" id="{DF443583-AB3A-4755-A1FA-E10594820F38}"/>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5" name="Tim 74">
              <a:extLst>
                <a:ext uri="{FF2B5EF4-FFF2-40B4-BE49-F238E27FC236}">
                  <a16:creationId xmlns:a16="http://schemas.microsoft.com/office/drawing/2014/main" id="{CE99619A-120B-429D-BDE0-9F52EBCE1383}"/>
                </a:ext>
              </a:extLst>
            </p:cNvPr>
            <p:cNvSpPr/>
            <p:nvPr/>
          </p:nvSpPr>
          <p:spPr>
            <a:xfrm rot="1202733">
              <a:off x="3964448" y="4714182"/>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Tim 75">
              <a:extLst>
                <a:ext uri="{FF2B5EF4-FFF2-40B4-BE49-F238E27FC236}">
                  <a16:creationId xmlns:a16="http://schemas.microsoft.com/office/drawing/2014/main" id="{639901DE-EB18-4F1B-86AA-23B7C3D03042}"/>
                </a:ext>
              </a:extLst>
            </p:cNvPr>
            <p:cNvSpPr/>
            <p:nvPr/>
          </p:nvSpPr>
          <p:spPr>
            <a:xfrm rot="18963511">
              <a:off x="3562331" y="4993163"/>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9" name="Nhóm 8">
            <a:extLst>
              <a:ext uri="{FF2B5EF4-FFF2-40B4-BE49-F238E27FC236}">
                <a16:creationId xmlns:a16="http://schemas.microsoft.com/office/drawing/2014/main" id="{B6DE3251-51E7-4E3A-AE6B-4EED994536D9}"/>
              </a:ext>
            </a:extLst>
          </p:cNvPr>
          <p:cNvGrpSpPr/>
          <p:nvPr/>
        </p:nvGrpSpPr>
        <p:grpSpPr>
          <a:xfrm rot="353860">
            <a:off x="2489825" y="14041142"/>
            <a:ext cx="3605954" cy="4744674"/>
            <a:chOff x="1892766" y="1157894"/>
            <a:chExt cx="3605954" cy="4744674"/>
          </a:xfrm>
        </p:grpSpPr>
        <p:grpSp>
          <p:nvGrpSpPr>
            <p:cNvPr id="35" name="Nhóm 34">
              <a:extLst>
                <a:ext uri="{FF2B5EF4-FFF2-40B4-BE49-F238E27FC236}">
                  <a16:creationId xmlns:a16="http://schemas.microsoft.com/office/drawing/2014/main" id="{DAE065AA-D7E5-4F90-A5FD-B695B7BC75A5}"/>
                </a:ext>
              </a:extLst>
            </p:cNvPr>
            <p:cNvGrpSpPr/>
            <p:nvPr/>
          </p:nvGrpSpPr>
          <p:grpSpPr>
            <a:xfrm>
              <a:off x="1892766" y="1157894"/>
              <a:ext cx="3605954" cy="4744674"/>
              <a:chOff x="1767658" y="915065"/>
              <a:chExt cx="3605954" cy="4744674"/>
            </a:xfrm>
          </p:grpSpPr>
          <p:sp>
            <p:nvSpPr>
              <p:cNvPr id="36" name="Rectangle: Rounded Corners 23">
                <a:extLst>
                  <a:ext uri="{FF2B5EF4-FFF2-40B4-BE49-F238E27FC236}">
                    <a16:creationId xmlns:a16="http://schemas.microsoft.com/office/drawing/2014/main" id="{5CC198C7-6BCE-4C1B-892B-C35345388F2A}"/>
                  </a:ext>
                </a:extLst>
              </p:cNvPr>
              <p:cNvSpPr/>
              <p:nvPr/>
            </p:nvSpPr>
            <p:spPr>
              <a:xfrm>
                <a:off x="1767658" y="915065"/>
                <a:ext cx="3605954" cy="4744674"/>
              </a:xfrm>
              <a:prstGeom prst="roundRect">
                <a:avLst>
                  <a:gd name="adj" fmla="val 2552"/>
                </a:avLst>
              </a:prstGeom>
              <a:solidFill>
                <a:srgbClr val="FFB0C4"/>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4">
                <a:extLst>
                  <a:ext uri="{FF2B5EF4-FFF2-40B4-BE49-F238E27FC236}">
                    <a16:creationId xmlns:a16="http://schemas.microsoft.com/office/drawing/2014/main" id="{519FF332-409E-4609-AAC9-08254553024C}"/>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38" name="Oval 25">
                  <a:extLst>
                    <a:ext uri="{FF2B5EF4-FFF2-40B4-BE49-F238E27FC236}">
                      <a16:creationId xmlns:a16="http://schemas.microsoft.com/office/drawing/2014/main" id="{E2BA5B2B-D4A7-4EEF-BF17-0C2F6F28C7B5}"/>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6">
                  <a:extLst>
                    <a:ext uri="{FF2B5EF4-FFF2-40B4-BE49-F238E27FC236}">
                      <a16:creationId xmlns:a16="http://schemas.microsoft.com/office/drawing/2014/main" id="{1FFF91F4-33FA-4F6E-93FD-6F24B0916417}"/>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7">
                  <a:extLst>
                    <a:ext uri="{FF2B5EF4-FFF2-40B4-BE49-F238E27FC236}">
                      <a16:creationId xmlns:a16="http://schemas.microsoft.com/office/drawing/2014/main" id="{AA95982B-7EDA-4EA3-9498-E7365DF43921}"/>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28">
                  <a:extLst>
                    <a:ext uri="{FF2B5EF4-FFF2-40B4-BE49-F238E27FC236}">
                      <a16:creationId xmlns:a16="http://schemas.microsoft.com/office/drawing/2014/main" id="{BC06174F-0C22-4E3D-BCD5-80EAE496110D}"/>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29">
                  <a:extLst>
                    <a:ext uri="{FF2B5EF4-FFF2-40B4-BE49-F238E27FC236}">
                      <a16:creationId xmlns:a16="http://schemas.microsoft.com/office/drawing/2014/main" id="{41313B01-F11D-426B-B09A-6086661A9448}"/>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0">
                  <a:extLst>
                    <a:ext uri="{FF2B5EF4-FFF2-40B4-BE49-F238E27FC236}">
                      <a16:creationId xmlns:a16="http://schemas.microsoft.com/office/drawing/2014/main" id="{26366C64-F4A6-480B-8149-CD41622F4ED7}"/>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31">
                  <a:extLst>
                    <a:ext uri="{FF2B5EF4-FFF2-40B4-BE49-F238E27FC236}">
                      <a16:creationId xmlns:a16="http://schemas.microsoft.com/office/drawing/2014/main" id="{A5665862-C90A-4F25-8943-DCAE068E41B4}"/>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32">
                  <a:extLst>
                    <a:ext uri="{FF2B5EF4-FFF2-40B4-BE49-F238E27FC236}">
                      <a16:creationId xmlns:a16="http://schemas.microsoft.com/office/drawing/2014/main" id="{E95E65B8-384E-43DC-9F7A-B9302D0F1D68}"/>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33">
                  <a:extLst>
                    <a:ext uri="{FF2B5EF4-FFF2-40B4-BE49-F238E27FC236}">
                      <a16:creationId xmlns:a16="http://schemas.microsoft.com/office/drawing/2014/main" id="{6D6A06B6-A15C-4B20-A404-F0C2AC8DF9B1}"/>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4">
                  <a:extLst>
                    <a:ext uri="{FF2B5EF4-FFF2-40B4-BE49-F238E27FC236}">
                      <a16:creationId xmlns:a16="http://schemas.microsoft.com/office/drawing/2014/main" id="{2089EBCF-9527-41B3-BC50-36470CFB3621}"/>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35">
                  <a:extLst>
                    <a:ext uri="{FF2B5EF4-FFF2-40B4-BE49-F238E27FC236}">
                      <a16:creationId xmlns:a16="http://schemas.microsoft.com/office/drawing/2014/main" id="{E3CBC400-D248-4069-9834-59133202E58E}"/>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3" name="Tim 72">
              <a:extLst>
                <a:ext uri="{FF2B5EF4-FFF2-40B4-BE49-F238E27FC236}">
                  <a16:creationId xmlns:a16="http://schemas.microsoft.com/office/drawing/2014/main" id="{8E62DBAA-7302-459B-B424-C890B808208D}"/>
                </a:ext>
              </a:extLst>
            </p:cNvPr>
            <p:cNvSpPr/>
            <p:nvPr/>
          </p:nvSpPr>
          <p:spPr>
            <a:xfrm rot="1202733">
              <a:off x="4874115" y="5112509"/>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Tim 73">
              <a:extLst>
                <a:ext uri="{FF2B5EF4-FFF2-40B4-BE49-F238E27FC236}">
                  <a16:creationId xmlns:a16="http://schemas.microsoft.com/office/drawing/2014/main" id="{02A997B4-40AD-45B4-B96F-7F2501D64FD3}"/>
                </a:ext>
              </a:extLst>
            </p:cNvPr>
            <p:cNvSpPr/>
            <p:nvPr/>
          </p:nvSpPr>
          <p:spPr>
            <a:xfrm rot="18963511">
              <a:off x="4471998" y="5391490"/>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97C572D8-8D91-4E41-9896-92D083D00F50}"/>
              </a:ext>
            </a:extLst>
          </p:cNvPr>
          <p:cNvGrpSpPr/>
          <p:nvPr/>
        </p:nvGrpSpPr>
        <p:grpSpPr>
          <a:xfrm>
            <a:off x="8466619" y="2418554"/>
            <a:ext cx="2074639" cy="2437276"/>
            <a:chOff x="9070572" y="3268895"/>
            <a:chExt cx="2074639" cy="2437276"/>
          </a:xfrm>
        </p:grpSpPr>
        <p:grpSp>
          <p:nvGrpSpPr>
            <p:cNvPr id="85" name="Nhóm 84">
              <a:extLst>
                <a:ext uri="{FF2B5EF4-FFF2-40B4-BE49-F238E27FC236}">
                  <a16:creationId xmlns:a16="http://schemas.microsoft.com/office/drawing/2014/main" id="{3A9483AC-977B-4D46-A921-F34B8BA486E7}"/>
                </a:ext>
              </a:extLst>
            </p:cNvPr>
            <p:cNvGrpSpPr/>
            <p:nvPr/>
          </p:nvGrpSpPr>
          <p:grpSpPr>
            <a:xfrm flipH="1">
              <a:off x="9070572" y="3485698"/>
              <a:ext cx="1731373" cy="2220473"/>
              <a:chOff x="5505691" y="2042066"/>
              <a:chExt cx="1180618" cy="1539457"/>
            </a:xfrm>
          </p:grpSpPr>
          <p:sp>
            <p:nvSpPr>
              <p:cNvPr id="86" name="Hình chữ nhật 85">
                <a:extLst>
                  <a:ext uri="{FF2B5EF4-FFF2-40B4-BE49-F238E27FC236}">
                    <a16:creationId xmlns:a16="http://schemas.microsoft.com/office/drawing/2014/main" id="{75A36F40-DD49-49D7-BB0F-140052AD7FDE}"/>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Hình chữ nhật 86">
                <a:extLst>
                  <a:ext uri="{FF2B5EF4-FFF2-40B4-BE49-F238E27FC236}">
                    <a16:creationId xmlns:a16="http://schemas.microsoft.com/office/drawing/2014/main" id="{3AA505D5-E8D4-41F9-B018-C8B2CC5796D4}"/>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Tim 87">
                <a:extLst>
                  <a:ext uri="{FF2B5EF4-FFF2-40B4-BE49-F238E27FC236}">
                    <a16:creationId xmlns:a16="http://schemas.microsoft.com/office/drawing/2014/main" id="{3FA05E6A-10A3-470D-9144-C1F03B887DE2}"/>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9" name="Tim 88">
                <a:extLst>
                  <a:ext uri="{FF2B5EF4-FFF2-40B4-BE49-F238E27FC236}">
                    <a16:creationId xmlns:a16="http://schemas.microsoft.com/office/drawing/2014/main" id="{1125819A-D527-406E-AF5A-CA7A5D7F07B1}"/>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Hộp Văn bản 91">
                <a:extLst>
                  <a:ext uri="{FF2B5EF4-FFF2-40B4-BE49-F238E27FC236}">
                    <a16:creationId xmlns:a16="http://schemas.microsoft.com/office/drawing/2014/main" id="{A8496F4C-D9DC-4D2A-A0DC-E161AD506540}"/>
                  </a:ext>
                </a:extLst>
              </p:cNvPr>
              <p:cNvSpPr txBox="1"/>
              <p:nvPr/>
            </p:nvSpPr>
            <p:spPr>
              <a:xfrm>
                <a:off x="5539061" y="3169974"/>
                <a:ext cx="792404" cy="282506"/>
              </a:xfrm>
              <a:prstGeom prst="rect">
                <a:avLst/>
              </a:prstGeom>
              <a:noFill/>
            </p:spPr>
            <p:txBody>
              <a:bodyPr wrap="square" rtlCol="0">
                <a:spAutoFit/>
              </a:bodyPr>
              <a:lstStyle/>
              <a:p>
                <a:endParaRPr lang="vi-VN" sz="1600">
                  <a:solidFill>
                    <a:srgbClr val="82081C"/>
                  </a:solidFill>
                  <a:latin typeface="Sedgwick Ave Display" panose="00000500000000000000" pitchFamily="2" charset="-93"/>
                  <a:cs typeface="Pattaya" panose="00000500000000000000" pitchFamily="2" charset="-34"/>
                </a:endParaRPr>
              </a:p>
            </p:txBody>
          </p:sp>
        </p:grpSp>
        <p:pic>
          <p:nvPicPr>
            <p:cNvPr id="94" name="Hình ảnh 93">
              <a:extLst>
                <a:ext uri="{FF2B5EF4-FFF2-40B4-BE49-F238E27FC236}">
                  <a16:creationId xmlns:a16="http://schemas.microsoft.com/office/drawing/2014/main" id="{FCCEF057-8FC0-4291-A63D-2D4B57E65E9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46" b="89720" l="4048" r="95119">
                          <a14:foregroundMark x1="11667" y1="58178" x2="11667" y2="58178"/>
                          <a14:foregroundMark x1="11548" y1="80140" x2="11548" y2="80140"/>
                          <a14:foregroundMark x1="4048" y1="83411" x2="4048" y2="83411"/>
                          <a14:foregroundMark x1="36667" y1="67991" x2="36667" y2="67991"/>
                          <a14:foregroundMark x1="36548" y1="45561" x2="36548" y2="45561"/>
                          <a14:foregroundMark x1="34048" y1="21028" x2="34048" y2="21028"/>
                          <a14:foregroundMark x1="47619" y1="24065" x2="47619" y2="24065"/>
                          <a14:foregroundMark x1="52262" y1="50467" x2="52262" y2="50467"/>
                          <a14:foregroundMark x1="57857" y1="17290" x2="57857" y2="17290"/>
                          <a14:foregroundMark x1="68333" y1="30607" x2="68810" y2="30607"/>
                          <a14:foregroundMark x1="78810" y1="35981" x2="78810" y2="35981"/>
                          <a14:foregroundMark x1="73929" y1="49533" x2="73929" y2="49533"/>
                          <a14:foregroundMark x1="70238" y1="69626" x2="70595" y2="69626"/>
                          <a14:foregroundMark x1="85357" y1="64486" x2="85357" y2="64486"/>
                          <a14:foregroundMark x1="94048" y1="87150" x2="94048" y2="87150"/>
                          <a14:foregroundMark x1="95119" y1="70093" x2="95119" y2="70093"/>
                        </a14:backgroundRemoval>
                      </a14:imgEffect>
                    </a14:imgLayer>
                  </a14:imgProps>
                </a:ext>
                <a:ext uri="{28A0092B-C50C-407E-A947-70E740481C1C}">
                  <a14:useLocalDpi xmlns:a14="http://schemas.microsoft.com/office/drawing/2010/main" val="0"/>
                </a:ext>
              </a:extLst>
            </a:blip>
            <a:stretch>
              <a:fillRect/>
            </a:stretch>
          </p:blipFill>
          <p:spPr>
            <a:xfrm rot="2043834">
              <a:off x="9574001" y="3268895"/>
              <a:ext cx="1571210" cy="800569"/>
            </a:xfrm>
            <a:prstGeom prst="rect">
              <a:avLst/>
            </a:prstGeom>
          </p:spPr>
        </p:pic>
      </p:grpSp>
      <p:grpSp>
        <p:nvGrpSpPr>
          <p:cNvPr id="12" name="Nhóm 11">
            <a:extLst>
              <a:ext uri="{FF2B5EF4-FFF2-40B4-BE49-F238E27FC236}">
                <a16:creationId xmlns:a16="http://schemas.microsoft.com/office/drawing/2014/main" id="{CF7B3E36-3A50-44CE-9A02-E9A3EAAE655B}"/>
              </a:ext>
            </a:extLst>
          </p:cNvPr>
          <p:cNvGrpSpPr/>
          <p:nvPr/>
        </p:nvGrpSpPr>
        <p:grpSpPr>
          <a:xfrm rot="20827601">
            <a:off x="7436990" y="10324016"/>
            <a:ext cx="2046888" cy="2449959"/>
            <a:chOff x="7311644" y="2063337"/>
            <a:chExt cx="2046888" cy="2449959"/>
          </a:xfrm>
        </p:grpSpPr>
        <p:grpSp>
          <p:nvGrpSpPr>
            <p:cNvPr id="77" name="Nhóm 76">
              <a:extLst>
                <a:ext uri="{FF2B5EF4-FFF2-40B4-BE49-F238E27FC236}">
                  <a16:creationId xmlns:a16="http://schemas.microsoft.com/office/drawing/2014/main" id="{A262118B-78D4-408D-91B8-4CE75B792868}"/>
                </a:ext>
              </a:extLst>
            </p:cNvPr>
            <p:cNvGrpSpPr/>
            <p:nvPr/>
          </p:nvGrpSpPr>
          <p:grpSpPr>
            <a:xfrm>
              <a:off x="7543334" y="2245785"/>
              <a:ext cx="1815198" cy="2267511"/>
              <a:chOff x="5505691" y="2042066"/>
              <a:chExt cx="1180618" cy="1539457"/>
            </a:xfrm>
          </p:grpSpPr>
          <p:sp>
            <p:nvSpPr>
              <p:cNvPr id="78" name="Hình chữ nhật 77">
                <a:extLst>
                  <a:ext uri="{FF2B5EF4-FFF2-40B4-BE49-F238E27FC236}">
                    <a16:creationId xmlns:a16="http://schemas.microsoft.com/office/drawing/2014/main" id="{7FBC873C-9870-4884-AF2C-E5ACACCD7E65}"/>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Hình chữ nhật 78">
                <a:extLst>
                  <a:ext uri="{FF2B5EF4-FFF2-40B4-BE49-F238E27FC236}">
                    <a16:creationId xmlns:a16="http://schemas.microsoft.com/office/drawing/2014/main" id="{3531623F-3783-4113-9085-E58BE852B0B7}"/>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Tim 79">
                <a:extLst>
                  <a:ext uri="{FF2B5EF4-FFF2-40B4-BE49-F238E27FC236}">
                    <a16:creationId xmlns:a16="http://schemas.microsoft.com/office/drawing/2014/main" id="{E51E804B-1F00-4F90-A1D6-7FE55DF6BE45}"/>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Tim 80">
                <a:extLst>
                  <a:ext uri="{FF2B5EF4-FFF2-40B4-BE49-F238E27FC236}">
                    <a16:creationId xmlns:a16="http://schemas.microsoft.com/office/drawing/2014/main" id="{6DCE3EBB-12EC-448A-A80C-CCE7D7EF8B77}"/>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93" name="Hình ảnh 92">
              <a:extLst>
                <a:ext uri="{FF2B5EF4-FFF2-40B4-BE49-F238E27FC236}">
                  <a16:creationId xmlns:a16="http://schemas.microsoft.com/office/drawing/2014/main" id="{CC36F361-43B8-4B58-8F3D-3696752319E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56" b="94595" l="1463" r="95366">
                          <a14:foregroundMark x1="26220" y1="41164" x2="28171" y2="44699"/>
                          <a14:foregroundMark x1="45244" y1="24740" x2="46829" y2="25780"/>
                          <a14:foregroundMark x1="45366" y1="52807" x2="46585" y2="57173"/>
                          <a14:foregroundMark x1="14268" y1="63202" x2="16220" y2="71102"/>
                          <a14:foregroundMark x1="5366" y1="84615" x2="9878" y2="87526"/>
                          <a14:foregroundMark x1="86585" y1="56965" x2="84756" y2="65696"/>
                          <a14:foregroundMark x1="2683" y1="82536" x2="2683" y2="82536"/>
                          <a14:foregroundMark x1="1707" y1="85655" x2="1707" y2="85655"/>
                          <a14:foregroundMark x1="2561" y1="82744" x2="2561" y2="82744"/>
                          <a14:foregroundMark x1="33293" y1="40748" x2="34390" y2="40956"/>
                          <a14:foregroundMark x1="95366" y1="77547" x2="90610" y2="80665"/>
                          <a14:foregroundMark x1="92439" y1="90437" x2="92927" y2="94595"/>
                        </a14:backgroundRemoval>
                      </a14:imgEffect>
                    </a14:imgLayer>
                  </a14:imgProps>
                </a:ext>
                <a:ext uri="{28A0092B-C50C-407E-A947-70E740481C1C}">
                  <a14:useLocalDpi xmlns:a14="http://schemas.microsoft.com/office/drawing/2010/main" val="0"/>
                </a:ext>
              </a:extLst>
            </a:blip>
            <a:stretch>
              <a:fillRect/>
            </a:stretch>
          </p:blipFill>
          <p:spPr>
            <a:xfrm rot="19827809">
              <a:off x="7311644" y="2063337"/>
              <a:ext cx="1155046" cy="677533"/>
            </a:xfrm>
            <a:prstGeom prst="rect">
              <a:avLst/>
            </a:prstGeom>
          </p:spPr>
        </p:pic>
      </p:grpSp>
      <p:sp>
        <p:nvSpPr>
          <p:cNvPr id="3" name="TextBox 2">
            <a:extLst>
              <a:ext uri="{FF2B5EF4-FFF2-40B4-BE49-F238E27FC236}">
                <a16:creationId xmlns:a16="http://schemas.microsoft.com/office/drawing/2014/main" id="{9EBE980F-0A4E-4BDC-AE44-65736F9DFC66}"/>
              </a:ext>
            </a:extLst>
          </p:cNvPr>
          <p:cNvSpPr txBox="1"/>
          <p:nvPr/>
        </p:nvSpPr>
        <p:spPr>
          <a:xfrm>
            <a:off x="2453114" y="1471102"/>
            <a:ext cx="2654914" cy="3970318"/>
          </a:xfrm>
          <a:prstGeom prst="rect">
            <a:avLst/>
          </a:prstGeom>
          <a:noFill/>
        </p:spPr>
        <p:txBody>
          <a:bodyPr wrap="square" rtlCol="0">
            <a:spAutoFit/>
          </a:bodyPr>
          <a:lstStyle/>
          <a:p>
            <a:pPr marL="285750" indent="-285750">
              <a:buFontTx/>
              <a:buChar char="-"/>
            </a:pPr>
            <a:r>
              <a:rPr lang="vi-VN" b="1" dirty="0">
                <a:solidFill>
                  <a:schemeClr val="bg1"/>
                </a:solidFill>
              </a:rPr>
              <a:t>Đối mặt với nỗi buồn và giải quyết nó</a:t>
            </a:r>
          </a:p>
          <a:p>
            <a:pPr marL="285750" indent="-285750">
              <a:buFontTx/>
              <a:buChar char="-"/>
            </a:pPr>
            <a:r>
              <a:rPr lang="vi-VN" b="1" dirty="0">
                <a:solidFill>
                  <a:schemeClr val="bg1"/>
                </a:solidFill>
              </a:rPr>
              <a:t>Xem nỗi buồn là sự công bằng, là sự tạm thời</a:t>
            </a:r>
          </a:p>
          <a:p>
            <a:pPr marL="285750" indent="-285750">
              <a:buFontTx/>
              <a:buChar char="-"/>
            </a:pPr>
            <a:r>
              <a:rPr lang="vi-VN" b="1" dirty="0">
                <a:solidFill>
                  <a:schemeClr val="bg1"/>
                </a:solidFill>
              </a:rPr>
              <a:t>Dành thời gian cho việc có ích, đừng thức khuya mà hãy dậy sớm.</a:t>
            </a:r>
          </a:p>
          <a:p>
            <a:pPr marL="285750" indent="-285750">
              <a:buFontTx/>
              <a:buChar char="-"/>
            </a:pPr>
            <a:r>
              <a:rPr lang="vi-VN" b="1" dirty="0">
                <a:solidFill>
                  <a:schemeClr val="bg1"/>
                </a:solidFill>
              </a:rPr>
              <a:t>Sống chậm dãi hưởng thụ những gì quý nhất mà chúng ta đang có.</a:t>
            </a:r>
          </a:p>
        </p:txBody>
      </p:sp>
    </p:spTree>
    <p:extLst>
      <p:ext uri="{BB962C8B-B14F-4D97-AF65-F5344CB8AC3E}">
        <p14:creationId xmlns:p14="http://schemas.microsoft.com/office/powerpoint/2010/main" val="228345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82" name="!!vuong 4">
            <a:extLst>
              <a:ext uri="{FF2B5EF4-FFF2-40B4-BE49-F238E27FC236}">
                <a16:creationId xmlns:a16="http://schemas.microsoft.com/office/drawing/2014/main" id="{3E8BC11E-2BE5-4521-A8A3-C8A928CB7B48}"/>
              </a:ext>
            </a:extLst>
          </p:cNvPr>
          <p:cNvSpPr/>
          <p:nvPr/>
        </p:nvSpPr>
        <p:spPr>
          <a:xfrm rot="911067">
            <a:off x="3418704" y="190357"/>
            <a:ext cx="5950339" cy="6095732"/>
          </a:xfrm>
          <a:prstGeom prst="rect">
            <a:avLst/>
          </a:prstGeom>
          <a:solidFill>
            <a:srgbClr val="FFB0C4"/>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vuong 3">
            <a:extLst>
              <a:ext uri="{FF2B5EF4-FFF2-40B4-BE49-F238E27FC236}">
                <a16:creationId xmlns:a16="http://schemas.microsoft.com/office/drawing/2014/main" id="{419A9739-EA81-484D-9D23-FDADE4AE3171}"/>
              </a:ext>
            </a:extLst>
          </p:cNvPr>
          <p:cNvSpPr/>
          <p:nvPr/>
        </p:nvSpPr>
        <p:spPr>
          <a:xfrm rot="20980825">
            <a:off x="3760091" y="942212"/>
            <a:ext cx="4933269" cy="4930517"/>
          </a:xfrm>
          <a:prstGeom prst="rect">
            <a:avLst/>
          </a:prstGeom>
          <a:solidFill>
            <a:srgbClr val="FFB0C4"/>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vuong 2">
            <a:extLst>
              <a:ext uri="{FF2B5EF4-FFF2-40B4-BE49-F238E27FC236}">
                <a16:creationId xmlns:a16="http://schemas.microsoft.com/office/drawing/2014/main" id="{4FBCA744-BE1B-4F17-AC12-EFB418770C32}"/>
              </a:ext>
            </a:extLst>
          </p:cNvPr>
          <p:cNvSpPr/>
          <p:nvPr/>
        </p:nvSpPr>
        <p:spPr>
          <a:xfrm rot="3964297">
            <a:off x="4123570" y="1300023"/>
            <a:ext cx="4206311" cy="4205004"/>
          </a:xfrm>
          <a:prstGeom prst="rect">
            <a:avLst/>
          </a:prstGeom>
          <a:solidFill>
            <a:srgbClr val="FFB0C4"/>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0" name="!!vuong 1">
            <a:extLst>
              <a:ext uri="{FF2B5EF4-FFF2-40B4-BE49-F238E27FC236}">
                <a16:creationId xmlns:a16="http://schemas.microsoft.com/office/drawing/2014/main" id="{6DFE1451-0B8B-497E-B37C-EA370EF342EC}"/>
              </a:ext>
            </a:extLst>
          </p:cNvPr>
          <p:cNvSpPr/>
          <p:nvPr/>
        </p:nvSpPr>
        <p:spPr>
          <a:xfrm rot="18947243">
            <a:off x="4621215" y="1863025"/>
            <a:ext cx="3240000" cy="3240000"/>
          </a:xfrm>
          <a:prstGeom prst="rect">
            <a:avLst/>
          </a:prstGeom>
          <a:solidFill>
            <a:srgbClr val="FFB0C4"/>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1" name="!!vuong 0">
            <a:extLst>
              <a:ext uri="{FF2B5EF4-FFF2-40B4-BE49-F238E27FC236}">
                <a16:creationId xmlns:a16="http://schemas.microsoft.com/office/drawing/2014/main" id="{177FF83F-EBB4-4465-8D1D-6E0106F07912}"/>
              </a:ext>
            </a:extLst>
          </p:cNvPr>
          <p:cNvSpPr/>
          <p:nvPr/>
        </p:nvSpPr>
        <p:spPr>
          <a:xfrm rot="5400000">
            <a:off x="4205642" y="1437672"/>
            <a:ext cx="3982655" cy="3982655"/>
          </a:xfrm>
          <a:prstGeom prst="diamond">
            <a:avLst/>
          </a:prstGeom>
          <a:solidFill>
            <a:srgbClr val="FFB0C4"/>
          </a:solidFill>
          <a:ln w="76200">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Graphic 21">
            <a:extLst>
              <a:ext uri="{FF2B5EF4-FFF2-40B4-BE49-F238E27FC236}">
                <a16:creationId xmlns:a16="http://schemas.microsoft.com/office/drawing/2014/main" id="{B9118662-6A38-4593-B352-118FD6F8501C}"/>
              </a:ext>
            </a:extLst>
          </p:cNvPr>
          <p:cNvSpPr/>
          <p:nvPr/>
        </p:nvSpPr>
        <p:spPr>
          <a:xfrm>
            <a:off x="-18454" y="-1950719"/>
            <a:ext cx="12193789" cy="1025330"/>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sp>
        <p:nvSpPr>
          <p:cNvPr id="2" name="Hình chữ nhật: Góc Tròn 1">
            <a:extLst>
              <a:ext uri="{FF2B5EF4-FFF2-40B4-BE49-F238E27FC236}">
                <a16:creationId xmlns:a16="http://schemas.microsoft.com/office/drawing/2014/main" id="{DDCCAD04-5A8A-4C52-81D2-D2B9E410B573}"/>
              </a:ext>
            </a:extLst>
          </p:cNvPr>
          <p:cNvSpPr/>
          <p:nvPr/>
        </p:nvSpPr>
        <p:spPr>
          <a:xfrm>
            <a:off x="6408255" y="-2876548"/>
            <a:ext cx="4510352" cy="1025330"/>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10" name="Nhóm 9">
            <a:extLst>
              <a:ext uri="{FF2B5EF4-FFF2-40B4-BE49-F238E27FC236}">
                <a16:creationId xmlns:a16="http://schemas.microsoft.com/office/drawing/2014/main" id="{EA4C2800-1A7D-41E3-A6D9-65448DA49C6B}"/>
              </a:ext>
            </a:extLst>
          </p:cNvPr>
          <p:cNvGrpSpPr/>
          <p:nvPr/>
        </p:nvGrpSpPr>
        <p:grpSpPr>
          <a:xfrm>
            <a:off x="-6788995" y="1238570"/>
            <a:ext cx="3605954" cy="4744674"/>
            <a:chOff x="978343" y="862870"/>
            <a:chExt cx="3605954" cy="4744674"/>
          </a:xfrm>
        </p:grpSpPr>
        <p:grpSp>
          <p:nvGrpSpPr>
            <p:cNvPr id="59" name="Nhóm 58">
              <a:extLst>
                <a:ext uri="{FF2B5EF4-FFF2-40B4-BE49-F238E27FC236}">
                  <a16:creationId xmlns:a16="http://schemas.microsoft.com/office/drawing/2014/main" id="{0B64CF72-9784-418C-8252-7B65C5E86AFD}"/>
                </a:ext>
              </a:extLst>
            </p:cNvPr>
            <p:cNvGrpSpPr/>
            <p:nvPr/>
          </p:nvGrpSpPr>
          <p:grpSpPr>
            <a:xfrm>
              <a:off x="978343" y="862870"/>
              <a:ext cx="3605954" cy="4744674"/>
              <a:chOff x="1767658" y="915065"/>
              <a:chExt cx="3605954" cy="4744674"/>
            </a:xfrm>
          </p:grpSpPr>
          <p:sp>
            <p:nvSpPr>
              <p:cNvPr id="60" name="Rectangle: Rounded Corners 23">
                <a:extLst>
                  <a:ext uri="{FF2B5EF4-FFF2-40B4-BE49-F238E27FC236}">
                    <a16:creationId xmlns:a16="http://schemas.microsoft.com/office/drawing/2014/main" id="{762549B8-7C2F-4525-9883-8CB049FF7962}"/>
                  </a:ext>
                </a:extLst>
              </p:cNvPr>
              <p:cNvSpPr/>
              <p:nvPr/>
            </p:nvSpPr>
            <p:spPr>
              <a:xfrm>
                <a:off x="1767658" y="915065"/>
                <a:ext cx="3605954" cy="4744674"/>
              </a:xfrm>
              <a:prstGeom prst="roundRect">
                <a:avLst>
                  <a:gd name="adj" fmla="val 2552"/>
                </a:avLst>
              </a:prstGeom>
              <a:solidFill>
                <a:srgbClr val="FF7C9E"/>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24">
                <a:extLst>
                  <a:ext uri="{FF2B5EF4-FFF2-40B4-BE49-F238E27FC236}">
                    <a16:creationId xmlns:a16="http://schemas.microsoft.com/office/drawing/2014/main" id="{3BCF30B4-FD09-4810-9A41-639BE2CE7192}"/>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62" name="Oval 25">
                  <a:extLst>
                    <a:ext uri="{FF2B5EF4-FFF2-40B4-BE49-F238E27FC236}">
                      <a16:creationId xmlns:a16="http://schemas.microsoft.com/office/drawing/2014/main" id="{22549923-5AA0-4AFF-84C1-62278D4DD859}"/>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26">
                  <a:extLst>
                    <a:ext uri="{FF2B5EF4-FFF2-40B4-BE49-F238E27FC236}">
                      <a16:creationId xmlns:a16="http://schemas.microsoft.com/office/drawing/2014/main" id="{E3942ED0-E2C0-48F9-9055-9D2E5A670A5E}"/>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7">
                  <a:extLst>
                    <a:ext uri="{FF2B5EF4-FFF2-40B4-BE49-F238E27FC236}">
                      <a16:creationId xmlns:a16="http://schemas.microsoft.com/office/drawing/2014/main" id="{A279187C-A6EE-4EA6-915B-7DB7273A1339}"/>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8">
                  <a:extLst>
                    <a:ext uri="{FF2B5EF4-FFF2-40B4-BE49-F238E27FC236}">
                      <a16:creationId xmlns:a16="http://schemas.microsoft.com/office/drawing/2014/main" id="{CB5FA348-5995-4DD9-8E02-3ED70286AC16}"/>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29">
                  <a:extLst>
                    <a:ext uri="{FF2B5EF4-FFF2-40B4-BE49-F238E27FC236}">
                      <a16:creationId xmlns:a16="http://schemas.microsoft.com/office/drawing/2014/main" id="{564381E1-318F-4D3B-8153-7826BB29C89E}"/>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30">
                  <a:extLst>
                    <a:ext uri="{FF2B5EF4-FFF2-40B4-BE49-F238E27FC236}">
                      <a16:creationId xmlns:a16="http://schemas.microsoft.com/office/drawing/2014/main" id="{2D799A1B-869E-46CB-AF71-88D3536EED8F}"/>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31">
                  <a:extLst>
                    <a:ext uri="{FF2B5EF4-FFF2-40B4-BE49-F238E27FC236}">
                      <a16:creationId xmlns:a16="http://schemas.microsoft.com/office/drawing/2014/main" id="{806E10BD-3D1C-45E9-A31A-AB037CF44CB9}"/>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32">
                  <a:extLst>
                    <a:ext uri="{FF2B5EF4-FFF2-40B4-BE49-F238E27FC236}">
                      <a16:creationId xmlns:a16="http://schemas.microsoft.com/office/drawing/2014/main" id="{3F8F3CC9-F771-4E78-99FB-9E50B397A661}"/>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33">
                  <a:extLst>
                    <a:ext uri="{FF2B5EF4-FFF2-40B4-BE49-F238E27FC236}">
                      <a16:creationId xmlns:a16="http://schemas.microsoft.com/office/drawing/2014/main" id="{E89E5ACB-E408-4FEA-B6C5-C5215DB89AA2}"/>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34">
                  <a:extLst>
                    <a:ext uri="{FF2B5EF4-FFF2-40B4-BE49-F238E27FC236}">
                      <a16:creationId xmlns:a16="http://schemas.microsoft.com/office/drawing/2014/main" id="{0421D24A-13ED-4A11-A4D3-0A1ADFFA9F69}"/>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35">
                  <a:extLst>
                    <a:ext uri="{FF2B5EF4-FFF2-40B4-BE49-F238E27FC236}">
                      <a16:creationId xmlns:a16="http://schemas.microsoft.com/office/drawing/2014/main" id="{DF443583-AB3A-4755-A1FA-E10594820F38}"/>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5" name="Tim 74">
              <a:extLst>
                <a:ext uri="{FF2B5EF4-FFF2-40B4-BE49-F238E27FC236}">
                  <a16:creationId xmlns:a16="http://schemas.microsoft.com/office/drawing/2014/main" id="{CE99619A-120B-429D-BDE0-9F52EBCE1383}"/>
                </a:ext>
              </a:extLst>
            </p:cNvPr>
            <p:cNvSpPr/>
            <p:nvPr/>
          </p:nvSpPr>
          <p:spPr>
            <a:xfrm rot="1202733">
              <a:off x="3964448" y="4714182"/>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Tim 75">
              <a:extLst>
                <a:ext uri="{FF2B5EF4-FFF2-40B4-BE49-F238E27FC236}">
                  <a16:creationId xmlns:a16="http://schemas.microsoft.com/office/drawing/2014/main" id="{639901DE-EB18-4F1B-86AA-23B7C3D03042}"/>
                </a:ext>
              </a:extLst>
            </p:cNvPr>
            <p:cNvSpPr/>
            <p:nvPr/>
          </p:nvSpPr>
          <p:spPr>
            <a:xfrm rot="18963511">
              <a:off x="3562331" y="4993163"/>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97C572D8-8D91-4E41-9896-92D083D00F50}"/>
              </a:ext>
            </a:extLst>
          </p:cNvPr>
          <p:cNvGrpSpPr/>
          <p:nvPr/>
        </p:nvGrpSpPr>
        <p:grpSpPr>
          <a:xfrm>
            <a:off x="13976172" y="2418554"/>
            <a:ext cx="2074639" cy="2437276"/>
            <a:chOff x="9070572" y="3268895"/>
            <a:chExt cx="2074639" cy="2437276"/>
          </a:xfrm>
        </p:grpSpPr>
        <p:grpSp>
          <p:nvGrpSpPr>
            <p:cNvPr id="85" name="Nhóm 84">
              <a:extLst>
                <a:ext uri="{FF2B5EF4-FFF2-40B4-BE49-F238E27FC236}">
                  <a16:creationId xmlns:a16="http://schemas.microsoft.com/office/drawing/2014/main" id="{3A9483AC-977B-4D46-A921-F34B8BA486E7}"/>
                </a:ext>
              </a:extLst>
            </p:cNvPr>
            <p:cNvGrpSpPr/>
            <p:nvPr/>
          </p:nvGrpSpPr>
          <p:grpSpPr>
            <a:xfrm flipH="1">
              <a:off x="9070572" y="3485698"/>
              <a:ext cx="1731373" cy="2220473"/>
              <a:chOff x="5505691" y="2042066"/>
              <a:chExt cx="1180618" cy="1539457"/>
            </a:xfrm>
          </p:grpSpPr>
          <p:sp>
            <p:nvSpPr>
              <p:cNvPr id="86" name="Hình chữ nhật 85">
                <a:extLst>
                  <a:ext uri="{FF2B5EF4-FFF2-40B4-BE49-F238E27FC236}">
                    <a16:creationId xmlns:a16="http://schemas.microsoft.com/office/drawing/2014/main" id="{75A36F40-DD49-49D7-BB0F-140052AD7FDE}"/>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Hình chữ nhật 86">
                <a:extLst>
                  <a:ext uri="{FF2B5EF4-FFF2-40B4-BE49-F238E27FC236}">
                    <a16:creationId xmlns:a16="http://schemas.microsoft.com/office/drawing/2014/main" id="{3AA505D5-E8D4-41F9-B018-C8B2CC5796D4}"/>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Tim 87">
                <a:extLst>
                  <a:ext uri="{FF2B5EF4-FFF2-40B4-BE49-F238E27FC236}">
                    <a16:creationId xmlns:a16="http://schemas.microsoft.com/office/drawing/2014/main" id="{3FA05E6A-10A3-470D-9144-C1F03B887DE2}"/>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9" name="Tim 88">
                <a:extLst>
                  <a:ext uri="{FF2B5EF4-FFF2-40B4-BE49-F238E27FC236}">
                    <a16:creationId xmlns:a16="http://schemas.microsoft.com/office/drawing/2014/main" id="{1125819A-D527-406E-AF5A-CA7A5D7F07B1}"/>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2" name="Hộp Văn bản 91">
                <a:extLst>
                  <a:ext uri="{FF2B5EF4-FFF2-40B4-BE49-F238E27FC236}">
                    <a16:creationId xmlns:a16="http://schemas.microsoft.com/office/drawing/2014/main" id="{A8496F4C-D9DC-4D2A-A0DC-E161AD506540}"/>
                  </a:ext>
                </a:extLst>
              </p:cNvPr>
              <p:cNvSpPr txBox="1"/>
              <p:nvPr/>
            </p:nvSpPr>
            <p:spPr>
              <a:xfrm>
                <a:off x="5539061" y="3169974"/>
                <a:ext cx="792404" cy="282506"/>
              </a:xfrm>
              <a:prstGeom prst="rect">
                <a:avLst/>
              </a:prstGeom>
              <a:noFill/>
            </p:spPr>
            <p:txBody>
              <a:bodyPr wrap="square" rtlCol="0">
                <a:spAutoFit/>
              </a:bodyPr>
              <a:lstStyle/>
              <a:p>
                <a:endParaRPr lang="vi-VN" sz="1600">
                  <a:solidFill>
                    <a:srgbClr val="82081C"/>
                  </a:solidFill>
                  <a:latin typeface="Sedgwick Ave Display" panose="00000500000000000000" pitchFamily="2" charset="-93"/>
                  <a:cs typeface="Pattaya" panose="00000500000000000000" pitchFamily="2" charset="-34"/>
                </a:endParaRPr>
              </a:p>
            </p:txBody>
          </p:sp>
        </p:grpSp>
        <p:pic>
          <p:nvPicPr>
            <p:cNvPr id="94" name="Hình ảnh 93">
              <a:extLst>
                <a:ext uri="{FF2B5EF4-FFF2-40B4-BE49-F238E27FC236}">
                  <a16:creationId xmlns:a16="http://schemas.microsoft.com/office/drawing/2014/main" id="{FCCEF057-8FC0-4291-A63D-2D4B57E65E9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46" b="89720" l="4048" r="95119">
                          <a14:foregroundMark x1="11667" y1="58178" x2="11667" y2="58178"/>
                          <a14:foregroundMark x1="11548" y1="80140" x2="11548" y2="80140"/>
                          <a14:foregroundMark x1="4048" y1="83411" x2="4048" y2="83411"/>
                          <a14:foregroundMark x1="36667" y1="67991" x2="36667" y2="67991"/>
                          <a14:foregroundMark x1="36548" y1="45561" x2="36548" y2="45561"/>
                          <a14:foregroundMark x1="34048" y1="21028" x2="34048" y2="21028"/>
                          <a14:foregroundMark x1="47619" y1="24065" x2="47619" y2="24065"/>
                          <a14:foregroundMark x1="52262" y1="50467" x2="52262" y2="50467"/>
                          <a14:foregroundMark x1="57857" y1="17290" x2="57857" y2="17290"/>
                          <a14:foregroundMark x1="68333" y1="30607" x2="68810" y2="30607"/>
                          <a14:foregroundMark x1="78810" y1="35981" x2="78810" y2="35981"/>
                          <a14:foregroundMark x1="73929" y1="49533" x2="73929" y2="49533"/>
                          <a14:foregroundMark x1="70238" y1="69626" x2="70595" y2="69626"/>
                          <a14:foregroundMark x1="85357" y1="64486" x2="85357" y2="64486"/>
                          <a14:foregroundMark x1="94048" y1="87150" x2="94048" y2="87150"/>
                          <a14:foregroundMark x1="95119" y1="70093" x2="95119" y2="70093"/>
                        </a14:backgroundRemoval>
                      </a14:imgEffect>
                    </a14:imgLayer>
                  </a14:imgProps>
                </a:ext>
                <a:ext uri="{28A0092B-C50C-407E-A947-70E740481C1C}">
                  <a14:useLocalDpi xmlns:a14="http://schemas.microsoft.com/office/drawing/2010/main" val="0"/>
                </a:ext>
              </a:extLst>
            </a:blip>
            <a:stretch>
              <a:fillRect/>
            </a:stretch>
          </p:blipFill>
          <p:spPr>
            <a:xfrm rot="2043834">
              <a:off x="9574001" y="3268895"/>
              <a:ext cx="1571210" cy="800569"/>
            </a:xfrm>
            <a:prstGeom prst="rect">
              <a:avLst/>
            </a:prstGeom>
          </p:spPr>
        </p:pic>
      </p:grpSp>
      <p:sp>
        <p:nvSpPr>
          <p:cNvPr id="125" name="Hộp Văn bản 124">
            <a:extLst>
              <a:ext uri="{FF2B5EF4-FFF2-40B4-BE49-F238E27FC236}">
                <a16:creationId xmlns:a16="http://schemas.microsoft.com/office/drawing/2014/main" id="{8960B501-4D8F-491D-9AA2-46AB39CAAAB6}"/>
              </a:ext>
            </a:extLst>
          </p:cNvPr>
          <p:cNvSpPr txBox="1"/>
          <p:nvPr/>
        </p:nvSpPr>
        <p:spPr>
          <a:xfrm>
            <a:off x="4518495" y="3013501"/>
            <a:ext cx="3445440" cy="830997"/>
          </a:xfrm>
          <a:prstGeom prst="rect">
            <a:avLst/>
          </a:prstGeom>
          <a:noFill/>
        </p:spPr>
        <p:txBody>
          <a:bodyPr wrap="square" rtlCol="0">
            <a:spAutoFit/>
          </a:bodyPr>
          <a:lstStyle/>
          <a:p>
            <a:pPr algn="ctr"/>
            <a:r>
              <a:rPr lang="en-US" sz="4800">
                <a:solidFill>
                  <a:srgbClr val="700D2D"/>
                </a:solidFill>
                <a:latin typeface="Pattaya" panose="00000500000000000000" pitchFamily="2" charset="-34"/>
                <a:cs typeface="Pattaya" panose="00000500000000000000" pitchFamily="2" charset="-34"/>
              </a:rPr>
              <a:t>Nội dung 3</a:t>
            </a:r>
            <a:endParaRPr lang="vi-VN" sz="4800">
              <a:solidFill>
                <a:srgbClr val="700D2D"/>
              </a:solidFill>
              <a:latin typeface="Pattaya" panose="00000500000000000000" pitchFamily="2" charset="-34"/>
              <a:cs typeface="Pattaya" panose="00000500000000000000" pitchFamily="2" charset="-34"/>
            </a:endParaRPr>
          </a:p>
        </p:txBody>
      </p:sp>
    </p:spTree>
    <p:extLst>
      <p:ext uri="{BB962C8B-B14F-4D97-AF65-F5344CB8AC3E}">
        <p14:creationId xmlns:p14="http://schemas.microsoft.com/office/powerpoint/2010/main" val="15678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37" name="!!vuong 3">
            <a:extLst>
              <a:ext uri="{FF2B5EF4-FFF2-40B4-BE49-F238E27FC236}">
                <a16:creationId xmlns:a16="http://schemas.microsoft.com/office/drawing/2014/main" id="{44A93FAD-297D-49E8-B66F-10E980811804}"/>
              </a:ext>
            </a:extLst>
          </p:cNvPr>
          <p:cNvSpPr/>
          <p:nvPr/>
        </p:nvSpPr>
        <p:spPr>
          <a:xfrm rot="783326">
            <a:off x="4318033" y="1842016"/>
            <a:ext cx="3214763" cy="2743200"/>
          </a:xfrm>
          <a:custGeom>
            <a:avLst/>
            <a:gdLst>
              <a:gd name="connsiteX0" fmla="*/ 1503680 w 3007360"/>
              <a:gd name="connsiteY0" fmla="*/ 667015 h 2668058"/>
              <a:gd name="connsiteX1" fmla="*/ 1503680 w 3007360"/>
              <a:gd name="connsiteY1" fmla="*/ 2668058 h 2668058"/>
              <a:gd name="connsiteX2" fmla="*/ 1503680 w 3007360"/>
              <a:gd name="connsiteY2" fmla="*/ 667015 h 2668058"/>
              <a:gd name="connsiteX0" fmla="*/ 1518160 w 3029287"/>
              <a:gd name="connsiteY0" fmla="*/ 586263 h 2846386"/>
              <a:gd name="connsiteX1" fmla="*/ 1513080 w 3029287"/>
              <a:gd name="connsiteY1" fmla="*/ 2846386 h 2846386"/>
              <a:gd name="connsiteX2" fmla="*/ 1518160 w 3029287"/>
              <a:gd name="connsiteY2" fmla="*/ 586263 h 2846386"/>
              <a:gd name="connsiteX0" fmla="*/ 1518160 w 3029287"/>
              <a:gd name="connsiteY0" fmla="*/ 598716 h 2787719"/>
              <a:gd name="connsiteX1" fmla="*/ 1513080 w 3029287"/>
              <a:gd name="connsiteY1" fmla="*/ 2787719 h 2787719"/>
              <a:gd name="connsiteX2" fmla="*/ 1518160 w 3029287"/>
              <a:gd name="connsiteY2" fmla="*/ 598716 h 2787719"/>
              <a:gd name="connsiteX0" fmla="*/ 1518160 w 3073359"/>
              <a:gd name="connsiteY0" fmla="*/ 598716 h 2787719"/>
              <a:gd name="connsiteX1" fmla="*/ 1513080 w 3073359"/>
              <a:gd name="connsiteY1" fmla="*/ 2787719 h 2787719"/>
              <a:gd name="connsiteX2" fmla="*/ 1518160 w 3073359"/>
              <a:gd name="connsiteY2" fmla="*/ 598716 h 2787719"/>
              <a:gd name="connsiteX0" fmla="*/ 1568890 w 3124089"/>
              <a:gd name="connsiteY0" fmla="*/ 533135 h 2722138"/>
              <a:gd name="connsiteX1" fmla="*/ 1563810 w 3124089"/>
              <a:gd name="connsiteY1" fmla="*/ 2722138 h 2722138"/>
              <a:gd name="connsiteX2" fmla="*/ 1568890 w 3124089"/>
              <a:gd name="connsiteY2" fmla="*/ 533135 h 2722138"/>
              <a:gd name="connsiteX0" fmla="*/ 1568890 w 3124089"/>
              <a:gd name="connsiteY0" fmla="*/ 510314 h 2836477"/>
              <a:gd name="connsiteX1" fmla="*/ 1563810 w 3124089"/>
              <a:gd name="connsiteY1" fmla="*/ 2836477 h 2836477"/>
              <a:gd name="connsiteX2" fmla="*/ 1568890 w 3124089"/>
              <a:gd name="connsiteY2" fmla="*/ 510314 h 2836477"/>
              <a:gd name="connsiteX0" fmla="*/ 1568890 w 3164169"/>
              <a:gd name="connsiteY0" fmla="*/ 508163 h 2834326"/>
              <a:gd name="connsiteX1" fmla="*/ 1563810 w 3164169"/>
              <a:gd name="connsiteY1" fmla="*/ 2834326 h 2834326"/>
              <a:gd name="connsiteX2" fmla="*/ 1568890 w 3164169"/>
              <a:gd name="connsiteY2" fmla="*/ 508163 h 2834326"/>
              <a:gd name="connsiteX0" fmla="*/ 1650487 w 3245766"/>
              <a:gd name="connsiteY0" fmla="*/ 473800 h 2799963"/>
              <a:gd name="connsiteX1" fmla="*/ 1645407 w 3245766"/>
              <a:gd name="connsiteY1" fmla="*/ 2799963 h 2799963"/>
              <a:gd name="connsiteX2" fmla="*/ 1650487 w 3245766"/>
              <a:gd name="connsiteY2" fmla="*/ 473800 h 2799963"/>
              <a:gd name="connsiteX0" fmla="*/ 1647178 w 3245838"/>
              <a:gd name="connsiteY0" fmla="*/ 465208 h 2847251"/>
              <a:gd name="connsiteX1" fmla="*/ 1647178 w 3245838"/>
              <a:gd name="connsiteY1" fmla="*/ 2847251 h 2847251"/>
              <a:gd name="connsiteX2" fmla="*/ 1647178 w 3245838"/>
              <a:gd name="connsiteY2" fmla="*/ 465208 h 2847251"/>
            </a:gdLst>
            <a:ahLst/>
            <a:cxnLst>
              <a:cxn ang="0">
                <a:pos x="connsiteX0" y="connsiteY0"/>
              </a:cxn>
              <a:cxn ang="0">
                <a:pos x="connsiteX1" y="connsiteY1"/>
              </a:cxn>
              <a:cxn ang="0">
                <a:pos x="connsiteX2" y="connsiteY2"/>
              </a:cxn>
            </a:cxnLst>
            <a:rect l="l" t="t" r="r" b="b"/>
            <a:pathLst>
              <a:path w="3245838" h="2847251">
                <a:moveTo>
                  <a:pt x="1647178" y="465208"/>
                </a:moveTo>
                <a:cubicBezTo>
                  <a:pt x="2588671" y="-816840"/>
                  <a:pt x="4717191" y="846208"/>
                  <a:pt x="1647178" y="2847251"/>
                </a:cubicBezTo>
                <a:cubicBezTo>
                  <a:pt x="-1422835" y="846208"/>
                  <a:pt x="532965" y="-852400"/>
                  <a:pt x="1647178" y="465208"/>
                </a:cubicBezTo>
                <a:close/>
              </a:path>
            </a:pathLst>
          </a:custGeom>
          <a:solidFill>
            <a:srgbClr val="700D2D"/>
          </a:solidFill>
          <a:ln w="5715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5" name="Hộp Văn bản 124">
            <a:extLst>
              <a:ext uri="{FF2B5EF4-FFF2-40B4-BE49-F238E27FC236}">
                <a16:creationId xmlns:a16="http://schemas.microsoft.com/office/drawing/2014/main" id="{8960B501-4D8F-491D-9AA2-46AB39CAAAB6}"/>
              </a:ext>
            </a:extLst>
          </p:cNvPr>
          <p:cNvSpPr txBox="1"/>
          <p:nvPr/>
        </p:nvSpPr>
        <p:spPr>
          <a:xfrm rot="21081565">
            <a:off x="4384440" y="2686229"/>
            <a:ext cx="3445440" cy="707886"/>
          </a:xfrm>
          <a:prstGeom prst="rect">
            <a:avLst/>
          </a:prstGeom>
          <a:noFill/>
        </p:spPr>
        <p:txBody>
          <a:bodyPr wrap="square" rtlCol="0">
            <a:spAutoFit/>
          </a:bodyPr>
          <a:lstStyle/>
          <a:p>
            <a:pPr algn="ctr"/>
            <a:r>
              <a:rPr lang="en-US" sz="4000">
                <a:solidFill>
                  <a:schemeClr val="bg1"/>
                </a:solidFill>
                <a:latin typeface="Pattaya" panose="00000500000000000000" pitchFamily="2" charset="-34"/>
                <a:cs typeface="Pattaya" panose="00000500000000000000" pitchFamily="2" charset="-34"/>
              </a:rPr>
              <a:t>Nội dung 3</a:t>
            </a:r>
            <a:endParaRPr lang="vi-VN" sz="4000">
              <a:solidFill>
                <a:schemeClr val="bg1"/>
              </a:solidFill>
              <a:latin typeface="Pattaya" panose="00000500000000000000" pitchFamily="2" charset="-34"/>
              <a:cs typeface="Pattaya" panose="00000500000000000000" pitchFamily="2" charset="-34"/>
            </a:endParaRPr>
          </a:p>
        </p:txBody>
      </p:sp>
      <p:sp>
        <p:nvSpPr>
          <p:cNvPr id="8" name="!!kkkkk">
            <a:extLst>
              <a:ext uri="{FF2B5EF4-FFF2-40B4-BE49-F238E27FC236}">
                <a16:creationId xmlns:a16="http://schemas.microsoft.com/office/drawing/2014/main" id="{EE7CF2DF-FDBB-46A6-BC91-6F47809C1AD5}"/>
              </a:ext>
            </a:extLst>
          </p:cNvPr>
          <p:cNvSpPr/>
          <p:nvPr/>
        </p:nvSpPr>
        <p:spPr>
          <a:xfrm>
            <a:off x="259301" y="1099875"/>
            <a:ext cx="4072643" cy="4600802"/>
          </a:xfrm>
          <a:prstGeom prst="rect">
            <a:avLst/>
          </a:prstGeom>
          <a:noFill/>
          <a:ln w="57150">
            <a:solidFill>
              <a:srgbClr val="700D2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67">
            <a:extLst>
              <a:ext uri="{FF2B5EF4-FFF2-40B4-BE49-F238E27FC236}">
                <a16:creationId xmlns:a16="http://schemas.microsoft.com/office/drawing/2014/main" id="{C24D99B3-A134-4BA8-B151-662D43CDAF87}"/>
              </a:ext>
            </a:extLst>
          </p:cNvPr>
          <p:cNvSpPr/>
          <p:nvPr/>
        </p:nvSpPr>
        <p:spPr>
          <a:xfrm>
            <a:off x="7783660" y="1107846"/>
            <a:ext cx="4072643" cy="4685758"/>
          </a:xfrm>
          <a:prstGeom prst="rect">
            <a:avLst/>
          </a:prstGeom>
          <a:noFill/>
          <a:ln w="57150">
            <a:solidFill>
              <a:srgbClr val="700D2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vuong 4">
            <a:extLst>
              <a:ext uri="{FF2B5EF4-FFF2-40B4-BE49-F238E27FC236}">
                <a16:creationId xmlns:a16="http://schemas.microsoft.com/office/drawing/2014/main" id="{C3BC615F-826F-4706-8319-0D1C92F2520A}"/>
              </a:ext>
            </a:extLst>
          </p:cNvPr>
          <p:cNvSpPr/>
          <p:nvPr/>
        </p:nvSpPr>
        <p:spPr>
          <a:xfrm rot="20260659">
            <a:off x="47544" y="691230"/>
            <a:ext cx="1088037" cy="932186"/>
          </a:xfrm>
          <a:custGeom>
            <a:avLst/>
            <a:gdLst>
              <a:gd name="connsiteX0" fmla="*/ 1503680 w 3007360"/>
              <a:gd name="connsiteY0" fmla="*/ 667015 h 2668058"/>
              <a:gd name="connsiteX1" fmla="*/ 1503680 w 3007360"/>
              <a:gd name="connsiteY1" fmla="*/ 2668058 h 2668058"/>
              <a:gd name="connsiteX2" fmla="*/ 1503680 w 3007360"/>
              <a:gd name="connsiteY2" fmla="*/ 667015 h 2668058"/>
              <a:gd name="connsiteX0" fmla="*/ 1518160 w 3029287"/>
              <a:gd name="connsiteY0" fmla="*/ 586263 h 2846386"/>
              <a:gd name="connsiteX1" fmla="*/ 1513080 w 3029287"/>
              <a:gd name="connsiteY1" fmla="*/ 2846386 h 2846386"/>
              <a:gd name="connsiteX2" fmla="*/ 1518160 w 3029287"/>
              <a:gd name="connsiteY2" fmla="*/ 586263 h 2846386"/>
              <a:gd name="connsiteX0" fmla="*/ 1518160 w 3029287"/>
              <a:gd name="connsiteY0" fmla="*/ 598716 h 2787719"/>
              <a:gd name="connsiteX1" fmla="*/ 1513080 w 3029287"/>
              <a:gd name="connsiteY1" fmla="*/ 2787719 h 2787719"/>
              <a:gd name="connsiteX2" fmla="*/ 1518160 w 3029287"/>
              <a:gd name="connsiteY2" fmla="*/ 598716 h 2787719"/>
              <a:gd name="connsiteX0" fmla="*/ 1518160 w 3073359"/>
              <a:gd name="connsiteY0" fmla="*/ 598716 h 2787719"/>
              <a:gd name="connsiteX1" fmla="*/ 1513080 w 3073359"/>
              <a:gd name="connsiteY1" fmla="*/ 2787719 h 2787719"/>
              <a:gd name="connsiteX2" fmla="*/ 1518160 w 3073359"/>
              <a:gd name="connsiteY2" fmla="*/ 598716 h 2787719"/>
              <a:gd name="connsiteX0" fmla="*/ 1568890 w 3124089"/>
              <a:gd name="connsiteY0" fmla="*/ 533135 h 2722138"/>
              <a:gd name="connsiteX1" fmla="*/ 1563810 w 3124089"/>
              <a:gd name="connsiteY1" fmla="*/ 2722138 h 2722138"/>
              <a:gd name="connsiteX2" fmla="*/ 1568890 w 3124089"/>
              <a:gd name="connsiteY2" fmla="*/ 533135 h 2722138"/>
              <a:gd name="connsiteX0" fmla="*/ 1568890 w 3124089"/>
              <a:gd name="connsiteY0" fmla="*/ 510314 h 2836477"/>
              <a:gd name="connsiteX1" fmla="*/ 1563810 w 3124089"/>
              <a:gd name="connsiteY1" fmla="*/ 2836477 h 2836477"/>
              <a:gd name="connsiteX2" fmla="*/ 1568890 w 3124089"/>
              <a:gd name="connsiteY2" fmla="*/ 510314 h 2836477"/>
              <a:gd name="connsiteX0" fmla="*/ 1568890 w 3164169"/>
              <a:gd name="connsiteY0" fmla="*/ 508163 h 2834326"/>
              <a:gd name="connsiteX1" fmla="*/ 1563810 w 3164169"/>
              <a:gd name="connsiteY1" fmla="*/ 2834326 h 2834326"/>
              <a:gd name="connsiteX2" fmla="*/ 1568890 w 3164169"/>
              <a:gd name="connsiteY2" fmla="*/ 508163 h 2834326"/>
              <a:gd name="connsiteX0" fmla="*/ 1650487 w 3245766"/>
              <a:gd name="connsiteY0" fmla="*/ 473800 h 2799963"/>
              <a:gd name="connsiteX1" fmla="*/ 1645407 w 3245766"/>
              <a:gd name="connsiteY1" fmla="*/ 2799963 h 2799963"/>
              <a:gd name="connsiteX2" fmla="*/ 1650487 w 3245766"/>
              <a:gd name="connsiteY2" fmla="*/ 473800 h 2799963"/>
              <a:gd name="connsiteX0" fmla="*/ 1647178 w 3245838"/>
              <a:gd name="connsiteY0" fmla="*/ 465208 h 2847251"/>
              <a:gd name="connsiteX1" fmla="*/ 1647178 w 3245838"/>
              <a:gd name="connsiteY1" fmla="*/ 2847251 h 2847251"/>
              <a:gd name="connsiteX2" fmla="*/ 1647178 w 3245838"/>
              <a:gd name="connsiteY2" fmla="*/ 465208 h 2847251"/>
            </a:gdLst>
            <a:ahLst/>
            <a:cxnLst>
              <a:cxn ang="0">
                <a:pos x="connsiteX0" y="connsiteY0"/>
              </a:cxn>
              <a:cxn ang="0">
                <a:pos x="connsiteX1" y="connsiteY1"/>
              </a:cxn>
              <a:cxn ang="0">
                <a:pos x="connsiteX2" y="connsiteY2"/>
              </a:cxn>
            </a:cxnLst>
            <a:rect l="l" t="t" r="r" b="b"/>
            <a:pathLst>
              <a:path w="3245838" h="2847251">
                <a:moveTo>
                  <a:pt x="1647178" y="465208"/>
                </a:moveTo>
                <a:cubicBezTo>
                  <a:pt x="2588671" y="-816840"/>
                  <a:pt x="4717191" y="846208"/>
                  <a:pt x="1647178" y="2847251"/>
                </a:cubicBezTo>
                <a:cubicBezTo>
                  <a:pt x="-1422835" y="846208"/>
                  <a:pt x="532965" y="-852400"/>
                  <a:pt x="1647178" y="465208"/>
                </a:cubicBezTo>
                <a:close/>
              </a:path>
            </a:pathLst>
          </a:custGeom>
          <a:solidFill>
            <a:srgbClr val="700D2D"/>
          </a:solidFill>
          <a:ln w="5715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vuong 2">
            <a:extLst>
              <a:ext uri="{FF2B5EF4-FFF2-40B4-BE49-F238E27FC236}">
                <a16:creationId xmlns:a16="http://schemas.microsoft.com/office/drawing/2014/main" id="{2E5EF616-6641-4254-B409-BA88DB7EC40A}"/>
              </a:ext>
            </a:extLst>
          </p:cNvPr>
          <p:cNvSpPr/>
          <p:nvPr/>
        </p:nvSpPr>
        <p:spPr>
          <a:xfrm rot="963404">
            <a:off x="11031885" y="5176440"/>
            <a:ext cx="1160115" cy="1048473"/>
          </a:xfrm>
          <a:custGeom>
            <a:avLst/>
            <a:gdLst>
              <a:gd name="connsiteX0" fmla="*/ 1503680 w 3007360"/>
              <a:gd name="connsiteY0" fmla="*/ 667015 h 2668058"/>
              <a:gd name="connsiteX1" fmla="*/ 1503680 w 3007360"/>
              <a:gd name="connsiteY1" fmla="*/ 2668058 h 2668058"/>
              <a:gd name="connsiteX2" fmla="*/ 1503680 w 3007360"/>
              <a:gd name="connsiteY2" fmla="*/ 667015 h 2668058"/>
              <a:gd name="connsiteX0" fmla="*/ 1518160 w 3029287"/>
              <a:gd name="connsiteY0" fmla="*/ 586263 h 2846386"/>
              <a:gd name="connsiteX1" fmla="*/ 1513080 w 3029287"/>
              <a:gd name="connsiteY1" fmla="*/ 2846386 h 2846386"/>
              <a:gd name="connsiteX2" fmla="*/ 1518160 w 3029287"/>
              <a:gd name="connsiteY2" fmla="*/ 586263 h 2846386"/>
              <a:gd name="connsiteX0" fmla="*/ 1518160 w 3029287"/>
              <a:gd name="connsiteY0" fmla="*/ 598716 h 2787719"/>
              <a:gd name="connsiteX1" fmla="*/ 1513080 w 3029287"/>
              <a:gd name="connsiteY1" fmla="*/ 2787719 h 2787719"/>
              <a:gd name="connsiteX2" fmla="*/ 1518160 w 3029287"/>
              <a:gd name="connsiteY2" fmla="*/ 598716 h 2787719"/>
              <a:gd name="connsiteX0" fmla="*/ 1518160 w 3073359"/>
              <a:gd name="connsiteY0" fmla="*/ 598716 h 2787719"/>
              <a:gd name="connsiteX1" fmla="*/ 1513080 w 3073359"/>
              <a:gd name="connsiteY1" fmla="*/ 2787719 h 2787719"/>
              <a:gd name="connsiteX2" fmla="*/ 1518160 w 3073359"/>
              <a:gd name="connsiteY2" fmla="*/ 598716 h 2787719"/>
              <a:gd name="connsiteX0" fmla="*/ 1568890 w 3124089"/>
              <a:gd name="connsiteY0" fmla="*/ 533135 h 2722138"/>
              <a:gd name="connsiteX1" fmla="*/ 1563810 w 3124089"/>
              <a:gd name="connsiteY1" fmla="*/ 2722138 h 2722138"/>
              <a:gd name="connsiteX2" fmla="*/ 1568890 w 3124089"/>
              <a:gd name="connsiteY2" fmla="*/ 533135 h 2722138"/>
              <a:gd name="connsiteX0" fmla="*/ 1568890 w 3124089"/>
              <a:gd name="connsiteY0" fmla="*/ 510314 h 2836477"/>
              <a:gd name="connsiteX1" fmla="*/ 1563810 w 3124089"/>
              <a:gd name="connsiteY1" fmla="*/ 2836477 h 2836477"/>
              <a:gd name="connsiteX2" fmla="*/ 1568890 w 3124089"/>
              <a:gd name="connsiteY2" fmla="*/ 510314 h 2836477"/>
              <a:gd name="connsiteX0" fmla="*/ 1568890 w 3164169"/>
              <a:gd name="connsiteY0" fmla="*/ 508163 h 2834326"/>
              <a:gd name="connsiteX1" fmla="*/ 1563810 w 3164169"/>
              <a:gd name="connsiteY1" fmla="*/ 2834326 h 2834326"/>
              <a:gd name="connsiteX2" fmla="*/ 1568890 w 3164169"/>
              <a:gd name="connsiteY2" fmla="*/ 508163 h 2834326"/>
              <a:gd name="connsiteX0" fmla="*/ 1650487 w 3245766"/>
              <a:gd name="connsiteY0" fmla="*/ 473800 h 2799963"/>
              <a:gd name="connsiteX1" fmla="*/ 1645407 w 3245766"/>
              <a:gd name="connsiteY1" fmla="*/ 2799963 h 2799963"/>
              <a:gd name="connsiteX2" fmla="*/ 1650487 w 3245766"/>
              <a:gd name="connsiteY2" fmla="*/ 473800 h 2799963"/>
              <a:gd name="connsiteX0" fmla="*/ 1647178 w 3245838"/>
              <a:gd name="connsiteY0" fmla="*/ 465208 h 2847251"/>
              <a:gd name="connsiteX1" fmla="*/ 1647178 w 3245838"/>
              <a:gd name="connsiteY1" fmla="*/ 2847251 h 2847251"/>
              <a:gd name="connsiteX2" fmla="*/ 1647178 w 3245838"/>
              <a:gd name="connsiteY2" fmla="*/ 465208 h 2847251"/>
            </a:gdLst>
            <a:ahLst/>
            <a:cxnLst>
              <a:cxn ang="0">
                <a:pos x="connsiteX0" y="connsiteY0"/>
              </a:cxn>
              <a:cxn ang="0">
                <a:pos x="connsiteX1" y="connsiteY1"/>
              </a:cxn>
              <a:cxn ang="0">
                <a:pos x="connsiteX2" y="connsiteY2"/>
              </a:cxn>
            </a:cxnLst>
            <a:rect l="l" t="t" r="r" b="b"/>
            <a:pathLst>
              <a:path w="3245838" h="2847251">
                <a:moveTo>
                  <a:pt x="1647178" y="465208"/>
                </a:moveTo>
                <a:cubicBezTo>
                  <a:pt x="2588671" y="-816840"/>
                  <a:pt x="4717191" y="846208"/>
                  <a:pt x="1647178" y="2847251"/>
                </a:cubicBezTo>
                <a:cubicBezTo>
                  <a:pt x="-1422835" y="846208"/>
                  <a:pt x="532965" y="-852400"/>
                  <a:pt x="1647178" y="465208"/>
                </a:cubicBezTo>
                <a:close/>
              </a:path>
            </a:pathLst>
          </a:custGeom>
          <a:solidFill>
            <a:srgbClr val="700D2D"/>
          </a:solidFill>
          <a:ln w="5715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3" name="Group 37">
            <a:extLst>
              <a:ext uri="{FF2B5EF4-FFF2-40B4-BE49-F238E27FC236}">
                <a16:creationId xmlns:a16="http://schemas.microsoft.com/office/drawing/2014/main" id="{1EB8CB04-E28D-4E87-9A7D-6490592BE82F}"/>
              </a:ext>
            </a:extLst>
          </p:cNvPr>
          <p:cNvGrpSpPr/>
          <p:nvPr/>
        </p:nvGrpSpPr>
        <p:grpSpPr>
          <a:xfrm>
            <a:off x="3861729" y="5356096"/>
            <a:ext cx="1093223" cy="770090"/>
            <a:chOff x="1801851" y="635314"/>
            <a:chExt cx="426425" cy="336125"/>
          </a:xfrm>
          <a:solidFill>
            <a:srgbClr val="FF5981"/>
          </a:solidFill>
        </p:grpSpPr>
        <p:sp>
          <p:nvSpPr>
            <p:cNvPr id="14" name="Freeform: Shape 31">
              <a:extLst>
                <a:ext uri="{FF2B5EF4-FFF2-40B4-BE49-F238E27FC236}">
                  <a16:creationId xmlns:a16="http://schemas.microsoft.com/office/drawing/2014/main" id="{34C3FBDD-68C3-432F-981E-6777D704B52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15" name="Freeform: Shape 32">
              <a:extLst>
                <a:ext uri="{FF2B5EF4-FFF2-40B4-BE49-F238E27FC236}">
                  <a16:creationId xmlns:a16="http://schemas.microsoft.com/office/drawing/2014/main" id="{0E043DD4-0132-4CC9-9FC7-D1B0EEF8FF65}"/>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16" name="Freeform: Shape 33">
              <a:extLst>
                <a:ext uri="{FF2B5EF4-FFF2-40B4-BE49-F238E27FC236}">
                  <a16:creationId xmlns:a16="http://schemas.microsoft.com/office/drawing/2014/main" id="{40CA4896-CF19-4F65-8225-47A90E59C0E0}"/>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17" name="Freeform: Shape 34">
              <a:extLst>
                <a:ext uri="{FF2B5EF4-FFF2-40B4-BE49-F238E27FC236}">
                  <a16:creationId xmlns:a16="http://schemas.microsoft.com/office/drawing/2014/main" id="{2579F196-137B-41EB-90F8-76634FC106EA}"/>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18" name="Group 38">
            <a:extLst>
              <a:ext uri="{FF2B5EF4-FFF2-40B4-BE49-F238E27FC236}">
                <a16:creationId xmlns:a16="http://schemas.microsoft.com/office/drawing/2014/main" id="{E8AFD34C-1A30-4212-8857-CC0EE40A6C2B}"/>
              </a:ext>
            </a:extLst>
          </p:cNvPr>
          <p:cNvGrpSpPr/>
          <p:nvPr/>
        </p:nvGrpSpPr>
        <p:grpSpPr>
          <a:xfrm>
            <a:off x="7145913" y="721451"/>
            <a:ext cx="1093223" cy="916997"/>
            <a:chOff x="7764942" y="1902359"/>
            <a:chExt cx="715804" cy="525761"/>
          </a:xfrm>
          <a:solidFill>
            <a:srgbClr val="FF5981"/>
          </a:solidFill>
        </p:grpSpPr>
        <p:sp>
          <p:nvSpPr>
            <p:cNvPr id="19" name="Freeform: Shape 27">
              <a:extLst>
                <a:ext uri="{FF2B5EF4-FFF2-40B4-BE49-F238E27FC236}">
                  <a16:creationId xmlns:a16="http://schemas.microsoft.com/office/drawing/2014/main" id="{5397EEB3-77DC-4FEF-BFB2-9CA651DD2A73}"/>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0" name="Freeform: Shape 28">
              <a:extLst>
                <a:ext uri="{FF2B5EF4-FFF2-40B4-BE49-F238E27FC236}">
                  <a16:creationId xmlns:a16="http://schemas.microsoft.com/office/drawing/2014/main" id="{7D03E4FF-0111-4B3F-A836-FC8B754D2DC5}"/>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1" name="Freeform: Shape 29">
              <a:extLst>
                <a:ext uri="{FF2B5EF4-FFF2-40B4-BE49-F238E27FC236}">
                  <a16:creationId xmlns:a16="http://schemas.microsoft.com/office/drawing/2014/main" id="{693B9B70-9EB2-4AD1-9F81-7059FC79FD43}"/>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22" name="Freeform: Shape 30">
              <a:extLst>
                <a:ext uri="{FF2B5EF4-FFF2-40B4-BE49-F238E27FC236}">
                  <a16:creationId xmlns:a16="http://schemas.microsoft.com/office/drawing/2014/main" id="{445B7557-478D-4EB0-B24D-658871C97164}"/>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E2218230-1F0C-49EE-AE32-8D623886E70D}"/>
              </a:ext>
            </a:extLst>
          </p:cNvPr>
          <p:cNvSpPr txBox="1"/>
          <p:nvPr/>
        </p:nvSpPr>
        <p:spPr>
          <a:xfrm>
            <a:off x="397079" y="3387807"/>
            <a:ext cx="3840227" cy="2308324"/>
          </a:xfrm>
          <a:prstGeom prst="rect">
            <a:avLst/>
          </a:prstGeom>
          <a:noFill/>
        </p:spPr>
        <p:txBody>
          <a:bodyPr wrap="square" rtlCol="0">
            <a:spAutoFit/>
          </a:bodyPr>
          <a:lstStyle/>
          <a:p>
            <a:r>
              <a:rPr lang="en-US" dirty="0" err="1"/>
              <a:t>Mọi</a:t>
            </a:r>
            <a:r>
              <a:rPr lang="en-US" dirty="0"/>
              <a:t> </a:t>
            </a:r>
            <a:r>
              <a:rPr lang="en-US" dirty="0" err="1"/>
              <a:t>người</a:t>
            </a:r>
            <a:r>
              <a:rPr lang="en-US" dirty="0"/>
              <a:t> </a:t>
            </a:r>
            <a:r>
              <a:rPr lang="en-US" dirty="0" err="1"/>
              <a:t>thường</a:t>
            </a:r>
            <a:r>
              <a:rPr lang="en-US" dirty="0"/>
              <a:t> </a:t>
            </a:r>
            <a:r>
              <a:rPr lang="en-US" dirty="0" err="1"/>
              <a:t>bảo</a:t>
            </a:r>
            <a:r>
              <a:rPr lang="en-US" dirty="0"/>
              <a:t> </a:t>
            </a:r>
            <a:r>
              <a:rPr lang="en-US" dirty="0" err="1"/>
              <a:t>rằng</a:t>
            </a:r>
            <a:r>
              <a:rPr lang="en-US" dirty="0"/>
              <a:t> </a:t>
            </a:r>
            <a:r>
              <a:rPr lang="en-US" dirty="0" err="1"/>
              <a:t>họ</a:t>
            </a:r>
            <a:r>
              <a:rPr lang="en-US" dirty="0"/>
              <a:t> “ </a:t>
            </a:r>
            <a:r>
              <a:rPr lang="en-US" dirty="0" err="1"/>
              <a:t>không</a:t>
            </a:r>
            <a:r>
              <a:rPr lang="en-US" dirty="0"/>
              <a:t> </a:t>
            </a:r>
            <a:r>
              <a:rPr lang="en-US" dirty="0" err="1"/>
              <a:t>thể</a:t>
            </a:r>
            <a:r>
              <a:rPr lang="en-US" dirty="0"/>
              <a:t>” </a:t>
            </a:r>
            <a:r>
              <a:rPr lang="en-US" dirty="0" err="1"/>
              <a:t>tha</a:t>
            </a:r>
            <a:r>
              <a:rPr lang="en-US" dirty="0"/>
              <a:t> </a:t>
            </a:r>
            <a:r>
              <a:rPr lang="en-US" dirty="0" err="1"/>
              <a:t>thứ</a:t>
            </a:r>
            <a:r>
              <a:rPr lang="en-US" dirty="0"/>
              <a:t> </a:t>
            </a:r>
            <a:r>
              <a:rPr lang="en-US" dirty="0" err="1"/>
              <a:t>cho</a:t>
            </a:r>
            <a:r>
              <a:rPr lang="en-US" dirty="0"/>
              <a:t> </a:t>
            </a:r>
            <a:r>
              <a:rPr lang="en-US" dirty="0" err="1"/>
              <a:t>người</a:t>
            </a:r>
            <a:r>
              <a:rPr lang="en-US" dirty="0"/>
              <a:t> </a:t>
            </a:r>
            <a:r>
              <a:rPr lang="en-US" dirty="0" err="1"/>
              <a:t>đã</a:t>
            </a:r>
            <a:r>
              <a:rPr lang="en-US" dirty="0"/>
              <a:t> </a:t>
            </a:r>
            <a:r>
              <a:rPr lang="en-US" dirty="0" err="1"/>
              <a:t>phản</a:t>
            </a:r>
            <a:r>
              <a:rPr lang="en-US" dirty="0"/>
              <a:t> </a:t>
            </a:r>
            <a:r>
              <a:rPr lang="en-US" dirty="0" err="1"/>
              <a:t>bội</a:t>
            </a:r>
            <a:r>
              <a:rPr lang="en-US" dirty="0"/>
              <a:t> </a:t>
            </a:r>
            <a:r>
              <a:rPr lang="en-US" dirty="0" err="1"/>
              <a:t>họ</a:t>
            </a:r>
            <a:r>
              <a:rPr lang="en-US" dirty="0"/>
              <a:t>.</a:t>
            </a:r>
            <a:r>
              <a:rPr lang="vi-VN" dirty="0"/>
              <a:t> Thế nhưng, họ không nhận ra rằng tha thứ là một sự lựa chọn. Khi bạn chọn tha thứ cho người khiến mình tổn thương, người có lợi nhiều nhất từ quyết định này chính là bạn.</a:t>
            </a:r>
          </a:p>
        </p:txBody>
      </p:sp>
      <p:sp>
        <p:nvSpPr>
          <p:cNvPr id="23" name="TextBox 22">
            <a:extLst>
              <a:ext uri="{FF2B5EF4-FFF2-40B4-BE49-F238E27FC236}">
                <a16:creationId xmlns:a16="http://schemas.microsoft.com/office/drawing/2014/main" id="{4DCD112D-5FA6-4100-B747-421FC38BBC3B}"/>
              </a:ext>
            </a:extLst>
          </p:cNvPr>
          <p:cNvSpPr txBox="1"/>
          <p:nvPr/>
        </p:nvSpPr>
        <p:spPr>
          <a:xfrm>
            <a:off x="464644" y="1638448"/>
            <a:ext cx="3840227" cy="2031325"/>
          </a:xfrm>
          <a:prstGeom prst="rect">
            <a:avLst/>
          </a:prstGeom>
          <a:noFill/>
        </p:spPr>
        <p:txBody>
          <a:bodyPr wrap="square" rtlCol="0">
            <a:spAutoFit/>
          </a:bodyPr>
          <a:lstStyle/>
          <a:p>
            <a:r>
              <a:rPr lang="en-US" dirty="0" err="1"/>
              <a:t>Nếu</a:t>
            </a:r>
            <a:r>
              <a:rPr lang="en-US" dirty="0"/>
              <a:t> </a:t>
            </a:r>
            <a:r>
              <a:rPr lang="en-US" dirty="0" err="1"/>
              <a:t>có</a:t>
            </a:r>
            <a:r>
              <a:rPr lang="en-US" dirty="0"/>
              <a:t> </a:t>
            </a:r>
            <a:r>
              <a:rPr lang="en-US" dirty="0" err="1"/>
              <a:t>một</a:t>
            </a:r>
            <a:r>
              <a:rPr lang="en-US" dirty="0"/>
              <a:t> </a:t>
            </a:r>
            <a:r>
              <a:rPr lang="en-US" dirty="0" err="1"/>
              <a:t>người</a:t>
            </a:r>
            <a:r>
              <a:rPr lang="en-US" dirty="0"/>
              <a:t> </a:t>
            </a:r>
            <a:r>
              <a:rPr lang="en-US" dirty="0" err="1"/>
              <a:t>bất</a:t>
            </a:r>
            <a:r>
              <a:rPr lang="en-US" dirty="0"/>
              <a:t> </a:t>
            </a:r>
            <a:r>
              <a:rPr lang="en-US" dirty="0" err="1"/>
              <a:t>công</a:t>
            </a:r>
            <a:r>
              <a:rPr lang="en-US" dirty="0"/>
              <a:t> </a:t>
            </a:r>
            <a:r>
              <a:rPr lang="en-US" dirty="0" err="1"/>
              <a:t>với</a:t>
            </a:r>
            <a:r>
              <a:rPr lang="en-US" dirty="0"/>
              <a:t> </a:t>
            </a:r>
            <a:r>
              <a:rPr lang="en-US" dirty="0" err="1"/>
              <a:t>bạn</a:t>
            </a:r>
            <a:r>
              <a:rPr lang="en-US" dirty="0"/>
              <a:t> </a:t>
            </a:r>
            <a:r>
              <a:rPr lang="en-US" dirty="0" err="1"/>
              <a:t>thì</a:t>
            </a:r>
            <a:r>
              <a:rPr lang="en-US" dirty="0"/>
              <a:t> </a:t>
            </a:r>
            <a:r>
              <a:rPr lang="en-US" dirty="0" err="1"/>
              <a:t>bạn</a:t>
            </a:r>
            <a:r>
              <a:rPr lang="en-US" dirty="0"/>
              <a:t> </a:t>
            </a:r>
            <a:r>
              <a:rPr lang="en-US" dirty="0" err="1"/>
              <a:t>có</a:t>
            </a:r>
            <a:r>
              <a:rPr lang="en-US" dirty="0"/>
              <a:t> </a:t>
            </a:r>
            <a:r>
              <a:rPr lang="en-US" dirty="0" err="1"/>
              <a:t>tha</a:t>
            </a:r>
            <a:r>
              <a:rPr lang="en-US" dirty="0"/>
              <a:t> </a:t>
            </a:r>
            <a:r>
              <a:rPr lang="en-US" dirty="0" err="1"/>
              <a:t>thứ</a:t>
            </a:r>
            <a:r>
              <a:rPr lang="en-US" dirty="0"/>
              <a:t> </a:t>
            </a:r>
            <a:r>
              <a:rPr lang="en-US" dirty="0" err="1"/>
              <a:t>cho</a:t>
            </a:r>
            <a:r>
              <a:rPr lang="en-US" dirty="0"/>
              <a:t> </a:t>
            </a:r>
            <a:r>
              <a:rPr lang="en-US" dirty="0" err="1"/>
              <a:t>người</a:t>
            </a:r>
            <a:r>
              <a:rPr lang="en-US" dirty="0"/>
              <a:t> </a:t>
            </a:r>
            <a:r>
              <a:rPr lang="en-US" dirty="0" err="1"/>
              <a:t>khác</a:t>
            </a:r>
            <a:r>
              <a:rPr lang="en-US" dirty="0"/>
              <a:t> </a:t>
            </a:r>
            <a:r>
              <a:rPr lang="en-US" dirty="0" err="1"/>
              <a:t>không</a:t>
            </a:r>
            <a:r>
              <a:rPr lang="en-US" dirty="0"/>
              <a:t>?</a:t>
            </a:r>
          </a:p>
          <a:p>
            <a:r>
              <a:rPr lang="en-US" dirty="0" err="1"/>
              <a:t>Ngay</a:t>
            </a:r>
            <a:r>
              <a:rPr lang="en-US" dirty="0"/>
              <a:t> </a:t>
            </a:r>
            <a:r>
              <a:rPr lang="en-US" dirty="0" err="1"/>
              <a:t>cả</a:t>
            </a:r>
            <a:r>
              <a:rPr lang="en-US" dirty="0"/>
              <a:t> </a:t>
            </a:r>
            <a:r>
              <a:rPr lang="en-US" dirty="0" err="1"/>
              <a:t>khi</a:t>
            </a:r>
            <a:r>
              <a:rPr lang="en-US" dirty="0"/>
              <a:t> </a:t>
            </a:r>
            <a:r>
              <a:rPr lang="en-US" dirty="0" err="1"/>
              <a:t>không</a:t>
            </a:r>
            <a:r>
              <a:rPr lang="en-US" dirty="0"/>
              <a:t> </a:t>
            </a:r>
            <a:r>
              <a:rPr lang="en-US" dirty="0" err="1"/>
              <a:t>đưa</a:t>
            </a:r>
            <a:r>
              <a:rPr lang="en-US" dirty="0"/>
              <a:t> </a:t>
            </a:r>
            <a:r>
              <a:rPr lang="en-US" dirty="0" err="1"/>
              <a:t>ra</a:t>
            </a:r>
            <a:r>
              <a:rPr lang="en-US" dirty="0"/>
              <a:t> </a:t>
            </a:r>
            <a:r>
              <a:rPr lang="en-US" dirty="0" err="1"/>
              <a:t>lời</a:t>
            </a:r>
            <a:r>
              <a:rPr lang="en-US" dirty="0"/>
              <a:t> </a:t>
            </a:r>
            <a:r>
              <a:rPr lang="en-US" dirty="0" err="1"/>
              <a:t>xin</a:t>
            </a:r>
            <a:r>
              <a:rPr lang="en-US" dirty="0"/>
              <a:t> </a:t>
            </a:r>
            <a:r>
              <a:rPr lang="en-US" dirty="0" err="1"/>
              <a:t>lỗi</a:t>
            </a:r>
            <a:r>
              <a:rPr lang="en-US" dirty="0"/>
              <a:t>, </a:t>
            </a:r>
            <a:r>
              <a:rPr lang="en-US" dirty="0" err="1"/>
              <a:t>Ngay</a:t>
            </a:r>
            <a:r>
              <a:rPr lang="en-US" dirty="0"/>
              <a:t> </a:t>
            </a:r>
            <a:r>
              <a:rPr lang="en-US" dirty="0" err="1"/>
              <a:t>cả</a:t>
            </a:r>
            <a:r>
              <a:rPr lang="en-US" dirty="0"/>
              <a:t> </a:t>
            </a:r>
            <a:r>
              <a:rPr lang="en-US" dirty="0" err="1"/>
              <a:t>khi</a:t>
            </a:r>
            <a:r>
              <a:rPr lang="en-US" dirty="0"/>
              <a:t> </a:t>
            </a:r>
            <a:r>
              <a:rPr lang="en-US" dirty="0" err="1"/>
              <a:t>họ</a:t>
            </a:r>
            <a:r>
              <a:rPr lang="en-US" dirty="0"/>
              <a:t> </a:t>
            </a:r>
            <a:r>
              <a:rPr lang="en-US" dirty="0" err="1"/>
              <a:t>không</a:t>
            </a:r>
            <a:r>
              <a:rPr lang="en-US" dirty="0"/>
              <a:t> </a:t>
            </a:r>
            <a:r>
              <a:rPr lang="en-US" dirty="0" err="1"/>
              <a:t>xứng</a:t>
            </a:r>
            <a:r>
              <a:rPr lang="en-US" dirty="0"/>
              <a:t> </a:t>
            </a:r>
            <a:r>
              <a:rPr lang="en-US" dirty="0" err="1"/>
              <a:t>đáng</a:t>
            </a:r>
            <a:r>
              <a:rPr lang="en-US" dirty="0"/>
              <a:t> </a:t>
            </a:r>
            <a:r>
              <a:rPr lang="en-US" dirty="0" err="1"/>
              <a:t>để</a:t>
            </a:r>
            <a:r>
              <a:rPr lang="en-US" dirty="0"/>
              <a:t> </a:t>
            </a:r>
            <a:r>
              <a:rPr lang="en-US" dirty="0" err="1"/>
              <a:t>nhận</a:t>
            </a:r>
            <a:r>
              <a:rPr lang="en-US" dirty="0"/>
              <a:t> </a:t>
            </a:r>
            <a:r>
              <a:rPr lang="en-US" dirty="0" err="1"/>
              <a:t>được</a:t>
            </a:r>
            <a:r>
              <a:rPr lang="en-US" dirty="0"/>
              <a:t>?</a:t>
            </a:r>
            <a:endParaRPr lang="vi-VN" dirty="0"/>
          </a:p>
          <a:p>
            <a:endParaRPr lang="vi-VN" dirty="0"/>
          </a:p>
          <a:p>
            <a:endParaRPr lang="vi-VN" dirty="0"/>
          </a:p>
        </p:txBody>
      </p:sp>
      <p:sp>
        <p:nvSpPr>
          <p:cNvPr id="5" name="TextBox 4">
            <a:extLst>
              <a:ext uri="{FF2B5EF4-FFF2-40B4-BE49-F238E27FC236}">
                <a16:creationId xmlns:a16="http://schemas.microsoft.com/office/drawing/2014/main" id="{05401DD1-28EE-4D71-9876-3546F6D8187D}"/>
              </a:ext>
            </a:extLst>
          </p:cNvPr>
          <p:cNvSpPr txBox="1"/>
          <p:nvPr/>
        </p:nvSpPr>
        <p:spPr>
          <a:xfrm>
            <a:off x="8116456" y="2296563"/>
            <a:ext cx="3424475" cy="2308324"/>
          </a:xfrm>
          <a:prstGeom prst="rect">
            <a:avLst/>
          </a:prstGeom>
          <a:noFill/>
        </p:spPr>
        <p:txBody>
          <a:bodyPr wrap="square" rtlCol="0">
            <a:spAutoFit/>
          </a:bodyPr>
          <a:lstStyle/>
          <a:p>
            <a:r>
              <a:rPr lang="vi-VN" dirty="0"/>
              <a:t>Sự trừng phạt là giải pháp thấp kém nhất trong công tác giáo dục. Ta thấy thực tế chỉ có số rất ít đủ nghị lực để quay về. Số còn lại mất hết niềm tin vào cuộc sống, nên họ sẵn sàng buông xuôi và lún sâu vào vũng lầy cũ.</a:t>
            </a:r>
          </a:p>
        </p:txBody>
      </p:sp>
    </p:spTree>
    <p:extLst>
      <p:ext uri="{BB962C8B-B14F-4D97-AF65-F5344CB8AC3E}">
        <p14:creationId xmlns:p14="http://schemas.microsoft.com/office/powerpoint/2010/main" val="147003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circle(in)">
                                      <p:cBhvr>
                                        <p:cTn id="7" dur="2000"/>
                                        <p:tgtEl>
                                          <p:spTgt spid="2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circle(in)">
                                      <p:cBhvr>
                                        <p:cTn id="10" dur="20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3" name="!!vuong 4">
            <a:extLst>
              <a:ext uri="{FF2B5EF4-FFF2-40B4-BE49-F238E27FC236}">
                <a16:creationId xmlns:a16="http://schemas.microsoft.com/office/drawing/2014/main" id="{C3BC615F-826F-4706-8319-0D1C92F2520A}"/>
              </a:ext>
            </a:extLst>
          </p:cNvPr>
          <p:cNvSpPr/>
          <p:nvPr/>
        </p:nvSpPr>
        <p:spPr>
          <a:xfrm>
            <a:off x="661629" y="3554798"/>
            <a:ext cx="3245838" cy="2847251"/>
          </a:xfrm>
          <a:custGeom>
            <a:avLst/>
            <a:gdLst>
              <a:gd name="connsiteX0" fmla="*/ 1503680 w 3007360"/>
              <a:gd name="connsiteY0" fmla="*/ 667015 h 2668058"/>
              <a:gd name="connsiteX1" fmla="*/ 1503680 w 3007360"/>
              <a:gd name="connsiteY1" fmla="*/ 2668058 h 2668058"/>
              <a:gd name="connsiteX2" fmla="*/ 1503680 w 3007360"/>
              <a:gd name="connsiteY2" fmla="*/ 667015 h 2668058"/>
              <a:gd name="connsiteX0" fmla="*/ 1518160 w 3029287"/>
              <a:gd name="connsiteY0" fmla="*/ 586263 h 2846386"/>
              <a:gd name="connsiteX1" fmla="*/ 1513080 w 3029287"/>
              <a:gd name="connsiteY1" fmla="*/ 2846386 h 2846386"/>
              <a:gd name="connsiteX2" fmla="*/ 1518160 w 3029287"/>
              <a:gd name="connsiteY2" fmla="*/ 586263 h 2846386"/>
              <a:gd name="connsiteX0" fmla="*/ 1518160 w 3029287"/>
              <a:gd name="connsiteY0" fmla="*/ 598716 h 2787719"/>
              <a:gd name="connsiteX1" fmla="*/ 1513080 w 3029287"/>
              <a:gd name="connsiteY1" fmla="*/ 2787719 h 2787719"/>
              <a:gd name="connsiteX2" fmla="*/ 1518160 w 3029287"/>
              <a:gd name="connsiteY2" fmla="*/ 598716 h 2787719"/>
              <a:gd name="connsiteX0" fmla="*/ 1518160 w 3073359"/>
              <a:gd name="connsiteY0" fmla="*/ 598716 h 2787719"/>
              <a:gd name="connsiteX1" fmla="*/ 1513080 w 3073359"/>
              <a:gd name="connsiteY1" fmla="*/ 2787719 h 2787719"/>
              <a:gd name="connsiteX2" fmla="*/ 1518160 w 3073359"/>
              <a:gd name="connsiteY2" fmla="*/ 598716 h 2787719"/>
              <a:gd name="connsiteX0" fmla="*/ 1568890 w 3124089"/>
              <a:gd name="connsiteY0" fmla="*/ 533135 h 2722138"/>
              <a:gd name="connsiteX1" fmla="*/ 1563810 w 3124089"/>
              <a:gd name="connsiteY1" fmla="*/ 2722138 h 2722138"/>
              <a:gd name="connsiteX2" fmla="*/ 1568890 w 3124089"/>
              <a:gd name="connsiteY2" fmla="*/ 533135 h 2722138"/>
              <a:gd name="connsiteX0" fmla="*/ 1568890 w 3124089"/>
              <a:gd name="connsiteY0" fmla="*/ 510314 h 2836477"/>
              <a:gd name="connsiteX1" fmla="*/ 1563810 w 3124089"/>
              <a:gd name="connsiteY1" fmla="*/ 2836477 h 2836477"/>
              <a:gd name="connsiteX2" fmla="*/ 1568890 w 3124089"/>
              <a:gd name="connsiteY2" fmla="*/ 510314 h 2836477"/>
              <a:gd name="connsiteX0" fmla="*/ 1568890 w 3164169"/>
              <a:gd name="connsiteY0" fmla="*/ 508163 h 2834326"/>
              <a:gd name="connsiteX1" fmla="*/ 1563810 w 3164169"/>
              <a:gd name="connsiteY1" fmla="*/ 2834326 h 2834326"/>
              <a:gd name="connsiteX2" fmla="*/ 1568890 w 3164169"/>
              <a:gd name="connsiteY2" fmla="*/ 508163 h 2834326"/>
              <a:gd name="connsiteX0" fmla="*/ 1650487 w 3245766"/>
              <a:gd name="connsiteY0" fmla="*/ 473800 h 2799963"/>
              <a:gd name="connsiteX1" fmla="*/ 1645407 w 3245766"/>
              <a:gd name="connsiteY1" fmla="*/ 2799963 h 2799963"/>
              <a:gd name="connsiteX2" fmla="*/ 1650487 w 3245766"/>
              <a:gd name="connsiteY2" fmla="*/ 473800 h 2799963"/>
              <a:gd name="connsiteX0" fmla="*/ 1647178 w 3245838"/>
              <a:gd name="connsiteY0" fmla="*/ 465208 h 2847251"/>
              <a:gd name="connsiteX1" fmla="*/ 1647178 w 3245838"/>
              <a:gd name="connsiteY1" fmla="*/ 2847251 h 2847251"/>
              <a:gd name="connsiteX2" fmla="*/ 1647178 w 3245838"/>
              <a:gd name="connsiteY2" fmla="*/ 465208 h 2847251"/>
            </a:gdLst>
            <a:ahLst/>
            <a:cxnLst>
              <a:cxn ang="0">
                <a:pos x="connsiteX0" y="connsiteY0"/>
              </a:cxn>
              <a:cxn ang="0">
                <a:pos x="connsiteX1" y="connsiteY1"/>
              </a:cxn>
              <a:cxn ang="0">
                <a:pos x="connsiteX2" y="connsiteY2"/>
              </a:cxn>
            </a:cxnLst>
            <a:rect l="l" t="t" r="r" b="b"/>
            <a:pathLst>
              <a:path w="3245838" h="2847251">
                <a:moveTo>
                  <a:pt x="1647178" y="465208"/>
                </a:moveTo>
                <a:cubicBezTo>
                  <a:pt x="2588671" y="-816840"/>
                  <a:pt x="4717191" y="846208"/>
                  <a:pt x="1647178" y="2847251"/>
                </a:cubicBezTo>
                <a:cubicBezTo>
                  <a:pt x="-1422835" y="846208"/>
                  <a:pt x="532965" y="-852400"/>
                  <a:pt x="1647178" y="465208"/>
                </a:cubicBezTo>
                <a:close/>
              </a:path>
            </a:pathLst>
          </a:custGeom>
          <a:solidFill>
            <a:srgbClr val="700D2D"/>
          </a:solidFill>
          <a:ln w="5715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Sự tha thứ đến từ sự tỉnh táo và chủ động</a:t>
            </a:r>
          </a:p>
        </p:txBody>
      </p:sp>
      <p:sp>
        <p:nvSpPr>
          <p:cNvPr id="37" name="!!vuong 3">
            <a:extLst>
              <a:ext uri="{FF2B5EF4-FFF2-40B4-BE49-F238E27FC236}">
                <a16:creationId xmlns:a16="http://schemas.microsoft.com/office/drawing/2014/main" id="{44A93FAD-297D-49E8-B66F-10E980811804}"/>
              </a:ext>
            </a:extLst>
          </p:cNvPr>
          <p:cNvSpPr/>
          <p:nvPr/>
        </p:nvSpPr>
        <p:spPr>
          <a:xfrm>
            <a:off x="4473080" y="2298700"/>
            <a:ext cx="3642219" cy="2991383"/>
          </a:xfrm>
          <a:custGeom>
            <a:avLst/>
            <a:gdLst>
              <a:gd name="connsiteX0" fmla="*/ 1503680 w 3007360"/>
              <a:gd name="connsiteY0" fmla="*/ 667015 h 2668058"/>
              <a:gd name="connsiteX1" fmla="*/ 1503680 w 3007360"/>
              <a:gd name="connsiteY1" fmla="*/ 2668058 h 2668058"/>
              <a:gd name="connsiteX2" fmla="*/ 1503680 w 3007360"/>
              <a:gd name="connsiteY2" fmla="*/ 667015 h 2668058"/>
              <a:gd name="connsiteX0" fmla="*/ 1518160 w 3029287"/>
              <a:gd name="connsiteY0" fmla="*/ 586263 h 2846386"/>
              <a:gd name="connsiteX1" fmla="*/ 1513080 w 3029287"/>
              <a:gd name="connsiteY1" fmla="*/ 2846386 h 2846386"/>
              <a:gd name="connsiteX2" fmla="*/ 1518160 w 3029287"/>
              <a:gd name="connsiteY2" fmla="*/ 586263 h 2846386"/>
              <a:gd name="connsiteX0" fmla="*/ 1518160 w 3029287"/>
              <a:gd name="connsiteY0" fmla="*/ 598716 h 2787719"/>
              <a:gd name="connsiteX1" fmla="*/ 1513080 w 3029287"/>
              <a:gd name="connsiteY1" fmla="*/ 2787719 h 2787719"/>
              <a:gd name="connsiteX2" fmla="*/ 1518160 w 3029287"/>
              <a:gd name="connsiteY2" fmla="*/ 598716 h 2787719"/>
              <a:gd name="connsiteX0" fmla="*/ 1518160 w 3073359"/>
              <a:gd name="connsiteY0" fmla="*/ 598716 h 2787719"/>
              <a:gd name="connsiteX1" fmla="*/ 1513080 w 3073359"/>
              <a:gd name="connsiteY1" fmla="*/ 2787719 h 2787719"/>
              <a:gd name="connsiteX2" fmla="*/ 1518160 w 3073359"/>
              <a:gd name="connsiteY2" fmla="*/ 598716 h 2787719"/>
              <a:gd name="connsiteX0" fmla="*/ 1568890 w 3124089"/>
              <a:gd name="connsiteY0" fmla="*/ 533135 h 2722138"/>
              <a:gd name="connsiteX1" fmla="*/ 1563810 w 3124089"/>
              <a:gd name="connsiteY1" fmla="*/ 2722138 h 2722138"/>
              <a:gd name="connsiteX2" fmla="*/ 1568890 w 3124089"/>
              <a:gd name="connsiteY2" fmla="*/ 533135 h 2722138"/>
              <a:gd name="connsiteX0" fmla="*/ 1568890 w 3124089"/>
              <a:gd name="connsiteY0" fmla="*/ 510314 h 2836477"/>
              <a:gd name="connsiteX1" fmla="*/ 1563810 w 3124089"/>
              <a:gd name="connsiteY1" fmla="*/ 2836477 h 2836477"/>
              <a:gd name="connsiteX2" fmla="*/ 1568890 w 3124089"/>
              <a:gd name="connsiteY2" fmla="*/ 510314 h 2836477"/>
              <a:gd name="connsiteX0" fmla="*/ 1568890 w 3164169"/>
              <a:gd name="connsiteY0" fmla="*/ 508163 h 2834326"/>
              <a:gd name="connsiteX1" fmla="*/ 1563810 w 3164169"/>
              <a:gd name="connsiteY1" fmla="*/ 2834326 h 2834326"/>
              <a:gd name="connsiteX2" fmla="*/ 1568890 w 3164169"/>
              <a:gd name="connsiteY2" fmla="*/ 508163 h 2834326"/>
              <a:gd name="connsiteX0" fmla="*/ 1650487 w 3245766"/>
              <a:gd name="connsiteY0" fmla="*/ 473800 h 2799963"/>
              <a:gd name="connsiteX1" fmla="*/ 1645407 w 3245766"/>
              <a:gd name="connsiteY1" fmla="*/ 2799963 h 2799963"/>
              <a:gd name="connsiteX2" fmla="*/ 1650487 w 3245766"/>
              <a:gd name="connsiteY2" fmla="*/ 473800 h 2799963"/>
              <a:gd name="connsiteX0" fmla="*/ 1647178 w 3245838"/>
              <a:gd name="connsiteY0" fmla="*/ 465208 h 2847251"/>
              <a:gd name="connsiteX1" fmla="*/ 1647178 w 3245838"/>
              <a:gd name="connsiteY1" fmla="*/ 2847251 h 2847251"/>
              <a:gd name="connsiteX2" fmla="*/ 1647178 w 3245838"/>
              <a:gd name="connsiteY2" fmla="*/ 465208 h 2847251"/>
            </a:gdLst>
            <a:ahLst/>
            <a:cxnLst>
              <a:cxn ang="0">
                <a:pos x="connsiteX0" y="connsiteY0"/>
              </a:cxn>
              <a:cxn ang="0">
                <a:pos x="connsiteX1" y="connsiteY1"/>
              </a:cxn>
              <a:cxn ang="0">
                <a:pos x="connsiteX2" y="connsiteY2"/>
              </a:cxn>
            </a:cxnLst>
            <a:rect l="l" t="t" r="r" b="b"/>
            <a:pathLst>
              <a:path w="3245838" h="2847251">
                <a:moveTo>
                  <a:pt x="1647178" y="465208"/>
                </a:moveTo>
                <a:cubicBezTo>
                  <a:pt x="2588671" y="-816840"/>
                  <a:pt x="4717191" y="846208"/>
                  <a:pt x="1647178" y="2847251"/>
                </a:cubicBezTo>
                <a:cubicBezTo>
                  <a:pt x="-1422835" y="846208"/>
                  <a:pt x="532965" y="-852400"/>
                  <a:pt x="1647178" y="465208"/>
                </a:cubicBezTo>
                <a:close/>
              </a:path>
            </a:pathLst>
          </a:custGeom>
          <a:solidFill>
            <a:srgbClr val="700D2D"/>
          </a:solidFill>
          <a:ln w="5715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Giữ mối thù hằn làm hỏng các mối quan hệ tương lai với người    khác, gây ra trầm cảm hoặc nóng nảy</a:t>
            </a:r>
          </a:p>
        </p:txBody>
      </p:sp>
      <p:sp>
        <p:nvSpPr>
          <p:cNvPr id="38" name="!!vuong 2">
            <a:extLst>
              <a:ext uri="{FF2B5EF4-FFF2-40B4-BE49-F238E27FC236}">
                <a16:creationId xmlns:a16="http://schemas.microsoft.com/office/drawing/2014/main" id="{2E5EF616-6641-4254-B409-BA88DB7EC40A}"/>
              </a:ext>
            </a:extLst>
          </p:cNvPr>
          <p:cNvSpPr/>
          <p:nvPr/>
        </p:nvSpPr>
        <p:spPr>
          <a:xfrm>
            <a:off x="8169447" y="743220"/>
            <a:ext cx="3245838" cy="2847251"/>
          </a:xfrm>
          <a:custGeom>
            <a:avLst/>
            <a:gdLst>
              <a:gd name="connsiteX0" fmla="*/ 1503680 w 3007360"/>
              <a:gd name="connsiteY0" fmla="*/ 667015 h 2668058"/>
              <a:gd name="connsiteX1" fmla="*/ 1503680 w 3007360"/>
              <a:gd name="connsiteY1" fmla="*/ 2668058 h 2668058"/>
              <a:gd name="connsiteX2" fmla="*/ 1503680 w 3007360"/>
              <a:gd name="connsiteY2" fmla="*/ 667015 h 2668058"/>
              <a:gd name="connsiteX0" fmla="*/ 1518160 w 3029287"/>
              <a:gd name="connsiteY0" fmla="*/ 586263 h 2846386"/>
              <a:gd name="connsiteX1" fmla="*/ 1513080 w 3029287"/>
              <a:gd name="connsiteY1" fmla="*/ 2846386 h 2846386"/>
              <a:gd name="connsiteX2" fmla="*/ 1518160 w 3029287"/>
              <a:gd name="connsiteY2" fmla="*/ 586263 h 2846386"/>
              <a:gd name="connsiteX0" fmla="*/ 1518160 w 3029287"/>
              <a:gd name="connsiteY0" fmla="*/ 598716 h 2787719"/>
              <a:gd name="connsiteX1" fmla="*/ 1513080 w 3029287"/>
              <a:gd name="connsiteY1" fmla="*/ 2787719 h 2787719"/>
              <a:gd name="connsiteX2" fmla="*/ 1518160 w 3029287"/>
              <a:gd name="connsiteY2" fmla="*/ 598716 h 2787719"/>
              <a:gd name="connsiteX0" fmla="*/ 1518160 w 3073359"/>
              <a:gd name="connsiteY0" fmla="*/ 598716 h 2787719"/>
              <a:gd name="connsiteX1" fmla="*/ 1513080 w 3073359"/>
              <a:gd name="connsiteY1" fmla="*/ 2787719 h 2787719"/>
              <a:gd name="connsiteX2" fmla="*/ 1518160 w 3073359"/>
              <a:gd name="connsiteY2" fmla="*/ 598716 h 2787719"/>
              <a:gd name="connsiteX0" fmla="*/ 1568890 w 3124089"/>
              <a:gd name="connsiteY0" fmla="*/ 533135 h 2722138"/>
              <a:gd name="connsiteX1" fmla="*/ 1563810 w 3124089"/>
              <a:gd name="connsiteY1" fmla="*/ 2722138 h 2722138"/>
              <a:gd name="connsiteX2" fmla="*/ 1568890 w 3124089"/>
              <a:gd name="connsiteY2" fmla="*/ 533135 h 2722138"/>
              <a:gd name="connsiteX0" fmla="*/ 1568890 w 3124089"/>
              <a:gd name="connsiteY0" fmla="*/ 510314 h 2836477"/>
              <a:gd name="connsiteX1" fmla="*/ 1563810 w 3124089"/>
              <a:gd name="connsiteY1" fmla="*/ 2836477 h 2836477"/>
              <a:gd name="connsiteX2" fmla="*/ 1568890 w 3124089"/>
              <a:gd name="connsiteY2" fmla="*/ 510314 h 2836477"/>
              <a:gd name="connsiteX0" fmla="*/ 1568890 w 3164169"/>
              <a:gd name="connsiteY0" fmla="*/ 508163 h 2834326"/>
              <a:gd name="connsiteX1" fmla="*/ 1563810 w 3164169"/>
              <a:gd name="connsiteY1" fmla="*/ 2834326 h 2834326"/>
              <a:gd name="connsiteX2" fmla="*/ 1568890 w 3164169"/>
              <a:gd name="connsiteY2" fmla="*/ 508163 h 2834326"/>
              <a:gd name="connsiteX0" fmla="*/ 1650487 w 3245766"/>
              <a:gd name="connsiteY0" fmla="*/ 473800 h 2799963"/>
              <a:gd name="connsiteX1" fmla="*/ 1645407 w 3245766"/>
              <a:gd name="connsiteY1" fmla="*/ 2799963 h 2799963"/>
              <a:gd name="connsiteX2" fmla="*/ 1650487 w 3245766"/>
              <a:gd name="connsiteY2" fmla="*/ 473800 h 2799963"/>
              <a:gd name="connsiteX0" fmla="*/ 1647178 w 3245838"/>
              <a:gd name="connsiteY0" fmla="*/ 465208 h 2847251"/>
              <a:gd name="connsiteX1" fmla="*/ 1647178 w 3245838"/>
              <a:gd name="connsiteY1" fmla="*/ 2847251 h 2847251"/>
              <a:gd name="connsiteX2" fmla="*/ 1647178 w 3245838"/>
              <a:gd name="connsiteY2" fmla="*/ 465208 h 2847251"/>
            </a:gdLst>
            <a:ahLst/>
            <a:cxnLst>
              <a:cxn ang="0">
                <a:pos x="connsiteX0" y="connsiteY0"/>
              </a:cxn>
              <a:cxn ang="0">
                <a:pos x="connsiteX1" y="connsiteY1"/>
              </a:cxn>
              <a:cxn ang="0">
                <a:pos x="connsiteX2" y="connsiteY2"/>
              </a:cxn>
            </a:cxnLst>
            <a:rect l="l" t="t" r="r" b="b"/>
            <a:pathLst>
              <a:path w="3245838" h="2847251">
                <a:moveTo>
                  <a:pt x="1647178" y="465208"/>
                </a:moveTo>
                <a:cubicBezTo>
                  <a:pt x="2588671" y="-816840"/>
                  <a:pt x="4717191" y="846208"/>
                  <a:pt x="1647178" y="2847251"/>
                </a:cubicBezTo>
                <a:cubicBezTo>
                  <a:pt x="-1422835" y="846208"/>
                  <a:pt x="532965" y="-852400"/>
                  <a:pt x="1647178" y="465208"/>
                </a:cubicBezTo>
                <a:close/>
              </a:path>
            </a:pathLst>
          </a:custGeom>
          <a:solidFill>
            <a:srgbClr val="700D2D"/>
          </a:solidFill>
          <a:ln w="5715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Đừng</a:t>
            </a:r>
            <a:r>
              <a:rPr lang="en-US" dirty="0"/>
              <a:t> </a:t>
            </a:r>
            <a:r>
              <a:rPr lang="en-US" dirty="0" err="1"/>
              <a:t>cố</a:t>
            </a:r>
            <a:r>
              <a:rPr lang="en-US" dirty="0"/>
              <a:t> </a:t>
            </a:r>
            <a:r>
              <a:rPr lang="en-US" dirty="0" err="1"/>
              <a:t>hơn</a:t>
            </a:r>
            <a:r>
              <a:rPr lang="en-US" dirty="0"/>
              <a:t> </a:t>
            </a:r>
            <a:r>
              <a:rPr lang="en-US" dirty="0" err="1"/>
              <a:t>thua</a:t>
            </a:r>
            <a:r>
              <a:rPr lang="en-US" dirty="0"/>
              <a:t> </a:t>
            </a:r>
            <a:r>
              <a:rPr lang="en-US" dirty="0" err="1"/>
              <a:t>và</a:t>
            </a:r>
            <a:r>
              <a:rPr lang="en-US" dirty="0"/>
              <a:t> </a:t>
            </a:r>
            <a:r>
              <a:rPr lang="en-US" dirty="0" err="1"/>
              <a:t>tranh</a:t>
            </a:r>
            <a:r>
              <a:rPr lang="en-US" dirty="0"/>
              <a:t> </a:t>
            </a:r>
            <a:r>
              <a:rPr lang="en-US" dirty="0" err="1"/>
              <a:t>cãi</a:t>
            </a:r>
            <a:r>
              <a:rPr lang="en-US" dirty="0"/>
              <a:t> </a:t>
            </a:r>
            <a:endParaRPr lang="vi-VN" dirty="0"/>
          </a:p>
        </p:txBody>
      </p:sp>
      <p:sp>
        <p:nvSpPr>
          <p:cNvPr id="90" name="!!vuong 1">
            <a:extLst>
              <a:ext uri="{FF2B5EF4-FFF2-40B4-BE49-F238E27FC236}">
                <a16:creationId xmlns:a16="http://schemas.microsoft.com/office/drawing/2014/main" id="{6DFE1451-0B8B-497E-B37C-EA370EF342EC}"/>
              </a:ext>
            </a:extLst>
          </p:cNvPr>
          <p:cNvSpPr/>
          <p:nvPr/>
        </p:nvSpPr>
        <p:spPr>
          <a:xfrm>
            <a:off x="1071484" y="382311"/>
            <a:ext cx="4727150" cy="1048473"/>
          </a:xfrm>
          <a:prstGeom prst="rect">
            <a:avLst/>
          </a:prstGeom>
          <a:solidFill>
            <a:srgbClr val="FFB0C4"/>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vuong 0">
            <a:extLst>
              <a:ext uri="{FF2B5EF4-FFF2-40B4-BE49-F238E27FC236}">
                <a16:creationId xmlns:a16="http://schemas.microsoft.com/office/drawing/2014/main" id="{06989C38-2037-4D70-A527-DF696C76B08A}"/>
              </a:ext>
            </a:extLst>
          </p:cNvPr>
          <p:cNvSpPr/>
          <p:nvPr/>
        </p:nvSpPr>
        <p:spPr>
          <a:xfrm>
            <a:off x="1348794" y="483707"/>
            <a:ext cx="4259766" cy="830997"/>
          </a:xfrm>
          <a:prstGeom prst="rect">
            <a:avLst/>
          </a:prstGeom>
          <a:noFill/>
          <a:ln w="38100">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5" name="Hộp Văn bản 124">
            <a:extLst>
              <a:ext uri="{FF2B5EF4-FFF2-40B4-BE49-F238E27FC236}">
                <a16:creationId xmlns:a16="http://schemas.microsoft.com/office/drawing/2014/main" id="{8960B501-4D8F-491D-9AA2-46AB39CAAAB6}"/>
              </a:ext>
            </a:extLst>
          </p:cNvPr>
          <p:cNvSpPr txBox="1"/>
          <p:nvPr/>
        </p:nvSpPr>
        <p:spPr>
          <a:xfrm>
            <a:off x="1633055" y="491048"/>
            <a:ext cx="3445440" cy="830997"/>
          </a:xfrm>
          <a:prstGeom prst="rect">
            <a:avLst/>
          </a:prstGeom>
          <a:noFill/>
        </p:spPr>
        <p:txBody>
          <a:bodyPr wrap="square" rtlCol="0">
            <a:spAutoFit/>
          </a:bodyPr>
          <a:lstStyle/>
          <a:p>
            <a:pPr algn="ctr"/>
            <a:r>
              <a:rPr lang="en-US" sz="4800">
                <a:solidFill>
                  <a:srgbClr val="700D2D"/>
                </a:solidFill>
                <a:latin typeface="Pattaya" panose="00000500000000000000" pitchFamily="2" charset="-34"/>
                <a:cs typeface="Pattaya" panose="00000500000000000000" pitchFamily="2" charset="-34"/>
              </a:rPr>
              <a:t>Nội dung 3</a:t>
            </a:r>
            <a:endParaRPr lang="vi-VN" sz="4800">
              <a:solidFill>
                <a:srgbClr val="700D2D"/>
              </a:solidFill>
              <a:latin typeface="Pattaya" panose="00000500000000000000" pitchFamily="2" charset="-34"/>
              <a:cs typeface="Pattaya" panose="00000500000000000000" pitchFamily="2" charset="-34"/>
            </a:endParaRPr>
          </a:p>
        </p:txBody>
      </p:sp>
      <p:sp>
        <p:nvSpPr>
          <p:cNvPr id="35" name="!!kkkkk">
            <a:extLst>
              <a:ext uri="{FF2B5EF4-FFF2-40B4-BE49-F238E27FC236}">
                <a16:creationId xmlns:a16="http://schemas.microsoft.com/office/drawing/2014/main" id="{F1790223-E28E-4F93-9604-16DFFAFADC3E}"/>
              </a:ext>
            </a:extLst>
          </p:cNvPr>
          <p:cNvSpPr/>
          <p:nvPr/>
        </p:nvSpPr>
        <p:spPr>
          <a:xfrm>
            <a:off x="1071484" y="1868037"/>
            <a:ext cx="812183" cy="624753"/>
          </a:xfrm>
          <a:prstGeom prst="rect">
            <a:avLst/>
          </a:prstGeom>
          <a:noFill/>
          <a:ln w="571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Rectangle 67">
            <a:extLst>
              <a:ext uri="{FF2B5EF4-FFF2-40B4-BE49-F238E27FC236}">
                <a16:creationId xmlns:a16="http://schemas.microsoft.com/office/drawing/2014/main" id="{6A6B270F-B5CD-485A-B19B-65FBDDD36E6D}"/>
              </a:ext>
            </a:extLst>
          </p:cNvPr>
          <p:cNvSpPr/>
          <p:nvPr/>
        </p:nvSpPr>
        <p:spPr>
          <a:xfrm>
            <a:off x="10309769" y="3429000"/>
            <a:ext cx="709883" cy="666019"/>
          </a:xfrm>
          <a:prstGeom prst="rect">
            <a:avLst/>
          </a:prstGeom>
          <a:noFill/>
          <a:ln w="571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Group 37">
            <a:extLst>
              <a:ext uri="{FF2B5EF4-FFF2-40B4-BE49-F238E27FC236}">
                <a16:creationId xmlns:a16="http://schemas.microsoft.com/office/drawing/2014/main" id="{1D76A5FB-1C3A-4BF4-AC1F-54CD57113FF7}"/>
              </a:ext>
            </a:extLst>
          </p:cNvPr>
          <p:cNvGrpSpPr/>
          <p:nvPr/>
        </p:nvGrpSpPr>
        <p:grpSpPr>
          <a:xfrm>
            <a:off x="8972990" y="7785517"/>
            <a:ext cx="1093223" cy="770090"/>
            <a:chOff x="1801851" y="635314"/>
            <a:chExt cx="426425" cy="336125"/>
          </a:xfrm>
          <a:solidFill>
            <a:srgbClr val="FF5981"/>
          </a:solidFill>
        </p:grpSpPr>
        <p:sp>
          <p:nvSpPr>
            <p:cNvPr id="40" name="Freeform: Shape 31">
              <a:extLst>
                <a:ext uri="{FF2B5EF4-FFF2-40B4-BE49-F238E27FC236}">
                  <a16:creationId xmlns:a16="http://schemas.microsoft.com/office/drawing/2014/main" id="{A3D6174C-48A5-41C8-9893-01C1E2E2BE47}"/>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41" name="Freeform: Shape 32">
              <a:extLst>
                <a:ext uri="{FF2B5EF4-FFF2-40B4-BE49-F238E27FC236}">
                  <a16:creationId xmlns:a16="http://schemas.microsoft.com/office/drawing/2014/main" id="{6A4BF08C-5D94-4BBE-9F80-54DAA5AE968B}"/>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42" name="Freeform: Shape 33">
              <a:extLst>
                <a:ext uri="{FF2B5EF4-FFF2-40B4-BE49-F238E27FC236}">
                  <a16:creationId xmlns:a16="http://schemas.microsoft.com/office/drawing/2014/main" id="{3E27CEC7-7920-48B8-BA2C-79AFF6450509}"/>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43" name="Freeform: Shape 34">
              <a:extLst>
                <a:ext uri="{FF2B5EF4-FFF2-40B4-BE49-F238E27FC236}">
                  <a16:creationId xmlns:a16="http://schemas.microsoft.com/office/drawing/2014/main" id="{EA765747-C91A-4CEC-A2E8-9AC3F2188C43}"/>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44" name="Group 38">
            <a:extLst>
              <a:ext uri="{FF2B5EF4-FFF2-40B4-BE49-F238E27FC236}">
                <a16:creationId xmlns:a16="http://schemas.microsoft.com/office/drawing/2014/main" id="{6F57333E-E0D4-461F-8601-71C5C05A4B9A}"/>
              </a:ext>
            </a:extLst>
          </p:cNvPr>
          <p:cNvGrpSpPr/>
          <p:nvPr/>
        </p:nvGrpSpPr>
        <p:grpSpPr>
          <a:xfrm>
            <a:off x="1214036" y="7262928"/>
            <a:ext cx="1093223" cy="916997"/>
            <a:chOff x="7764942" y="1902359"/>
            <a:chExt cx="715804" cy="525761"/>
          </a:xfrm>
          <a:solidFill>
            <a:srgbClr val="FF5981"/>
          </a:solidFill>
        </p:grpSpPr>
        <p:sp>
          <p:nvSpPr>
            <p:cNvPr id="45" name="Freeform: Shape 27">
              <a:extLst>
                <a:ext uri="{FF2B5EF4-FFF2-40B4-BE49-F238E27FC236}">
                  <a16:creationId xmlns:a16="http://schemas.microsoft.com/office/drawing/2014/main" id="{5A377B3D-6E6E-4B5E-9307-03CF02A7C97C}"/>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46" name="Freeform: Shape 28">
              <a:extLst>
                <a:ext uri="{FF2B5EF4-FFF2-40B4-BE49-F238E27FC236}">
                  <a16:creationId xmlns:a16="http://schemas.microsoft.com/office/drawing/2014/main" id="{7B1FB7B3-8BC6-4F89-844A-3B85CBD4D94F}"/>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47" name="Freeform: Shape 29">
              <a:extLst>
                <a:ext uri="{FF2B5EF4-FFF2-40B4-BE49-F238E27FC236}">
                  <a16:creationId xmlns:a16="http://schemas.microsoft.com/office/drawing/2014/main" id="{6DC3359A-F9C3-42D6-BDEC-AC3A325E1EB8}"/>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48" name="Freeform: Shape 30">
              <a:extLst>
                <a:ext uri="{FF2B5EF4-FFF2-40B4-BE49-F238E27FC236}">
                  <a16:creationId xmlns:a16="http://schemas.microsoft.com/office/drawing/2014/main" id="{A2DC7358-AE8C-4310-ABF6-0D395BA29B30}"/>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Tree>
    <p:extLst>
      <p:ext uri="{BB962C8B-B14F-4D97-AF65-F5344CB8AC3E}">
        <p14:creationId xmlns:p14="http://schemas.microsoft.com/office/powerpoint/2010/main" val="1204179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diamond(in)">
                                      <p:cBhvr>
                                        <p:cTn id="14" dur="2000"/>
                                        <p:tgtEl>
                                          <p:spTgt spid="3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wipe(down)">
                                      <p:cBhvr>
                                        <p:cTn id="19"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7C9E"/>
        </a:solidFill>
        <a:effectLst/>
      </p:bgPr>
    </p:bg>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76AEDFFE-A01B-411F-94B2-3091C20609C5}"/>
              </a:ext>
            </a:extLst>
          </p:cNvPr>
          <p:cNvSpPr txBox="1"/>
          <p:nvPr/>
        </p:nvSpPr>
        <p:spPr>
          <a:xfrm>
            <a:off x="-1168048" y="1443213"/>
            <a:ext cx="6579642" cy="830997"/>
          </a:xfrm>
          <a:prstGeom prst="rect">
            <a:avLst/>
          </a:prstGeom>
          <a:noFill/>
        </p:spPr>
        <p:txBody>
          <a:bodyPr wrap="square" rtlCol="0">
            <a:spAutoFit/>
          </a:bodyPr>
          <a:lstStyle/>
          <a:p>
            <a:pPr algn="r"/>
            <a:r>
              <a:rPr lang="en-US" sz="4800" dirty="0" err="1">
                <a:solidFill>
                  <a:schemeClr val="bg1"/>
                </a:solidFill>
                <a:latin typeface="Times New Roman" panose="02020603050405020304" pitchFamily="18" charset="0"/>
                <a:cs typeface="Times New Roman" panose="02020603050405020304" pitchFamily="18" charset="0"/>
              </a:rPr>
              <a:t>Nội</a:t>
            </a:r>
            <a:r>
              <a:rPr lang="en-US" sz="4800" dirty="0">
                <a:solidFill>
                  <a:schemeClr val="bg1"/>
                </a:solidFill>
                <a:latin typeface="Times New Roman" panose="02020603050405020304" pitchFamily="18" charset="0"/>
                <a:cs typeface="Times New Roman" panose="02020603050405020304" pitchFamily="18" charset="0"/>
              </a:rPr>
              <a:t> dung 4</a:t>
            </a:r>
            <a:endParaRPr lang="vi-VN" sz="4800" dirty="0">
              <a:solidFill>
                <a:schemeClr val="bg1"/>
              </a:solidFill>
              <a:latin typeface="Times New Roman" panose="02020603050405020304" pitchFamily="18" charset="0"/>
              <a:cs typeface="Times New Roman" panose="02020603050405020304" pitchFamily="18" charset="0"/>
            </a:endParaRPr>
          </a:p>
        </p:txBody>
      </p:sp>
      <p:sp>
        <p:nvSpPr>
          <p:cNvPr id="10" name="Hộp Văn bản 9">
            <a:extLst>
              <a:ext uri="{FF2B5EF4-FFF2-40B4-BE49-F238E27FC236}">
                <a16:creationId xmlns:a16="http://schemas.microsoft.com/office/drawing/2014/main" id="{FE9DF5CB-3E6C-48FC-9106-744E96704A4C}"/>
              </a:ext>
            </a:extLst>
          </p:cNvPr>
          <p:cNvSpPr txBox="1"/>
          <p:nvPr/>
        </p:nvSpPr>
        <p:spPr>
          <a:xfrm>
            <a:off x="-725277" y="3216880"/>
            <a:ext cx="6579642" cy="646331"/>
          </a:xfrm>
          <a:prstGeom prst="rect">
            <a:avLst/>
          </a:prstGeom>
          <a:noFill/>
        </p:spPr>
        <p:txBody>
          <a:bodyPr wrap="square" rtlCol="0">
            <a:spAutoFit/>
          </a:bodyPr>
          <a:lstStyle/>
          <a:p>
            <a:pPr algn="r"/>
            <a:r>
              <a:rPr lang="en-US" sz="3600" dirty="0" err="1">
                <a:solidFill>
                  <a:srgbClr val="700D2D"/>
                </a:solidFill>
                <a:latin typeface="Times New Roman" panose="02020603050405020304" pitchFamily="18" charset="0"/>
                <a:cs typeface="Times New Roman" panose="02020603050405020304" pitchFamily="18" charset="0"/>
              </a:rPr>
              <a:t>Nguồn</a:t>
            </a:r>
            <a:r>
              <a:rPr lang="en-US" sz="3600" dirty="0">
                <a:solidFill>
                  <a:srgbClr val="700D2D"/>
                </a:solidFill>
                <a:latin typeface="Times New Roman" panose="02020603050405020304" pitchFamily="18" charset="0"/>
                <a:cs typeface="Times New Roman" panose="02020603050405020304" pitchFamily="18" charset="0"/>
              </a:rPr>
              <a:t> </a:t>
            </a:r>
            <a:r>
              <a:rPr lang="en-US" sz="3600" dirty="0" err="1">
                <a:solidFill>
                  <a:srgbClr val="700D2D"/>
                </a:solidFill>
                <a:latin typeface="Times New Roman" panose="02020603050405020304" pitchFamily="18" charset="0"/>
                <a:cs typeface="Times New Roman" panose="02020603050405020304" pitchFamily="18" charset="0"/>
              </a:rPr>
              <a:t>gốc</a:t>
            </a:r>
            <a:r>
              <a:rPr lang="en-US" sz="3600" dirty="0">
                <a:solidFill>
                  <a:srgbClr val="700D2D"/>
                </a:solidFill>
                <a:latin typeface="Times New Roman" panose="02020603050405020304" pitchFamily="18" charset="0"/>
                <a:cs typeface="Times New Roman" panose="02020603050405020304" pitchFamily="18" charset="0"/>
              </a:rPr>
              <a:t> </a:t>
            </a:r>
            <a:r>
              <a:rPr lang="en-US" sz="3600" dirty="0" err="1">
                <a:solidFill>
                  <a:srgbClr val="700D2D"/>
                </a:solidFill>
                <a:latin typeface="Times New Roman" panose="02020603050405020304" pitchFamily="18" charset="0"/>
                <a:cs typeface="Times New Roman" panose="02020603050405020304" pitchFamily="18" charset="0"/>
              </a:rPr>
              <a:t>của</a:t>
            </a:r>
            <a:r>
              <a:rPr lang="en-US" sz="3600" dirty="0">
                <a:solidFill>
                  <a:srgbClr val="700D2D"/>
                </a:solidFill>
                <a:latin typeface="Times New Roman" panose="02020603050405020304" pitchFamily="18" charset="0"/>
                <a:cs typeface="Times New Roman" panose="02020603050405020304" pitchFamily="18" charset="0"/>
              </a:rPr>
              <a:t> </a:t>
            </a:r>
            <a:r>
              <a:rPr lang="en-US" sz="3600" dirty="0" err="1">
                <a:solidFill>
                  <a:srgbClr val="700D2D"/>
                </a:solidFill>
                <a:latin typeface="Times New Roman" panose="02020603050405020304" pitchFamily="18" charset="0"/>
                <a:cs typeface="Times New Roman" panose="02020603050405020304" pitchFamily="18" charset="0"/>
              </a:rPr>
              <a:t>ích</a:t>
            </a:r>
            <a:r>
              <a:rPr lang="en-US" sz="3600" dirty="0">
                <a:solidFill>
                  <a:srgbClr val="700D2D"/>
                </a:solidFill>
                <a:latin typeface="Times New Roman" panose="02020603050405020304" pitchFamily="18" charset="0"/>
                <a:cs typeface="Times New Roman" panose="02020603050405020304" pitchFamily="18" charset="0"/>
              </a:rPr>
              <a:t> </a:t>
            </a:r>
            <a:r>
              <a:rPr lang="en-US" sz="3600" dirty="0" err="1">
                <a:solidFill>
                  <a:srgbClr val="700D2D"/>
                </a:solidFill>
                <a:latin typeface="Times New Roman" panose="02020603050405020304" pitchFamily="18" charset="0"/>
                <a:cs typeface="Times New Roman" panose="02020603050405020304" pitchFamily="18" charset="0"/>
              </a:rPr>
              <a:t>kỷ</a:t>
            </a:r>
            <a:r>
              <a:rPr lang="en-US" sz="3600" dirty="0">
                <a:solidFill>
                  <a:srgbClr val="700D2D"/>
                </a:solidFill>
                <a:latin typeface="Times New Roman" panose="02020603050405020304" pitchFamily="18" charset="0"/>
                <a:cs typeface="Times New Roman" panose="02020603050405020304" pitchFamily="18" charset="0"/>
              </a:rPr>
              <a:t>?</a:t>
            </a:r>
            <a:endParaRPr lang="vi-VN" sz="3600" dirty="0">
              <a:solidFill>
                <a:srgbClr val="700D2D"/>
              </a:solidFill>
              <a:latin typeface="Times New Roman" panose="02020603050405020304" pitchFamily="18" charset="0"/>
              <a:cs typeface="Times New Roman" panose="02020603050405020304" pitchFamily="18" charset="0"/>
            </a:endParaRPr>
          </a:p>
        </p:txBody>
      </p:sp>
      <p:grpSp>
        <p:nvGrpSpPr>
          <p:cNvPr id="11" name="Nhóm 10">
            <a:extLst>
              <a:ext uri="{FF2B5EF4-FFF2-40B4-BE49-F238E27FC236}">
                <a16:creationId xmlns:a16="http://schemas.microsoft.com/office/drawing/2014/main" id="{460B85B7-7466-4227-B7FD-652D47C10B94}"/>
              </a:ext>
            </a:extLst>
          </p:cNvPr>
          <p:cNvGrpSpPr/>
          <p:nvPr/>
        </p:nvGrpSpPr>
        <p:grpSpPr>
          <a:xfrm>
            <a:off x="6642692" y="836931"/>
            <a:ext cx="5422927" cy="7169645"/>
            <a:chOff x="6869717" y="1364438"/>
            <a:chExt cx="4060372" cy="4671181"/>
          </a:xfrm>
        </p:grpSpPr>
        <p:sp>
          <p:nvSpPr>
            <p:cNvPr id="12" name="Hình chữ nhật: Góc Tròn 11">
              <a:extLst>
                <a:ext uri="{FF2B5EF4-FFF2-40B4-BE49-F238E27FC236}">
                  <a16:creationId xmlns:a16="http://schemas.microsoft.com/office/drawing/2014/main" id="{9FF58210-DF58-45BF-AB26-E032235E3BDC}"/>
                </a:ext>
              </a:extLst>
            </p:cNvPr>
            <p:cNvSpPr/>
            <p:nvPr/>
          </p:nvSpPr>
          <p:spPr>
            <a:xfrm>
              <a:off x="6869717" y="1364438"/>
              <a:ext cx="4060372" cy="4671181"/>
            </a:xfrm>
            <a:prstGeom prst="roundRect">
              <a:avLst>
                <a:gd name="adj" fmla="val 11305"/>
              </a:avLst>
            </a:prstGeom>
            <a:solidFill>
              <a:srgbClr val="FB9CB4"/>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329555A-A3F2-4DAB-B75D-1BEFA2B8A8A4}"/>
                </a:ext>
              </a:extLst>
            </p:cNvPr>
            <p:cNvSpPr/>
            <p:nvPr/>
          </p:nvSpPr>
          <p:spPr>
            <a:xfrm>
              <a:off x="8765578" y="5586699"/>
              <a:ext cx="330741" cy="335296"/>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7D0E174C-766C-4D91-94E4-95EC6D3BCE4A}"/>
                </a:ext>
              </a:extLst>
            </p:cNvPr>
            <p:cNvSpPr/>
            <p:nvPr/>
          </p:nvSpPr>
          <p:spPr>
            <a:xfrm>
              <a:off x="8495798" y="1466041"/>
              <a:ext cx="78608" cy="83171"/>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Góc Tròn 14">
              <a:extLst>
                <a:ext uri="{FF2B5EF4-FFF2-40B4-BE49-F238E27FC236}">
                  <a16:creationId xmlns:a16="http://schemas.microsoft.com/office/drawing/2014/main" id="{D68C93F5-7B10-4170-B1D2-B10F96699DEE}"/>
                </a:ext>
              </a:extLst>
            </p:cNvPr>
            <p:cNvSpPr/>
            <p:nvPr/>
          </p:nvSpPr>
          <p:spPr>
            <a:xfrm>
              <a:off x="8616988" y="1494556"/>
              <a:ext cx="704177" cy="45719"/>
            </a:xfrm>
            <a:prstGeom prst="roundRect">
              <a:avLst>
                <a:gd name="adj" fmla="val 50000"/>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7" name="!! 1">
            <a:extLst>
              <a:ext uri="{FF2B5EF4-FFF2-40B4-BE49-F238E27FC236}">
                <a16:creationId xmlns:a16="http://schemas.microsoft.com/office/drawing/2014/main" id="{A738D435-16EF-4709-A2E3-5D0D5662B6AF}"/>
              </a:ext>
            </a:extLst>
          </p:cNvPr>
          <p:cNvSpPr/>
          <p:nvPr/>
        </p:nvSpPr>
        <p:spPr>
          <a:xfrm>
            <a:off x="7056506" y="1306532"/>
            <a:ext cx="4708031" cy="5836613"/>
          </a:xfrm>
          <a:prstGeom prst="roundRect">
            <a:avLst>
              <a:gd name="adj" fmla="val 10922"/>
            </a:avLst>
          </a:prstGeom>
          <a:solidFill>
            <a:schemeClr val="bg1"/>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8" name="!! 2">
            <a:extLst>
              <a:ext uri="{FF2B5EF4-FFF2-40B4-BE49-F238E27FC236}">
                <a16:creationId xmlns:a16="http://schemas.microsoft.com/office/drawing/2014/main" id="{BE78563A-0BAC-4737-9D3C-C5F9BF28863E}"/>
              </a:ext>
            </a:extLst>
          </p:cNvPr>
          <p:cNvPicPr>
            <a:picLocks noChangeAspect="1"/>
          </p:cNvPicPr>
          <p:nvPr/>
        </p:nvPicPr>
        <p:blipFill rotWithShape="1">
          <a:blip r:embed="rId2"/>
          <a:srcRect t="-101386" b="101386"/>
          <a:stretch/>
        </p:blipFill>
        <p:spPr>
          <a:xfrm>
            <a:off x="1708248" y="3429000"/>
            <a:ext cx="4633362" cy="1792379"/>
          </a:xfrm>
          <a:prstGeom prst="rect">
            <a:avLst/>
          </a:prstGeom>
        </p:spPr>
      </p:pic>
      <p:grpSp>
        <p:nvGrpSpPr>
          <p:cNvPr id="16" name="Nhóm 15">
            <a:extLst>
              <a:ext uri="{FF2B5EF4-FFF2-40B4-BE49-F238E27FC236}">
                <a16:creationId xmlns:a16="http://schemas.microsoft.com/office/drawing/2014/main" id="{0FFB37C2-9CE5-4E0D-8242-96F71C68C4D4}"/>
              </a:ext>
            </a:extLst>
          </p:cNvPr>
          <p:cNvGrpSpPr/>
          <p:nvPr/>
        </p:nvGrpSpPr>
        <p:grpSpPr>
          <a:xfrm rot="642765">
            <a:off x="8022384" y="7102498"/>
            <a:ext cx="2400237" cy="2934299"/>
            <a:chOff x="7311644" y="2063337"/>
            <a:chExt cx="2046888" cy="2449959"/>
          </a:xfrm>
        </p:grpSpPr>
        <p:grpSp>
          <p:nvGrpSpPr>
            <p:cNvPr id="20" name="Nhóm 19">
              <a:extLst>
                <a:ext uri="{FF2B5EF4-FFF2-40B4-BE49-F238E27FC236}">
                  <a16:creationId xmlns:a16="http://schemas.microsoft.com/office/drawing/2014/main" id="{DEA84019-5F70-4C85-ABB2-3D3ADB33C4C2}"/>
                </a:ext>
              </a:extLst>
            </p:cNvPr>
            <p:cNvGrpSpPr/>
            <p:nvPr/>
          </p:nvGrpSpPr>
          <p:grpSpPr>
            <a:xfrm>
              <a:off x="7543334" y="2245785"/>
              <a:ext cx="1815198" cy="2267511"/>
              <a:chOff x="5505691" y="2042066"/>
              <a:chExt cx="1180618" cy="1539457"/>
            </a:xfrm>
          </p:grpSpPr>
          <p:sp>
            <p:nvSpPr>
              <p:cNvPr id="22" name="Hình chữ nhật 21">
                <a:extLst>
                  <a:ext uri="{FF2B5EF4-FFF2-40B4-BE49-F238E27FC236}">
                    <a16:creationId xmlns:a16="http://schemas.microsoft.com/office/drawing/2014/main" id="{21FD33F8-DA7F-43BB-88D2-087AB3D5B2BC}"/>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AB85F4E4-EFD1-40ED-962B-214BFE49E2D1}"/>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Tim 23">
                <a:extLst>
                  <a:ext uri="{FF2B5EF4-FFF2-40B4-BE49-F238E27FC236}">
                    <a16:creationId xmlns:a16="http://schemas.microsoft.com/office/drawing/2014/main" id="{AB307354-59AE-4BBB-8850-208993A2557B}"/>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im 24">
                <a:extLst>
                  <a:ext uri="{FF2B5EF4-FFF2-40B4-BE49-F238E27FC236}">
                    <a16:creationId xmlns:a16="http://schemas.microsoft.com/office/drawing/2014/main" id="{AB14168B-3553-421C-A48A-97739C2515E8}"/>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1" name="Hình ảnh 20">
              <a:extLst>
                <a:ext uri="{FF2B5EF4-FFF2-40B4-BE49-F238E27FC236}">
                  <a16:creationId xmlns:a16="http://schemas.microsoft.com/office/drawing/2014/main" id="{BC434542-7FE8-41BE-8B8B-8D8A74CDB3B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356" b="94595" l="1463" r="95366">
                          <a14:foregroundMark x1="26220" y1="41164" x2="28171" y2="44699"/>
                          <a14:foregroundMark x1="45244" y1="24740" x2="46829" y2="25780"/>
                          <a14:foregroundMark x1="45366" y1="52807" x2="46585" y2="57173"/>
                          <a14:foregroundMark x1="14268" y1="63202" x2="16220" y2="71102"/>
                          <a14:foregroundMark x1="5366" y1="84615" x2="9878" y2="87526"/>
                          <a14:foregroundMark x1="86585" y1="56965" x2="84756" y2="65696"/>
                          <a14:foregroundMark x1="2683" y1="82536" x2="2683" y2="82536"/>
                          <a14:foregroundMark x1="1707" y1="85655" x2="1707" y2="85655"/>
                          <a14:foregroundMark x1="2561" y1="82744" x2="2561" y2="82744"/>
                          <a14:foregroundMark x1="33293" y1="40748" x2="34390" y2="40956"/>
                          <a14:foregroundMark x1="95366" y1="77547" x2="90610" y2="80665"/>
                          <a14:foregroundMark x1="92439" y1="90437" x2="92927" y2="94595"/>
                        </a14:backgroundRemoval>
                      </a14:imgEffect>
                    </a14:imgLayer>
                  </a14:imgProps>
                </a:ext>
                <a:ext uri="{28A0092B-C50C-407E-A947-70E740481C1C}">
                  <a14:useLocalDpi xmlns:a14="http://schemas.microsoft.com/office/drawing/2010/main" val="0"/>
                </a:ext>
              </a:extLst>
            </a:blip>
            <a:stretch>
              <a:fillRect/>
            </a:stretch>
          </p:blipFill>
          <p:spPr>
            <a:xfrm rot="19827809">
              <a:off x="7311644" y="2063337"/>
              <a:ext cx="1155046" cy="677533"/>
            </a:xfrm>
            <a:prstGeom prst="rect">
              <a:avLst/>
            </a:prstGeom>
          </p:spPr>
        </p:pic>
      </p:grpSp>
      <p:sp>
        <p:nvSpPr>
          <p:cNvPr id="19" name="TextBox 18">
            <a:extLst>
              <a:ext uri="{FF2B5EF4-FFF2-40B4-BE49-F238E27FC236}">
                <a16:creationId xmlns:a16="http://schemas.microsoft.com/office/drawing/2014/main" id="{468CCE2D-4272-4E6A-95BB-8206987D2E2C}"/>
              </a:ext>
            </a:extLst>
          </p:cNvPr>
          <p:cNvSpPr txBox="1"/>
          <p:nvPr/>
        </p:nvSpPr>
        <p:spPr>
          <a:xfrm>
            <a:off x="7484713" y="1972040"/>
            <a:ext cx="3923657" cy="3493264"/>
          </a:xfrm>
          <a:prstGeom prst="rect">
            <a:avLst/>
          </a:prstGeom>
          <a:noFill/>
        </p:spPr>
        <p:txBody>
          <a:bodyPr wrap="square" rtlCol="0">
            <a:spAutoFit/>
          </a:bodyPr>
          <a:lstStyle/>
          <a:p>
            <a:pPr marL="144000">
              <a:spcBef>
                <a:spcPts val="600"/>
              </a:spcBef>
            </a:pPr>
            <a:r>
              <a:rPr lang="vi-VN" dirty="0"/>
              <a:t>Con người ta được vinh danh là hiểu bất nhưng lại có biết bao nhiêu tính xấu, nhưng ngẫm cho kỹ thì hình như mọi tính xấu của con người đều từ một cái gốc mà ra. </a:t>
            </a:r>
          </a:p>
          <a:p>
            <a:pPr marL="144000">
              <a:spcBef>
                <a:spcPts val="600"/>
              </a:spcBef>
            </a:pPr>
            <a:r>
              <a:rPr lang="vi-VN" dirty="0"/>
              <a:t>Đó là tính ích kỷ. </a:t>
            </a:r>
            <a:r>
              <a:rPr lang="vi-VN" b="0" i="0" dirty="0">
                <a:effectLst/>
                <a:latin typeface="arial" panose="020B0604020202020204" pitchFamily="34" charset="0"/>
              </a:rPr>
              <a:t>Ích kỉ không phải là một bản tính có sẵn. Nó là căn bệnh dễ dàng xâm nhập trong môi trường mà con người không có bản lĩnh, không có ý chí và sự lương thiện, nhanh chóng ăn sâu và bào mòn tinh thần con người.</a:t>
            </a:r>
            <a:endParaRPr lang="vi-VN" dirty="0"/>
          </a:p>
        </p:txBody>
      </p:sp>
    </p:spTree>
    <p:extLst>
      <p:ext uri="{BB962C8B-B14F-4D97-AF65-F5344CB8AC3E}">
        <p14:creationId xmlns:p14="http://schemas.microsoft.com/office/powerpoint/2010/main" val="224867801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7C9E"/>
        </a:solidFill>
        <a:effectLst/>
      </p:bgPr>
    </p:bg>
    <p:spTree>
      <p:nvGrpSpPr>
        <p:cNvPr id="1" name=""/>
        <p:cNvGrpSpPr/>
        <p:nvPr/>
      </p:nvGrpSpPr>
      <p:grpSpPr>
        <a:xfrm>
          <a:off x="0" y="0"/>
          <a:ext cx="0" cy="0"/>
          <a:chOff x="0" y="0"/>
          <a:chExt cx="0" cy="0"/>
        </a:xfrm>
      </p:grpSpPr>
      <p:sp>
        <p:nvSpPr>
          <p:cNvPr id="10" name="Hộp Văn bản 9">
            <a:extLst>
              <a:ext uri="{FF2B5EF4-FFF2-40B4-BE49-F238E27FC236}">
                <a16:creationId xmlns:a16="http://schemas.microsoft.com/office/drawing/2014/main" id="{FE9DF5CB-3E6C-48FC-9106-744E96704A4C}"/>
              </a:ext>
            </a:extLst>
          </p:cNvPr>
          <p:cNvSpPr txBox="1"/>
          <p:nvPr/>
        </p:nvSpPr>
        <p:spPr>
          <a:xfrm>
            <a:off x="-355248" y="3185130"/>
            <a:ext cx="6579642" cy="584775"/>
          </a:xfrm>
          <a:prstGeom prst="rect">
            <a:avLst/>
          </a:prstGeom>
          <a:noFill/>
        </p:spPr>
        <p:txBody>
          <a:bodyPr wrap="square" rtlCol="0">
            <a:spAutoFit/>
          </a:bodyPr>
          <a:lstStyle/>
          <a:p>
            <a:pPr algn="r"/>
            <a:r>
              <a:rPr lang="en-US" sz="3200" dirty="0" err="1">
                <a:solidFill>
                  <a:srgbClr val="700D2D"/>
                </a:solidFill>
                <a:latin typeface="Times New Roman" panose="02020603050405020304" pitchFamily="18" charset="0"/>
                <a:cs typeface="Times New Roman" panose="02020603050405020304" pitchFamily="18" charset="0"/>
              </a:rPr>
              <a:t>Đừng</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để</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ích</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kỷ</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chiếm</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lấy</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bản</a:t>
            </a:r>
            <a:r>
              <a:rPr lang="en-US" sz="3200" dirty="0">
                <a:solidFill>
                  <a:srgbClr val="700D2D"/>
                </a:solidFill>
                <a:latin typeface="Times New Roman" panose="02020603050405020304" pitchFamily="18" charset="0"/>
                <a:cs typeface="Times New Roman" panose="02020603050405020304" pitchFamily="18" charset="0"/>
              </a:rPr>
              <a:t> </a:t>
            </a:r>
            <a:r>
              <a:rPr lang="en-US" sz="3200" dirty="0" err="1">
                <a:solidFill>
                  <a:srgbClr val="700D2D"/>
                </a:solidFill>
                <a:latin typeface="Times New Roman" panose="02020603050405020304" pitchFamily="18" charset="0"/>
                <a:cs typeface="Times New Roman" panose="02020603050405020304" pitchFamily="18" charset="0"/>
              </a:rPr>
              <a:t>thân</a:t>
            </a:r>
            <a:endParaRPr lang="vi-VN" sz="3200" dirty="0">
              <a:solidFill>
                <a:srgbClr val="700D2D"/>
              </a:solidFill>
              <a:latin typeface="Times New Roman" panose="02020603050405020304" pitchFamily="18" charset="0"/>
              <a:cs typeface="Times New Roman" panose="02020603050405020304" pitchFamily="18" charset="0"/>
            </a:endParaRPr>
          </a:p>
        </p:txBody>
      </p:sp>
      <p:grpSp>
        <p:nvGrpSpPr>
          <p:cNvPr id="11" name="Nhóm 10">
            <a:extLst>
              <a:ext uri="{FF2B5EF4-FFF2-40B4-BE49-F238E27FC236}">
                <a16:creationId xmlns:a16="http://schemas.microsoft.com/office/drawing/2014/main" id="{460B85B7-7466-4227-B7FD-652D47C10B94}"/>
              </a:ext>
            </a:extLst>
          </p:cNvPr>
          <p:cNvGrpSpPr/>
          <p:nvPr/>
        </p:nvGrpSpPr>
        <p:grpSpPr>
          <a:xfrm>
            <a:off x="6642692" y="836931"/>
            <a:ext cx="5422927" cy="7169645"/>
            <a:chOff x="6869717" y="1364438"/>
            <a:chExt cx="4060372" cy="4671181"/>
          </a:xfrm>
        </p:grpSpPr>
        <p:sp>
          <p:nvSpPr>
            <p:cNvPr id="12" name="Hình chữ nhật: Góc Tròn 11">
              <a:extLst>
                <a:ext uri="{FF2B5EF4-FFF2-40B4-BE49-F238E27FC236}">
                  <a16:creationId xmlns:a16="http://schemas.microsoft.com/office/drawing/2014/main" id="{9FF58210-DF58-45BF-AB26-E032235E3BDC}"/>
                </a:ext>
              </a:extLst>
            </p:cNvPr>
            <p:cNvSpPr/>
            <p:nvPr/>
          </p:nvSpPr>
          <p:spPr>
            <a:xfrm>
              <a:off x="6869717" y="1364438"/>
              <a:ext cx="4060372" cy="4671181"/>
            </a:xfrm>
            <a:prstGeom prst="roundRect">
              <a:avLst>
                <a:gd name="adj" fmla="val 11305"/>
              </a:avLst>
            </a:prstGeom>
            <a:solidFill>
              <a:srgbClr val="FB9CB4"/>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329555A-A3F2-4DAB-B75D-1BEFA2B8A8A4}"/>
                </a:ext>
              </a:extLst>
            </p:cNvPr>
            <p:cNvSpPr/>
            <p:nvPr/>
          </p:nvSpPr>
          <p:spPr>
            <a:xfrm>
              <a:off x="8765578" y="5586699"/>
              <a:ext cx="330741" cy="335296"/>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7D0E174C-766C-4D91-94E4-95EC6D3BCE4A}"/>
                </a:ext>
              </a:extLst>
            </p:cNvPr>
            <p:cNvSpPr/>
            <p:nvPr/>
          </p:nvSpPr>
          <p:spPr>
            <a:xfrm>
              <a:off x="8495798" y="1466041"/>
              <a:ext cx="78608" cy="83171"/>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Góc Tròn 14">
              <a:extLst>
                <a:ext uri="{FF2B5EF4-FFF2-40B4-BE49-F238E27FC236}">
                  <a16:creationId xmlns:a16="http://schemas.microsoft.com/office/drawing/2014/main" id="{D68C93F5-7B10-4170-B1D2-B10F96699DEE}"/>
                </a:ext>
              </a:extLst>
            </p:cNvPr>
            <p:cNvSpPr/>
            <p:nvPr/>
          </p:nvSpPr>
          <p:spPr>
            <a:xfrm>
              <a:off x="8616988" y="1494556"/>
              <a:ext cx="704177" cy="45719"/>
            </a:xfrm>
            <a:prstGeom prst="roundRect">
              <a:avLst>
                <a:gd name="adj" fmla="val 50000"/>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7" name="!! 1">
            <a:extLst>
              <a:ext uri="{FF2B5EF4-FFF2-40B4-BE49-F238E27FC236}">
                <a16:creationId xmlns:a16="http://schemas.microsoft.com/office/drawing/2014/main" id="{A738D435-16EF-4709-A2E3-5D0D5662B6AF}"/>
              </a:ext>
            </a:extLst>
          </p:cNvPr>
          <p:cNvSpPr/>
          <p:nvPr/>
        </p:nvSpPr>
        <p:spPr>
          <a:xfrm>
            <a:off x="7056506" y="1306532"/>
            <a:ext cx="4708031" cy="5836613"/>
          </a:xfrm>
          <a:prstGeom prst="roundRect">
            <a:avLst>
              <a:gd name="adj" fmla="val 10922"/>
            </a:avLst>
          </a:prstGeom>
          <a:solidFill>
            <a:schemeClr val="bg1"/>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8" name="!! 2">
            <a:extLst>
              <a:ext uri="{FF2B5EF4-FFF2-40B4-BE49-F238E27FC236}">
                <a16:creationId xmlns:a16="http://schemas.microsoft.com/office/drawing/2014/main" id="{BE78563A-0BAC-4737-9D3C-C5F9BF28863E}"/>
              </a:ext>
            </a:extLst>
          </p:cNvPr>
          <p:cNvPicPr>
            <a:picLocks noChangeAspect="1"/>
          </p:cNvPicPr>
          <p:nvPr/>
        </p:nvPicPr>
        <p:blipFill rotWithShape="1">
          <a:blip r:embed="rId2"/>
          <a:srcRect t="-101386" b="101386"/>
          <a:stretch/>
        </p:blipFill>
        <p:spPr>
          <a:xfrm>
            <a:off x="1708248" y="3429000"/>
            <a:ext cx="4633362" cy="1792379"/>
          </a:xfrm>
          <a:prstGeom prst="rect">
            <a:avLst/>
          </a:prstGeom>
        </p:spPr>
      </p:pic>
      <p:grpSp>
        <p:nvGrpSpPr>
          <p:cNvPr id="16" name="Nhóm 15">
            <a:extLst>
              <a:ext uri="{FF2B5EF4-FFF2-40B4-BE49-F238E27FC236}">
                <a16:creationId xmlns:a16="http://schemas.microsoft.com/office/drawing/2014/main" id="{0FFB37C2-9CE5-4E0D-8242-96F71C68C4D4}"/>
              </a:ext>
            </a:extLst>
          </p:cNvPr>
          <p:cNvGrpSpPr/>
          <p:nvPr/>
        </p:nvGrpSpPr>
        <p:grpSpPr>
          <a:xfrm rot="642765">
            <a:off x="8022384" y="7102498"/>
            <a:ext cx="2400237" cy="2934299"/>
            <a:chOff x="7311644" y="2063337"/>
            <a:chExt cx="2046888" cy="2449959"/>
          </a:xfrm>
        </p:grpSpPr>
        <p:grpSp>
          <p:nvGrpSpPr>
            <p:cNvPr id="20" name="Nhóm 19">
              <a:extLst>
                <a:ext uri="{FF2B5EF4-FFF2-40B4-BE49-F238E27FC236}">
                  <a16:creationId xmlns:a16="http://schemas.microsoft.com/office/drawing/2014/main" id="{DEA84019-5F70-4C85-ABB2-3D3ADB33C4C2}"/>
                </a:ext>
              </a:extLst>
            </p:cNvPr>
            <p:cNvGrpSpPr/>
            <p:nvPr/>
          </p:nvGrpSpPr>
          <p:grpSpPr>
            <a:xfrm>
              <a:off x="7543334" y="2245785"/>
              <a:ext cx="1815198" cy="2267511"/>
              <a:chOff x="5505691" y="2042066"/>
              <a:chExt cx="1180618" cy="1539457"/>
            </a:xfrm>
          </p:grpSpPr>
          <p:sp>
            <p:nvSpPr>
              <p:cNvPr id="22" name="Hình chữ nhật 21">
                <a:extLst>
                  <a:ext uri="{FF2B5EF4-FFF2-40B4-BE49-F238E27FC236}">
                    <a16:creationId xmlns:a16="http://schemas.microsoft.com/office/drawing/2014/main" id="{21FD33F8-DA7F-43BB-88D2-087AB3D5B2BC}"/>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ình chữ nhật 22">
                <a:extLst>
                  <a:ext uri="{FF2B5EF4-FFF2-40B4-BE49-F238E27FC236}">
                    <a16:creationId xmlns:a16="http://schemas.microsoft.com/office/drawing/2014/main" id="{AB85F4E4-EFD1-40ED-962B-214BFE49E2D1}"/>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Tim 23">
                <a:extLst>
                  <a:ext uri="{FF2B5EF4-FFF2-40B4-BE49-F238E27FC236}">
                    <a16:creationId xmlns:a16="http://schemas.microsoft.com/office/drawing/2014/main" id="{AB307354-59AE-4BBB-8850-208993A2557B}"/>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im 24">
                <a:extLst>
                  <a:ext uri="{FF2B5EF4-FFF2-40B4-BE49-F238E27FC236}">
                    <a16:creationId xmlns:a16="http://schemas.microsoft.com/office/drawing/2014/main" id="{AB14168B-3553-421C-A48A-97739C2515E8}"/>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1" name="Hình ảnh 20">
              <a:extLst>
                <a:ext uri="{FF2B5EF4-FFF2-40B4-BE49-F238E27FC236}">
                  <a16:creationId xmlns:a16="http://schemas.microsoft.com/office/drawing/2014/main" id="{BC434542-7FE8-41BE-8B8B-8D8A74CDB3B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356" b="94595" l="1463" r="95366">
                          <a14:foregroundMark x1="26220" y1="41164" x2="28171" y2="44699"/>
                          <a14:foregroundMark x1="45244" y1="24740" x2="46829" y2="25780"/>
                          <a14:foregroundMark x1="45366" y1="52807" x2="46585" y2="57173"/>
                          <a14:foregroundMark x1="14268" y1="63202" x2="16220" y2="71102"/>
                          <a14:foregroundMark x1="5366" y1="84615" x2="9878" y2="87526"/>
                          <a14:foregroundMark x1="86585" y1="56965" x2="84756" y2="65696"/>
                          <a14:foregroundMark x1="2683" y1="82536" x2="2683" y2="82536"/>
                          <a14:foregroundMark x1="1707" y1="85655" x2="1707" y2="85655"/>
                          <a14:foregroundMark x1="2561" y1="82744" x2="2561" y2="82744"/>
                          <a14:foregroundMark x1="33293" y1="40748" x2="34390" y2="40956"/>
                          <a14:foregroundMark x1="95366" y1="77547" x2="90610" y2="80665"/>
                          <a14:foregroundMark x1="92439" y1="90437" x2="92927" y2="94595"/>
                        </a14:backgroundRemoval>
                      </a14:imgEffect>
                    </a14:imgLayer>
                  </a14:imgProps>
                </a:ext>
                <a:ext uri="{28A0092B-C50C-407E-A947-70E740481C1C}">
                  <a14:useLocalDpi xmlns:a14="http://schemas.microsoft.com/office/drawing/2010/main" val="0"/>
                </a:ext>
              </a:extLst>
            </a:blip>
            <a:stretch>
              <a:fillRect/>
            </a:stretch>
          </p:blipFill>
          <p:spPr>
            <a:xfrm rot="19827809">
              <a:off x="7311644" y="2063337"/>
              <a:ext cx="1155046" cy="677533"/>
            </a:xfrm>
            <a:prstGeom prst="rect">
              <a:avLst/>
            </a:prstGeom>
          </p:spPr>
        </p:pic>
      </p:grpSp>
      <p:sp>
        <p:nvSpPr>
          <p:cNvPr id="2" name="TextBox 1">
            <a:extLst>
              <a:ext uri="{FF2B5EF4-FFF2-40B4-BE49-F238E27FC236}">
                <a16:creationId xmlns:a16="http://schemas.microsoft.com/office/drawing/2014/main" id="{D897E473-42F6-444C-BF92-2806C2D3072B}"/>
              </a:ext>
            </a:extLst>
          </p:cNvPr>
          <p:cNvSpPr txBox="1"/>
          <p:nvPr/>
        </p:nvSpPr>
        <p:spPr>
          <a:xfrm>
            <a:off x="7296150" y="2774950"/>
            <a:ext cx="3981450" cy="3293209"/>
          </a:xfrm>
          <a:prstGeom prst="rect">
            <a:avLst/>
          </a:prstGeom>
          <a:noFill/>
        </p:spPr>
        <p:txBody>
          <a:bodyPr wrap="square" rtlCol="0">
            <a:spAutoFit/>
          </a:bodyPr>
          <a:lstStyle/>
          <a:p>
            <a:pPr marL="285750" indent="-285750">
              <a:spcBef>
                <a:spcPts val="1200"/>
              </a:spcBef>
              <a:buFontTx/>
              <a:buChar char="-"/>
            </a:pPr>
            <a:r>
              <a:rPr lang="vi-VN" sz="2000" b="1" dirty="0">
                <a:solidFill>
                  <a:srgbClr val="C74D74"/>
                </a:solidFill>
              </a:rPr>
              <a:t>Biết tu dưỡng bản thân, tích đức ngăn trừ các nguồn năng lượng xấu.</a:t>
            </a:r>
          </a:p>
          <a:p>
            <a:pPr marL="285750" indent="-285750">
              <a:spcBef>
                <a:spcPts val="1200"/>
              </a:spcBef>
              <a:buFontTx/>
              <a:buChar char="-"/>
            </a:pPr>
            <a:r>
              <a:rPr lang="vi-VN" sz="2000" b="1" i="0" dirty="0">
                <a:solidFill>
                  <a:srgbClr val="C74D74"/>
                </a:solidFill>
                <a:effectLst/>
                <a:latin typeface="Helvetica" panose="020B0604020202020204" pitchFamily="34" charset="0"/>
              </a:rPr>
              <a:t>Tăng cường Hiểu rõ Bản thân</a:t>
            </a:r>
          </a:p>
          <a:p>
            <a:pPr marL="285750" indent="-285750">
              <a:spcBef>
                <a:spcPts val="1200"/>
              </a:spcBef>
              <a:buFontTx/>
              <a:buChar char="-"/>
            </a:pPr>
            <a:r>
              <a:rPr lang="vi-VN" sz="2000" b="1" i="0" dirty="0">
                <a:solidFill>
                  <a:srgbClr val="C74D74"/>
                </a:solidFill>
                <a:effectLst/>
                <a:latin typeface="Helvetica" panose="020B0604020202020204" pitchFamily="34" charset="0"/>
              </a:rPr>
              <a:t>Thể hiện Lòng biết ơn</a:t>
            </a:r>
          </a:p>
          <a:p>
            <a:pPr marL="285750" indent="-285750">
              <a:spcBef>
                <a:spcPts val="1200"/>
              </a:spcBef>
              <a:buFontTx/>
              <a:buChar char="-"/>
            </a:pPr>
            <a:r>
              <a:rPr lang="vi-VN" sz="2000" b="1" i="0" dirty="0">
                <a:solidFill>
                  <a:srgbClr val="C74D74"/>
                </a:solidFill>
                <a:effectLst/>
                <a:latin typeface="Helvetica" panose="020B0604020202020204" pitchFamily="34" charset="0"/>
              </a:rPr>
              <a:t>Trở thành Người bạn tốt hơn</a:t>
            </a:r>
          </a:p>
          <a:p>
            <a:endParaRPr lang="vi-VN" dirty="0"/>
          </a:p>
        </p:txBody>
      </p:sp>
    </p:spTree>
    <p:extLst>
      <p:ext uri="{BB962C8B-B14F-4D97-AF65-F5344CB8AC3E}">
        <p14:creationId xmlns:p14="http://schemas.microsoft.com/office/powerpoint/2010/main" val="444601911"/>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7C9E"/>
        </a:solidFill>
        <a:effectLst/>
      </p:bgPr>
    </p:bg>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76AEDFFE-A01B-411F-94B2-3091C20609C5}"/>
              </a:ext>
            </a:extLst>
          </p:cNvPr>
          <p:cNvSpPr txBox="1"/>
          <p:nvPr/>
        </p:nvSpPr>
        <p:spPr>
          <a:xfrm>
            <a:off x="-1117248" y="1427033"/>
            <a:ext cx="6579642" cy="830997"/>
          </a:xfrm>
          <a:prstGeom prst="rect">
            <a:avLst/>
          </a:prstGeom>
          <a:noFill/>
        </p:spPr>
        <p:txBody>
          <a:bodyPr wrap="square" rtlCol="0">
            <a:spAutoFit/>
          </a:bodyPr>
          <a:lstStyle/>
          <a:p>
            <a:pPr algn="r"/>
            <a:r>
              <a:rPr lang="en-US" sz="4800" dirty="0" err="1">
                <a:solidFill>
                  <a:schemeClr val="bg1"/>
                </a:solidFill>
                <a:latin typeface="Times New Roman" panose="02020603050405020304" pitchFamily="18" charset="0"/>
                <a:cs typeface="Times New Roman" panose="02020603050405020304" pitchFamily="18" charset="0"/>
              </a:rPr>
              <a:t>Công</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Bằng</a:t>
            </a:r>
            <a:endParaRPr lang="vi-VN" sz="4800" dirty="0">
              <a:solidFill>
                <a:schemeClr val="bg1"/>
              </a:solidFill>
              <a:latin typeface="Times New Roman" panose="02020603050405020304" pitchFamily="18" charset="0"/>
              <a:cs typeface="Times New Roman" panose="02020603050405020304" pitchFamily="18" charset="0"/>
            </a:endParaRPr>
          </a:p>
        </p:txBody>
      </p:sp>
      <p:grpSp>
        <p:nvGrpSpPr>
          <p:cNvPr id="11" name="Nhóm 10">
            <a:extLst>
              <a:ext uri="{FF2B5EF4-FFF2-40B4-BE49-F238E27FC236}">
                <a16:creationId xmlns:a16="http://schemas.microsoft.com/office/drawing/2014/main" id="{460B85B7-7466-4227-B7FD-652D47C10B94}"/>
              </a:ext>
            </a:extLst>
          </p:cNvPr>
          <p:cNvGrpSpPr/>
          <p:nvPr/>
        </p:nvGrpSpPr>
        <p:grpSpPr>
          <a:xfrm>
            <a:off x="6642692" y="836931"/>
            <a:ext cx="5422927" cy="7169645"/>
            <a:chOff x="6869717" y="1364438"/>
            <a:chExt cx="4060372" cy="4671181"/>
          </a:xfrm>
        </p:grpSpPr>
        <p:sp>
          <p:nvSpPr>
            <p:cNvPr id="12" name="Hình chữ nhật: Góc Tròn 11">
              <a:extLst>
                <a:ext uri="{FF2B5EF4-FFF2-40B4-BE49-F238E27FC236}">
                  <a16:creationId xmlns:a16="http://schemas.microsoft.com/office/drawing/2014/main" id="{9FF58210-DF58-45BF-AB26-E032235E3BDC}"/>
                </a:ext>
              </a:extLst>
            </p:cNvPr>
            <p:cNvSpPr/>
            <p:nvPr/>
          </p:nvSpPr>
          <p:spPr>
            <a:xfrm>
              <a:off x="6869717" y="1364438"/>
              <a:ext cx="4060372" cy="4671181"/>
            </a:xfrm>
            <a:prstGeom prst="roundRect">
              <a:avLst>
                <a:gd name="adj" fmla="val 11305"/>
              </a:avLst>
            </a:prstGeom>
            <a:solidFill>
              <a:srgbClr val="FB9CB4"/>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329555A-A3F2-4DAB-B75D-1BEFA2B8A8A4}"/>
                </a:ext>
              </a:extLst>
            </p:cNvPr>
            <p:cNvSpPr/>
            <p:nvPr/>
          </p:nvSpPr>
          <p:spPr>
            <a:xfrm>
              <a:off x="8765578" y="5586699"/>
              <a:ext cx="330741" cy="335296"/>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7D0E174C-766C-4D91-94E4-95EC6D3BCE4A}"/>
                </a:ext>
              </a:extLst>
            </p:cNvPr>
            <p:cNvSpPr/>
            <p:nvPr/>
          </p:nvSpPr>
          <p:spPr>
            <a:xfrm>
              <a:off x="8495798" y="1466041"/>
              <a:ext cx="78608" cy="83171"/>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Góc Tròn 14">
              <a:extLst>
                <a:ext uri="{FF2B5EF4-FFF2-40B4-BE49-F238E27FC236}">
                  <a16:creationId xmlns:a16="http://schemas.microsoft.com/office/drawing/2014/main" id="{D68C93F5-7B10-4170-B1D2-B10F96699DEE}"/>
                </a:ext>
              </a:extLst>
            </p:cNvPr>
            <p:cNvSpPr/>
            <p:nvPr/>
          </p:nvSpPr>
          <p:spPr>
            <a:xfrm>
              <a:off x="8616988" y="1494556"/>
              <a:ext cx="704177" cy="45719"/>
            </a:xfrm>
            <a:prstGeom prst="roundRect">
              <a:avLst>
                <a:gd name="adj" fmla="val 50000"/>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7" name="!! 1">
            <a:extLst>
              <a:ext uri="{FF2B5EF4-FFF2-40B4-BE49-F238E27FC236}">
                <a16:creationId xmlns:a16="http://schemas.microsoft.com/office/drawing/2014/main" id="{A738D435-16EF-4709-A2E3-5D0D5662B6AF}"/>
              </a:ext>
            </a:extLst>
          </p:cNvPr>
          <p:cNvSpPr/>
          <p:nvPr/>
        </p:nvSpPr>
        <p:spPr>
          <a:xfrm>
            <a:off x="7056506" y="1306532"/>
            <a:ext cx="4708031" cy="5836613"/>
          </a:xfrm>
          <a:prstGeom prst="roundRect">
            <a:avLst>
              <a:gd name="adj" fmla="val 10922"/>
            </a:avLst>
          </a:prstGeom>
          <a:solidFill>
            <a:schemeClr val="bg1"/>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8" name="!! 2" descr="Cuộc sống vốn dĩ không công bằng ?&#10;&#10;">
            <a:extLst>
              <a:ext uri="{FF2B5EF4-FFF2-40B4-BE49-F238E27FC236}">
                <a16:creationId xmlns:a16="http://schemas.microsoft.com/office/drawing/2014/main" id="{BE78563A-0BAC-4737-9D3C-C5F9BF28863E}"/>
              </a:ext>
            </a:extLst>
          </p:cNvPr>
          <p:cNvPicPr>
            <a:picLocks noChangeAspect="1"/>
          </p:cNvPicPr>
          <p:nvPr/>
        </p:nvPicPr>
        <p:blipFill rotWithShape="1">
          <a:blip r:embed="rId2"/>
          <a:srcRect l="-156" r="156"/>
          <a:stretch/>
        </p:blipFill>
        <p:spPr>
          <a:xfrm>
            <a:off x="1813761" y="2894251"/>
            <a:ext cx="4633362" cy="1792379"/>
          </a:xfrm>
          <a:prstGeom prst="rect">
            <a:avLst/>
          </a:prstGeom>
        </p:spPr>
      </p:pic>
      <p:pic>
        <p:nvPicPr>
          <p:cNvPr id="33" name="!! 3">
            <a:extLst>
              <a:ext uri="{FF2B5EF4-FFF2-40B4-BE49-F238E27FC236}">
                <a16:creationId xmlns:a16="http://schemas.microsoft.com/office/drawing/2014/main" id="{BC95131C-F48F-4008-99C4-5254FE1227A8}"/>
              </a:ext>
            </a:extLst>
          </p:cNvPr>
          <p:cNvPicPr>
            <a:picLocks noChangeAspect="1"/>
          </p:cNvPicPr>
          <p:nvPr/>
        </p:nvPicPr>
        <p:blipFill rotWithShape="1">
          <a:blip r:embed="rId2"/>
          <a:srcRect l="-156" r="156"/>
          <a:stretch/>
        </p:blipFill>
        <p:spPr>
          <a:xfrm>
            <a:off x="555585" y="8280443"/>
            <a:ext cx="5786025" cy="3170556"/>
          </a:xfrm>
          <a:prstGeom prst="rect">
            <a:avLst/>
          </a:prstGeom>
        </p:spPr>
      </p:pic>
      <p:grpSp>
        <p:nvGrpSpPr>
          <p:cNvPr id="34" name="Nhóm 33">
            <a:extLst>
              <a:ext uri="{FF2B5EF4-FFF2-40B4-BE49-F238E27FC236}">
                <a16:creationId xmlns:a16="http://schemas.microsoft.com/office/drawing/2014/main" id="{59236C66-D854-4BB6-B2BE-D923C5A65F42}"/>
              </a:ext>
            </a:extLst>
          </p:cNvPr>
          <p:cNvGrpSpPr/>
          <p:nvPr/>
        </p:nvGrpSpPr>
        <p:grpSpPr>
          <a:xfrm rot="20505277" flipH="1">
            <a:off x="9016587" y="9855667"/>
            <a:ext cx="2738337" cy="3146609"/>
            <a:chOff x="5248516" y="1854043"/>
            <a:chExt cx="1684092" cy="1899555"/>
          </a:xfrm>
        </p:grpSpPr>
        <p:sp>
          <p:nvSpPr>
            <p:cNvPr id="35" name="Hình chữ nhật 34">
              <a:extLst>
                <a:ext uri="{FF2B5EF4-FFF2-40B4-BE49-F238E27FC236}">
                  <a16:creationId xmlns:a16="http://schemas.microsoft.com/office/drawing/2014/main" id="{56F22349-BCFB-40DA-B964-9581521F9B8E}"/>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ình chữ nhật 35">
              <a:extLst>
                <a:ext uri="{FF2B5EF4-FFF2-40B4-BE49-F238E27FC236}">
                  <a16:creationId xmlns:a16="http://schemas.microsoft.com/office/drawing/2014/main" id="{D822EDFE-42B1-4786-AD86-D0C75E35B116}"/>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Tim 36">
              <a:extLst>
                <a:ext uri="{FF2B5EF4-FFF2-40B4-BE49-F238E27FC236}">
                  <a16:creationId xmlns:a16="http://schemas.microsoft.com/office/drawing/2014/main" id="{8B237733-55E2-4944-9904-E828BBA28083}"/>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Tim 37">
              <a:extLst>
                <a:ext uri="{FF2B5EF4-FFF2-40B4-BE49-F238E27FC236}">
                  <a16:creationId xmlns:a16="http://schemas.microsoft.com/office/drawing/2014/main" id="{945A95AB-DDFB-4148-AF5B-E1D6DA770912}"/>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tự do: Hình 38">
              <a:extLst>
                <a:ext uri="{FF2B5EF4-FFF2-40B4-BE49-F238E27FC236}">
                  <a16:creationId xmlns:a16="http://schemas.microsoft.com/office/drawing/2014/main" id="{DC5601AA-BB0C-4610-842E-7884978C92AB}"/>
                </a:ext>
              </a:extLst>
            </p:cNvPr>
            <p:cNvSpPr/>
            <p:nvPr/>
          </p:nvSpPr>
          <p:spPr>
            <a:xfrm>
              <a:off x="5248516" y="1854043"/>
              <a:ext cx="539115" cy="410031"/>
            </a:xfrm>
            <a:custGeom>
              <a:avLst/>
              <a:gdLst>
                <a:gd name="connsiteX0" fmla="*/ 0 w 365760"/>
                <a:gd name="connsiteY0" fmla="*/ 150495 h 333375"/>
                <a:gd name="connsiteX1" fmla="*/ 238125 w 365760"/>
                <a:gd name="connsiteY1" fmla="*/ 0 h 333375"/>
                <a:gd name="connsiteX2" fmla="*/ 230505 w 365760"/>
                <a:gd name="connsiteY2" fmla="*/ 93345 h 333375"/>
                <a:gd name="connsiteX3" fmla="*/ 310515 w 365760"/>
                <a:gd name="connsiteY3" fmla="*/ 97155 h 333375"/>
                <a:gd name="connsiteX4" fmla="*/ 278130 w 365760"/>
                <a:gd name="connsiteY4" fmla="*/ 163830 h 333375"/>
                <a:gd name="connsiteX5" fmla="*/ 365760 w 365760"/>
                <a:gd name="connsiteY5" fmla="*/ 179070 h 333375"/>
                <a:gd name="connsiteX6" fmla="*/ 127635 w 365760"/>
                <a:gd name="connsiteY6" fmla="*/ 333375 h 333375"/>
                <a:gd name="connsiteX7" fmla="*/ 121920 w 365760"/>
                <a:gd name="connsiteY7" fmla="*/ 253365 h 333375"/>
                <a:gd name="connsiteX8" fmla="*/ 55245 w 365760"/>
                <a:gd name="connsiteY8" fmla="*/ 249555 h 333375"/>
                <a:gd name="connsiteX9" fmla="*/ 74295 w 365760"/>
                <a:gd name="connsiteY9" fmla="*/ 175260 h 333375"/>
                <a:gd name="connsiteX10" fmla="*/ 0 w 365760"/>
                <a:gd name="connsiteY10" fmla="*/ 150495 h 333375"/>
                <a:gd name="connsiteX0" fmla="*/ 0 w 365760"/>
                <a:gd name="connsiteY0" fmla="*/ 224972 h 407852"/>
                <a:gd name="connsiteX1" fmla="*/ 345978 w 365760"/>
                <a:gd name="connsiteY1" fmla="*/ 0 h 407852"/>
                <a:gd name="connsiteX2" fmla="*/ 230505 w 365760"/>
                <a:gd name="connsiteY2" fmla="*/ 167822 h 407852"/>
                <a:gd name="connsiteX3" fmla="*/ 310515 w 365760"/>
                <a:gd name="connsiteY3" fmla="*/ 171632 h 407852"/>
                <a:gd name="connsiteX4" fmla="*/ 278130 w 365760"/>
                <a:gd name="connsiteY4" fmla="*/ 238307 h 407852"/>
                <a:gd name="connsiteX5" fmla="*/ 365760 w 365760"/>
                <a:gd name="connsiteY5" fmla="*/ 253547 h 407852"/>
                <a:gd name="connsiteX6" fmla="*/ 127635 w 365760"/>
                <a:gd name="connsiteY6" fmla="*/ 407852 h 407852"/>
                <a:gd name="connsiteX7" fmla="*/ 121920 w 365760"/>
                <a:gd name="connsiteY7" fmla="*/ 327842 h 407852"/>
                <a:gd name="connsiteX8" fmla="*/ 55245 w 365760"/>
                <a:gd name="connsiteY8" fmla="*/ 324032 h 407852"/>
                <a:gd name="connsiteX9" fmla="*/ 74295 w 365760"/>
                <a:gd name="connsiteY9" fmla="*/ 249737 h 407852"/>
                <a:gd name="connsiteX10" fmla="*/ 0 w 365760"/>
                <a:gd name="connsiteY10" fmla="*/ 224972 h 407852"/>
                <a:gd name="connsiteX0" fmla="*/ 0 w 437124"/>
                <a:gd name="connsiteY0" fmla="*/ 224972 h 407852"/>
                <a:gd name="connsiteX1" fmla="*/ 345978 w 437124"/>
                <a:gd name="connsiteY1" fmla="*/ 0 h 407852"/>
                <a:gd name="connsiteX2" fmla="*/ 230505 w 437124"/>
                <a:gd name="connsiteY2" fmla="*/ 167822 h 407852"/>
                <a:gd name="connsiteX3" fmla="*/ 437124 w 437124"/>
                <a:gd name="connsiteY3" fmla="*/ 80864 h 407852"/>
                <a:gd name="connsiteX4" fmla="*/ 278130 w 437124"/>
                <a:gd name="connsiteY4" fmla="*/ 238307 h 407852"/>
                <a:gd name="connsiteX5" fmla="*/ 365760 w 437124"/>
                <a:gd name="connsiteY5" fmla="*/ 253547 h 407852"/>
                <a:gd name="connsiteX6" fmla="*/ 127635 w 437124"/>
                <a:gd name="connsiteY6" fmla="*/ 407852 h 407852"/>
                <a:gd name="connsiteX7" fmla="*/ 121920 w 437124"/>
                <a:gd name="connsiteY7" fmla="*/ 327842 h 407852"/>
                <a:gd name="connsiteX8" fmla="*/ 55245 w 437124"/>
                <a:gd name="connsiteY8" fmla="*/ 324032 h 407852"/>
                <a:gd name="connsiteX9" fmla="*/ 74295 w 437124"/>
                <a:gd name="connsiteY9" fmla="*/ 249737 h 407852"/>
                <a:gd name="connsiteX10" fmla="*/ 0 w 437124"/>
                <a:gd name="connsiteY10" fmla="*/ 224972 h 407852"/>
                <a:gd name="connsiteX0" fmla="*/ 0 w 553330"/>
                <a:gd name="connsiteY0" fmla="*/ 224972 h 407852"/>
                <a:gd name="connsiteX1" fmla="*/ 345978 w 553330"/>
                <a:gd name="connsiteY1" fmla="*/ 0 h 407852"/>
                <a:gd name="connsiteX2" fmla="*/ 230505 w 553330"/>
                <a:gd name="connsiteY2" fmla="*/ 167822 h 407852"/>
                <a:gd name="connsiteX3" fmla="*/ 437124 w 553330"/>
                <a:gd name="connsiteY3" fmla="*/ 80864 h 407852"/>
                <a:gd name="connsiteX4" fmla="*/ 278130 w 553330"/>
                <a:gd name="connsiteY4" fmla="*/ 238307 h 407852"/>
                <a:gd name="connsiteX5" fmla="*/ 553330 w 553330"/>
                <a:gd name="connsiteY5" fmla="*/ 160451 h 407852"/>
                <a:gd name="connsiteX6" fmla="*/ 127635 w 553330"/>
                <a:gd name="connsiteY6" fmla="*/ 407852 h 407852"/>
                <a:gd name="connsiteX7" fmla="*/ 121920 w 553330"/>
                <a:gd name="connsiteY7" fmla="*/ 327842 h 407852"/>
                <a:gd name="connsiteX8" fmla="*/ 55245 w 553330"/>
                <a:gd name="connsiteY8" fmla="*/ 324032 h 407852"/>
                <a:gd name="connsiteX9" fmla="*/ 74295 w 553330"/>
                <a:gd name="connsiteY9" fmla="*/ 249737 h 407852"/>
                <a:gd name="connsiteX10" fmla="*/ 0 w 553330"/>
                <a:gd name="connsiteY10" fmla="*/ 224972 h 407852"/>
                <a:gd name="connsiteX0" fmla="*/ 0 w 553330"/>
                <a:gd name="connsiteY0" fmla="*/ 224972 h 491638"/>
                <a:gd name="connsiteX1" fmla="*/ 345978 w 553330"/>
                <a:gd name="connsiteY1" fmla="*/ 0 h 491638"/>
                <a:gd name="connsiteX2" fmla="*/ 230505 w 553330"/>
                <a:gd name="connsiteY2" fmla="*/ 167822 h 491638"/>
                <a:gd name="connsiteX3" fmla="*/ 437124 w 553330"/>
                <a:gd name="connsiteY3" fmla="*/ 80864 h 491638"/>
                <a:gd name="connsiteX4" fmla="*/ 278130 w 553330"/>
                <a:gd name="connsiteY4" fmla="*/ 238307 h 491638"/>
                <a:gd name="connsiteX5" fmla="*/ 553330 w 553330"/>
                <a:gd name="connsiteY5" fmla="*/ 160451 h 491638"/>
                <a:gd name="connsiteX6" fmla="*/ 10404 w 553330"/>
                <a:gd name="connsiteY6" fmla="*/ 491638 h 491638"/>
                <a:gd name="connsiteX7" fmla="*/ 121920 w 553330"/>
                <a:gd name="connsiteY7" fmla="*/ 327842 h 491638"/>
                <a:gd name="connsiteX8" fmla="*/ 55245 w 553330"/>
                <a:gd name="connsiteY8" fmla="*/ 324032 h 491638"/>
                <a:gd name="connsiteX9" fmla="*/ 74295 w 553330"/>
                <a:gd name="connsiteY9" fmla="*/ 249737 h 491638"/>
                <a:gd name="connsiteX10" fmla="*/ 0 w 553330"/>
                <a:gd name="connsiteY10" fmla="*/ 224972 h 491638"/>
                <a:gd name="connsiteX0" fmla="*/ 76053 w 629383"/>
                <a:gd name="connsiteY0" fmla="*/ 224972 h 491638"/>
                <a:gd name="connsiteX1" fmla="*/ 422031 w 629383"/>
                <a:gd name="connsiteY1" fmla="*/ 0 h 491638"/>
                <a:gd name="connsiteX2" fmla="*/ 306558 w 629383"/>
                <a:gd name="connsiteY2" fmla="*/ 167822 h 491638"/>
                <a:gd name="connsiteX3" fmla="*/ 513177 w 629383"/>
                <a:gd name="connsiteY3" fmla="*/ 80864 h 491638"/>
                <a:gd name="connsiteX4" fmla="*/ 354183 w 629383"/>
                <a:gd name="connsiteY4" fmla="*/ 238307 h 491638"/>
                <a:gd name="connsiteX5" fmla="*/ 629383 w 629383"/>
                <a:gd name="connsiteY5" fmla="*/ 160451 h 491638"/>
                <a:gd name="connsiteX6" fmla="*/ 86457 w 629383"/>
                <a:gd name="connsiteY6" fmla="*/ 491638 h 491638"/>
                <a:gd name="connsiteX7" fmla="*/ 197973 w 629383"/>
                <a:gd name="connsiteY7" fmla="*/ 327842 h 491638"/>
                <a:gd name="connsiteX8" fmla="*/ 0 w 629383"/>
                <a:gd name="connsiteY8" fmla="*/ 426438 h 491638"/>
                <a:gd name="connsiteX9" fmla="*/ 150348 w 629383"/>
                <a:gd name="connsiteY9" fmla="*/ 249737 h 491638"/>
                <a:gd name="connsiteX10" fmla="*/ 76053 w 629383"/>
                <a:gd name="connsiteY10" fmla="*/ 224972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207938 w 686973"/>
                <a:gd name="connsiteY9" fmla="*/ 249737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5866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63527"/>
                <a:gd name="connsiteY0" fmla="*/ 339014 h 491638"/>
                <a:gd name="connsiteX1" fmla="*/ 479621 w 663527"/>
                <a:gd name="connsiteY1" fmla="*/ 0 h 491638"/>
                <a:gd name="connsiteX2" fmla="*/ 425108 w 663527"/>
                <a:gd name="connsiteY2" fmla="*/ 121274 h 491638"/>
                <a:gd name="connsiteX3" fmla="*/ 570767 w 663527"/>
                <a:gd name="connsiteY3" fmla="*/ 80864 h 491638"/>
                <a:gd name="connsiteX4" fmla="*/ 458665 w 663527"/>
                <a:gd name="connsiteY4" fmla="*/ 208051 h 491638"/>
                <a:gd name="connsiteX5" fmla="*/ 663527 w 663527"/>
                <a:gd name="connsiteY5" fmla="*/ 174416 h 491638"/>
                <a:gd name="connsiteX6" fmla="*/ 144047 w 663527"/>
                <a:gd name="connsiteY6" fmla="*/ 491638 h 491638"/>
                <a:gd name="connsiteX7" fmla="*/ 180536 w 663527"/>
                <a:gd name="connsiteY7" fmla="*/ 379044 h 491638"/>
                <a:gd name="connsiteX8" fmla="*/ 57590 w 663527"/>
                <a:gd name="connsiteY8" fmla="*/ 426438 h 491638"/>
                <a:gd name="connsiteX9" fmla="*/ 142288 w 663527"/>
                <a:gd name="connsiteY9" fmla="*/ 298612 h 491638"/>
                <a:gd name="connsiteX10" fmla="*/ 0 w 663527"/>
                <a:gd name="connsiteY10" fmla="*/ 339014 h 491638"/>
                <a:gd name="connsiteX0" fmla="*/ 0 w 663527"/>
                <a:gd name="connsiteY0" fmla="*/ 339014 h 500948"/>
                <a:gd name="connsiteX1" fmla="*/ 479621 w 663527"/>
                <a:gd name="connsiteY1" fmla="*/ 0 h 500948"/>
                <a:gd name="connsiteX2" fmla="*/ 425108 w 663527"/>
                <a:gd name="connsiteY2" fmla="*/ 121274 h 500948"/>
                <a:gd name="connsiteX3" fmla="*/ 570767 w 663527"/>
                <a:gd name="connsiteY3" fmla="*/ 80864 h 500948"/>
                <a:gd name="connsiteX4" fmla="*/ 458665 w 663527"/>
                <a:gd name="connsiteY4" fmla="*/ 208051 h 500948"/>
                <a:gd name="connsiteX5" fmla="*/ 663527 w 663527"/>
                <a:gd name="connsiteY5" fmla="*/ 174416 h 500948"/>
                <a:gd name="connsiteX6" fmla="*/ 148736 w 663527"/>
                <a:gd name="connsiteY6" fmla="*/ 500948 h 500948"/>
                <a:gd name="connsiteX7" fmla="*/ 180536 w 663527"/>
                <a:gd name="connsiteY7" fmla="*/ 379044 h 500948"/>
                <a:gd name="connsiteX8" fmla="*/ 57590 w 663527"/>
                <a:gd name="connsiteY8" fmla="*/ 426438 h 500948"/>
                <a:gd name="connsiteX9" fmla="*/ 142288 w 663527"/>
                <a:gd name="connsiteY9" fmla="*/ 298612 h 500948"/>
                <a:gd name="connsiteX10" fmla="*/ 0 w 663527"/>
                <a:gd name="connsiteY10" fmla="*/ 339014 h 50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527" h="500948">
                  <a:moveTo>
                    <a:pt x="0" y="339014"/>
                  </a:moveTo>
                  <a:lnTo>
                    <a:pt x="479621" y="0"/>
                  </a:lnTo>
                  <a:lnTo>
                    <a:pt x="425108" y="121274"/>
                  </a:lnTo>
                  <a:lnTo>
                    <a:pt x="570767" y="80864"/>
                  </a:lnTo>
                  <a:lnTo>
                    <a:pt x="458665" y="208051"/>
                  </a:lnTo>
                  <a:lnTo>
                    <a:pt x="663527" y="174416"/>
                  </a:lnTo>
                  <a:lnTo>
                    <a:pt x="148736" y="500948"/>
                  </a:lnTo>
                  <a:lnTo>
                    <a:pt x="180536" y="379044"/>
                  </a:lnTo>
                  <a:lnTo>
                    <a:pt x="57590" y="426438"/>
                  </a:lnTo>
                  <a:lnTo>
                    <a:pt x="142288" y="298612"/>
                  </a:lnTo>
                  <a:lnTo>
                    <a:pt x="0" y="339014"/>
                  </a:lnTo>
                  <a:close/>
                </a:path>
              </a:pathLst>
            </a:custGeom>
            <a:solidFill>
              <a:srgbClr val="FECBD7">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Hình tự do: Hình 39">
              <a:extLst>
                <a:ext uri="{FF2B5EF4-FFF2-40B4-BE49-F238E27FC236}">
                  <a16:creationId xmlns:a16="http://schemas.microsoft.com/office/drawing/2014/main" id="{6AE609FD-BF56-47E8-BF56-CFAB763F2FAE}"/>
                </a:ext>
              </a:extLst>
            </p:cNvPr>
            <p:cNvSpPr/>
            <p:nvPr/>
          </p:nvSpPr>
          <p:spPr>
            <a:xfrm>
              <a:off x="6393493" y="3343567"/>
              <a:ext cx="539115" cy="410031"/>
            </a:xfrm>
            <a:custGeom>
              <a:avLst/>
              <a:gdLst>
                <a:gd name="connsiteX0" fmla="*/ 0 w 365760"/>
                <a:gd name="connsiteY0" fmla="*/ 150495 h 333375"/>
                <a:gd name="connsiteX1" fmla="*/ 238125 w 365760"/>
                <a:gd name="connsiteY1" fmla="*/ 0 h 333375"/>
                <a:gd name="connsiteX2" fmla="*/ 230505 w 365760"/>
                <a:gd name="connsiteY2" fmla="*/ 93345 h 333375"/>
                <a:gd name="connsiteX3" fmla="*/ 310515 w 365760"/>
                <a:gd name="connsiteY3" fmla="*/ 97155 h 333375"/>
                <a:gd name="connsiteX4" fmla="*/ 278130 w 365760"/>
                <a:gd name="connsiteY4" fmla="*/ 163830 h 333375"/>
                <a:gd name="connsiteX5" fmla="*/ 365760 w 365760"/>
                <a:gd name="connsiteY5" fmla="*/ 179070 h 333375"/>
                <a:gd name="connsiteX6" fmla="*/ 127635 w 365760"/>
                <a:gd name="connsiteY6" fmla="*/ 333375 h 333375"/>
                <a:gd name="connsiteX7" fmla="*/ 121920 w 365760"/>
                <a:gd name="connsiteY7" fmla="*/ 253365 h 333375"/>
                <a:gd name="connsiteX8" fmla="*/ 55245 w 365760"/>
                <a:gd name="connsiteY8" fmla="*/ 249555 h 333375"/>
                <a:gd name="connsiteX9" fmla="*/ 74295 w 365760"/>
                <a:gd name="connsiteY9" fmla="*/ 175260 h 333375"/>
                <a:gd name="connsiteX10" fmla="*/ 0 w 365760"/>
                <a:gd name="connsiteY10" fmla="*/ 150495 h 333375"/>
                <a:gd name="connsiteX0" fmla="*/ 0 w 365760"/>
                <a:gd name="connsiteY0" fmla="*/ 224972 h 407852"/>
                <a:gd name="connsiteX1" fmla="*/ 345978 w 365760"/>
                <a:gd name="connsiteY1" fmla="*/ 0 h 407852"/>
                <a:gd name="connsiteX2" fmla="*/ 230505 w 365760"/>
                <a:gd name="connsiteY2" fmla="*/ 167822 h 407852"/>
                <a:gd name="connsiteX3" fmla="*/ 310515 w 365760"/>
                <a:gd name="connsiteY3" fmla="*/ 171632 h 407852"/>
                <a:gd name="connsiteX4" fmla="*/ 278130 w 365760"/>
                <a:gd name="connsiteY4" fmla="*/ 238307 h 407852"/>
                <a:gd name="connsiteX5" fmla="*/ 365760 w 365760"/>
                <a:gd name="connsiteY5" fmla="*/ 253547 h 407852"/>
                <a:gd name="connsiteX6" fmla="*/ 127635 w 365760"/>
                <a:gd name="connsiteY6" fmla="*/ 407852 h 407852"/>
                <a:gd name="connsiteX7" fmla="*/ 121920 w 365760"/>
                <a:gd name="connsiteY7" fmla="*/ 327842 h 407852"/>
                <a:gd name="connsiteX8" fmla="*/ 55245 w 365760"/>
                <a:gd name="connsiteY8" fmla="*/ 324032 h 407852"/>
                <a:gd name="connsiteX9" fmla="*/ 74295 w 365760"/>
                <a:gd name="connsiteY9" fmla="*/ 249737 h 407852"/>
                <a:gd name="connsiteX10" fmla="*/ 0 w 365760"/>
                <a:gd name="connsiteY10" fmla="*/ 224972 h 407852"/>
                <a:gd name="connsiteX0" fmla="*/ 0 w 437124"/>
                <a:gd name="connsiteY0" fmla="*/ 224972 h 407852"/>
                <a:gd name="connsiteX1" fmla="*/ 345978 w 437124"/>
                <a:gd name="connsiteY1" fmla="*/ 0 h 407852"/>
                <a:gd name="connsiteX2" fmla="*/ 230505 w 437124"/>
                <a:gd name="connsiteY2" fmla="*/ 167822 h 407852"/>
                <a:gd name="connsiteX3" fmla="*/ 437124 w 437124"/>
                <a:gd name="connsiteY3" fmla="*/ 80864 h 407852"/>
                <a:gd name="connsiteX4" fmla="*/ 278130 w 437124"/>
                <a:gd name="connsiteY4" fmla="*/ 238307 h 407852"/>
                <a:gd name="connsiteX5" fmla="*/ 365760 w 437124"/>
                <a:gd name="connsiteY5" fmla="*/ 253547 h 407852"/>
                <a:gd name="connsiteX6" fmla="*/ 127635 w 437124"/>
                <a:gd name="connsiteY6" fmla="*/ 407852 h 407852"/>
                <a:gd name="connsiteX7" fmla="*/ 121920 w 437124"/>
                <a:gd name="connsiteY7" fmla="*/ 327842 h 407852"/>
                <a:gd name="connsiteX8" fmla="*/ 55245 w 437124"/>
                <a:gd name="connsiteY8" fmla="*/ 324032 h 407852"/>
                <a:gd name="connsiteX9" fmla="*/ 74295 w 437124"/>
                <a:gd name="connsiteY9" fmla="*/ 249737 h 407852"/>
                <a:gd name="connsiteX10" fmla="*/ 0 w 437124"/>
                <a:gd name="connsiteY10" fmla="*/ 224972 h 407852"/>
                <a:gd name="connsiteX0" fmla="*/ 0 w 553330"/>
                <a:gd name="connsiteY0" fmla="*/ 224972 h 407852"/>
                <a:gd name="connsiteX1" fmla="*/ 345978 w 553330"/>
                <a:gd name="connsiteY1" fmla="*/ 0 h 407852"/>
                <a:gd name="connsiteX2" fmla="*/ 230505 w 553330"/>
                <a:gd name="connsiteY2" fmla="*/ 167822 h 407852"/>
                <a:gd name="connsiteX3" fmla="*/ 437124 w 553330"/>
                <a:gd name="connsiteY3" fmla="*/ 80864 h 407852"/>
                <a:gd name="connsiteX4" fmla="*/ 278130 w 553330"/>
                <a:gd name="connsiteY4" fmla="*/ 238307 h 407852"/>
                <a:gd name="connsiteX5" fmla="*/ 553330 w 553330"/>
                <a:gd name="connsiteY5" fmla="*/ 160451 h 407852"/>
                <a:gd name="connsiteX6" fmla="*/ 127635 w 553330"/>
                <a:gd name="connsiteY6" fmla="*/ 407852 h 407852"/>
                <a:gd name="connsiteX7" fmla="*/ 121920 w 553330"/>
                <a:gd name="connsiteY7" fmla="*/ 327842 h 407852"/>
                <a:gd name="connsiteX8" fmla="*/ 55245 w 553330"/>
                <a:gd name="connsiteY8" fmla="*/ 324032 h 407852"/>
                <a:gd name="connsiteX9" fmla="*/ 74295 w 553330"/>
                <a:gd name="connsiteY9" fmla="*/ 249737 h 407852"/>
                <a:gd name="connsiteX10" fmla="*/ 0 w 553330"/>
                <a:gd name="connsiteY10" fmla="*/ 224972 h 407852"/>
                <a:gd name="connsiteX0" fmla="*/ 0 w 553330"/>
                <a:gd name="connsiteY0" fmla="*/ 224972 h 491638"/>
                <a:gd name="connsiteX1" fmla="*/ 345978 w 553330"/>
                <a:gd name="connsiteY1" fmla="*/ 0 h 491638"/>
                <a:gd name="connsiteX2" fmla="*/ 230505 w 553330"/>
                <a:gd name="connsiteY2" fmla="*/ 167822 h 491638"/>
                <a:gd name="connsiteX3" fmla="*/ 437124 w 553330"/>
                <a:gd name="connsiteY3" fmla="*/ 80864 h 491638"/>
                <a:gd name="connsiteX4" fmla="*/ 278130 w 553330"/>
                <a:gd name="connsiteY4" fmla="*/ 238307 h 491638"/>
                <a:gd name="connsiteX5" fmla="*/ 553330 w 553330"/>
                <a:gd name="connsiteY5" fmla="*/ 160451 h 491638"/>
                <a:gd name="connsiteX6" fmla="*/ 10404 w 553330"/>
                <a:gd name="connsiteY6" fmla="*/ 491638 h 491638"/>
                <a:gd name="connsiteX7" fmla="*/ 121920 w 553330"/>
                <a:gd name="connsiteY7" fmla="*/ 327842 h 491638"/>
                <a:gd name="connsiteX8" fmla="*/ 55245 w 553330"/>
                <a:gd name="connsiteY8" fmla="*/ 324032 h 491638"/>
                <a:gd name="connsiteX9" fmla="*/ 74295 w 553330"/>
                <a:gd name="connsiteY9" fmla="*/ 249737 h 491638"/>
                <a:gd name="connsiteX10" fmla="*/ 0 w 553330"/>
                <a:gd name="connsiteY10" fmla="*/ 224972 h 491638"/>
                <a:gd name="connsiteX0" fmla="*/ 76053 w 629383"/>
                <a:gd name="connsiteY0" fmla="*/ 224972 h 491638"/>
                <a:gd name="connsiteX1" fmla="*/ 422031 w 629383"/>
                <a:gd name="connsiteY1" fmla="*/ 0 h 491638"/>
                <a:gd name="connsiteX2" fmla="*/ 306558 w 629383"/>
                <a:gd name="connsiteY2" fmla="*/ 167822 h 491638"/>
                <a:gd name="connsiteX3" fmla="*/ 513177 w 629383"/>
                <a:gd name="connsiteY3" fmla="*/ 80864 h 491638"/>
                <a:gd name="connsiteX4" fmla="*/ 354183 w 629383"/>
                <a:gd name="connsiteY4" fmla="*/ 238307 h 491638"/>
                <a:gd name="connsiteX5" fmla="*/ 629383 w 629383"/>
                <a:gd name="connsiteY5" fmla="*/ 160451 h 491638"/>
                <a:gd name="connsiteX6" fmla="*/ 86457 w 629383"/>
                <a:gd name="connsiteY6" fmla="*/ 491638 h 491638"/>
                <a:gd name="connsiteX7" fmla="*/ 197973 w 629383"/>
                <a:gd name="connsiteY7" fmla="*/ 327842 h 491638"/>
                <a:gd name="connsiteX8" fmla="*/ 0 w 629383"/>
                <a:gd name="connsiteY8" fmla="*/ 426438 h 491638"/>
                <a:gd name="connsiteX9" fmla="*/ 150348 w 629383"/>
                <a:gd name="connsiteY9" fmla="*/ 249737 h 491638"/>
                <a:gd name="connsiteX10" fmla="*/ 76053 w 629383"/>
                <a:gd name="connsiteY10" fmla="*/ 224972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207938 w 686973"/>
                <a:gd name="connsiteY9" fmla="*/ 249737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255563 w 686973"/>
                <a:gd name="connsiteY7" fmla="*/ 327842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11773 w 686973"/>
                <a:gd name="connsiteY4" fmla="*/ 238307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364148 w 686973"/>
                <a:gd name="connsiteY2" fmla="*/ 167822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8914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86973"/>
                <a:gd name="connsiteY0" fmla="*/ 339014 h 491638"/>
                <a:gd name="connsiteX1" fmla="*/ 479621 w 686973"/>
                <a:gd name="connsiteY1" fmla="*/ 0 h 491638"/>
                <a:gd name="connsiteX2" fmla="*/ 425108 w 686973"/>
                <a:gd name="connsiteY2" fmla="*/ 121274 h 491638"/>
                <a:gd name="connsiteX3" fmla="*/ 570767 w 686973"/>
                <a:gd name="connsiteY3" fmla="*/ 80864 h 491638"/>
                <a:gd name="connsiteX4" fmla="*/ 458665 w 686973"/>
                <a:gd name="connsiteY4" fmla="*/ 208051 h 491638"/>
                <a:gd name="connsiteX5" fmla="*/ 686973 w 686973"/>
                <a:gd name="connsiteY5" fmla="*/ 160451 h 491638"/>
                <a:gd name="connsiteX6" fmla="*/ 144047 w 686973"/>
                <a:gd name="connsiteY6" fmla="*/ 491638 h 491638"/>
                <a:gd name="connsiteX7" fmla="*/ 180536 w 686973"/>
                <a:gd name="connsiteY7" fmla="*/ 379044 h 491638"/>
                <a:gd name="connsiteX8" fmla="*/ 57590 w 686973"/>
                <a:gd name="connsiteY8" fmla="*/ 426438 h 491638"/>
                <a:gd name="connsiteX9" fmla="*/ 142288 w 686973"/>
                <a:gd name="connsiteY9" fmla="*/ 298612 h 491638"/>
                <a:gd name="connsiteX10" fmla="*/ 0 w 686973"/>
                <a:gd name="connsiteY10" fmla="*/ 339014 h 491638"/>
                <a:gd name="connsiteX0" fmla="*/ 0 w 663527"/>
                <a:gd name="connsiteY0" fmla="*/ 339014 h 491638"/>
                <a:gd name="connsiteX1" fmla="*/ 479621 w 663527"/>
                <a:gd name="connsiteY1" fmla="*/ 0 h 491638"/>
                <a:gd name="connsiteX2" fmla="*/ 425108 w 663527"/>
                <a:gd name="connsiteY2" fmla="*/ 121274 h 491638"/>
                <a:gd name="connsiteX3" fmla="*/ 570767 w 663527"/>
                <a:gd name="connsiteY3" fmla="*/ 80864 h 491638"/>
                <a:gd name="connsiteX4" fmla="*/ 458665 w 663527"/>
                <a:gd name="connsiteY4" fmla="*/ 208051 h 491638"/>
                <a:gd name="connsiteX5" fmla="*/ 663527 w 663527"/>
                <a:gd name="connsiteY5" fmla="*/ 174416 h 491638"/>
                <a:gd name="connsiteX6" fmla="*/ 144047 w 663527"/>
                <a:gd name="connsiteY6" fmla="*/ 491638 h 491638"/>
                <a:gd name="connsiteX7" fmla="*/ 180536 w 663527"/>
                <a:gd name="connsiteY7" fmla="*/ 379044 h 491638"/>
                <a:gd name="connsiteX8" fmla="*/ 57590 w 663527"/>
                <a:gd name="connsiteY8" fmla="*/ 426438 h 491638"/>
                <a:gd name="connsiteX9" fmla="*/ 142288 w 663527"/>
                <a:gd name="connsiteY9" fmla="*/ 298612 h 491638"/>
                <a:gd name="connsiteX10" fmla="*/ 0 w 663527"/>
                <a:gd name="connsiteY10" fmla="*/ 339014 h 491638"/>
                <a:gd name="connsiteX0" fmla="*/ 0 w 663527"/>
                <a:gd name="connsiteY0" fmla="*/ 339014 h 500948"/>
                <a:gd name="connsiteX1" fmla="*/ 479621 w 663527"/>
                <a:gd name="connsiteY1" fmla="*/ 0 h 500948"/>
                <a:gd name="connsiteX2" fmla="*/ 425108 w 663527"/>
                <a:gd name="connsiteY2" fmla="*/ 121274 h 500948"/>
                <a:gd name="connsiteX3" fmla="*/ 570767 w 663527"/>
                <a:gd name="connsiteY3" fmla="*/ 80864 h 500948"/>
                <a:gd name="connsiteX4" fmla="*/ 458665 w 663527"/>
                <a:gd name="connsiteY4" fmla="*/ 208051 h 500948"/>
                <a:gd name="connsiteX5" fmla="*/ 663527 w 663527"/>
                <a:gd name="connsiteY5" fmla="*/ 174416 h 500948"/>
                <a:gd name="connsiteX6" fmla="*/ 148736 w 663527"/>
                <a:gd name="connsiteY6" fmla="*/ 500948 h 500948"/>
                <a:gd name="connsiteX7" fmla="*/ 180536 w 663527"/>
                <a:gd name="connsiteY7" fmla="*/ 379044 h 500948"/>
                <a:gd name="connsiteX8" fmla="*/ 57590 w 663527"/>
                <a:gd name="connsiteY8" fmla="*/ 426438 h 500948"/>
                <a:gd name="connsiteX9" fmla="*/ 142288 w 663527"/>
                <a:gd name="connsiteY9" fmla="*/ 298612 h 500948"/>
                <a:gd name="connsiteX10" fmla="*/ 0 w 663527"/>
                <a:gd name="connsiteY10" fmla="*/ 339014 h 50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3527" h="500948">
                  <a:moveTo>
                    <a:pt x="0" y="339014"/>
                  </a:moveTo>
                  <a:lnTo>
                    <a:pt x="479621" y="0"/>
                  </a:lnTo>
                  <a:lnTo>
                    <a:pt x="425108" y="121274"/>
                  </a:lnTo>
                  <a:lnTo>
                    <a:pt x="570767" y="80864"/>
                  </a:lnTo>
                  <a:lnTo>
                    <a:pt x="458665" y="208051"/>
                  </a:lnTo>
                  <a:lnTo>
                    <a:pt x="663527" y="174416"/>
                  </a:lnTo>
                  <a:lnTo>
                    <a:pt x="148736" y="500948"/>
                  </a:lnTo>
                  <a:lnTo>
                    <a:pt x="180536" y="379044"/>
                  </a:lnTo>
                  <a:lnTo>
                    <a:pt x="57590" y="426438"/>
                  </a:lnTo>
                  <a:lnTo>
                    <a:pt x="142288" y="298612"/>
                  </a:lnTo>
                  <a:lnTo>
                    <a:pt x="0" y="339014"/>
                  </a:lnTo>
                  <a:close/>
                </a:path>
              </a:pathLst>
            </a:custGeom>
            <a:solidFill>
              <a:srgbClr val="FECBD7">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ộp Văn bản 40">
              <a:extLst>
                <a:ext uri="{FF2B5EF4-FFF2-40B4-BE49-F238E27FC236}">
                  <a16:creationId xmlns:a16="http://schemas.microsoft.com/office/drawing/2014/main" id="{D91EB854-0576-41A3-AC02-DE15CBD366CD}"/>
                </a:ext>
              </a:extLst>
            </p:cNvPr>
            <p:cNvSpPr txBox="1"/>
            <p:nvPr/>
          </p:nvSpPr>
          <p:spPr>
            <a:xfrm>
              <a:off x="5539061" y="3209037"/>
              <a:ext cx="792404" cy="204379"/>
            </a:xfrm>
            <a:prstGeom prst="rect">
              <a:avLst/>
            </a:prstGeom>
            <a:noFill/>
          </p:spPr>
          <p:txBody>
            <a:bodyPr wrap="square" rtlCol="0">
              <a:spAutoFit/>
            </a:bodyPr>
            <a:lstStyle/>
            <a:p>
              <a:endParaRPr lang="vi-VN" sz="1600">
                <a:solidFill>
                  <a:srgbClr val="82081C"/>
                </a:solidFill>
                <a:latin typeface="Sedgwick Ave Display" panose="00000500000000000000" pitchFamily="2" charset="-93"/>
                <a:cs typeface="Pattaya" panose="00000500000000000000" pitchFamily="2" charset="-34"/>
              </a:endParaRPr>
            </a:p>
          </p:txBody>
        </p:sp>
      </p:grpSp>
      <p:sp>
        <p:nvSpPr>
          <p:cNvPr id="2" name="TextBox 1">
            <a:extLst>
              <a:ext uri="{FF2B5EF4-FFF2-40B4-BE49-F238E27FC236}">
                <a16:creationId xmlns:a16="http://schemas.microsoft.com/office/drawing/2014/main" id="{BFBCC34C-EB0E-4813-AB77-3119D698B1E2}"/>
              </a:ext>
            </a:extLst>
          </p:cNvPr>
          <p:cNvSpPr txBox="1"/>
          <p:nvPr/>
        </p:nvSpPr>
        <p:spPr>
          <a:xfrm>
            <a:off x="7359666" y="2973420"/>
            <a:ext cx="4324350" cy="2031325"/>
          </a:xfrm>
          <a:prstGeom prst="rect">
            <a:avLst/>
          </a:prstGeom>
          <a:noFill/>
        </p:spPr>
        <p:txBody>
          <a:bodyPr wrap="square" rtlCol="0">
            <a:spAutoFit/>
          </a:bodyPr>
          <a:lstStyle/>
          <a:p>
            <a:r>
              <a:rPr lang="vi-VN" dirty="0"/>
              <a:t>Cuộc sống chẳng bao giờ có sự công bằng. Bởi vậy nếu bạn đang tìm kiếm sự công bằng thì đó là một điều phi lý. Hay còn gọi là sự phi lý của công bằng.</a:t>
            </a:r>
          </a:p>
          <a:p>
            <a:r>
              <a:rPr lang="vi-VN" dirty="0"/>
              <a:t>Nhưng đừng vội oán trách số phận, thay vào đó “Hãy làm quen với nó”. (Bill Gates)</a:t>
            </a:r>
          </a:p>
        </p:txBody>
      </p:sp>
      <p:sp>
        <p:nvSpPr>
          <p:cNvPr id="5" name="TextBox 4">
            <a:extLst>
              <a:ext uri="{FF2B5EF4-FFF2-40B4-BE49-F238E27FC236}">
                <a16:creationId xmlns:a16="http://schemas.microsoft.com/office/drawing/2014/main" id="{211C3E85-3B40-41F0-9C46-5DAAC5E87BD2}"/>
              </a:ext>
            </a:extLst>
          </p:cNvPr>
          <p:cNvSpPr txBox="1"/>
          <p:nvPr/>
        </p:nvSpPr>
        <p:spPr>
          <a:xfrm>
            <a:off x="2023311" y="3429000"/>
            <a:ext cx="3663950" cy="954107"/>
          </a:xfrm>
          <a:prstGeom prst="rect">
            <a:avLst/>
          </a:prstGeom>
          <a:noFill/>
        </p:spPr>
        <p:txBody>
          <a:bodyPr wrap="square" rtlCol="0">
            <a:spAutoFit/>
          </a:bodyPr>
          <a:lstStyle/>
          <a:p>
            <a:pPr algn="ctr"/>
            <a:r>
              <a:rPr lang="en-US" sz="2800" dirty="0" err="1">
                <a:solidFill>
                  <a:schemeClr val="bg1"/>
                </a:solidFill>
                <a:latin typeface="Times New Roman" panose="02020603050405020304" pitchFamily="18" charset="0"/>
                <a:cs typeface="Times New Roman" panose="02020603050405020304" pitchFamily="18" charset="0"/>
              </a:rPr>
              <a:t>Cuộc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sống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vốn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dĩ</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không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công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bằng</a:t>
            </a:r>
            <a:r>
              <a:rPr lang="en-US" sz="2800" dirty="0">
                <a:solidFill>
                  <a:schemeClr val="bg1"/>
                </a:solidFill>
                <a:latin typeface="Times New Roman" panose="02020603050405020304" pitchFamily="18" charset="0"/>
                <a:cs typeface="Times New Roman" panose="02020603050405020304" pitchFamily="18" charset="0"/>
              </a:rPr>
              <a:t> ?</a:t>
            </a:r>
            <a:endParaRPr lang="vi-V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6117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7C9E"/>
        </a:solidFill>
        <a:effectLst/>
      </p:bgPr>
    </p:bg>
    <p:spTree>
      <p:nvGrpSpPr>
        <p:cNvPr id="1" name=""/>
        <p:cNvGrpSpPr/>
        <p:nvPr/>
      </p:nvGrpSpPr>
      <p:grpSpPr>
        <a:xfrm>
          <a:off x="0" y="0"/>
          <a:ext cx="0" cy="0"/>
          <a:chOff x="0" y="0"/>
          <a:chExt cx="0" cy="0"/>
        </a:xfrm>
      </p:grpSpPr>
      <p:sp>
        <p:nvSpPr>
          <p:cNvPr id="9" name="Hộp Văn bản 8">
            <a:extLst>
              <a:ext uri="{FF2B5EF4-FFF2-40B4-BE49-F238E27FC236}">
                <a16:creationId xmlns:a16="http://schemas.microsoft.com/office/drawing/2014/main" id="{76AEDFFE-A01B-411F-94B2-3091C20609C5}"/>
              </a:ext>
            </a:extLst>
          </p:cNvPr>
          <p:cNvSpPr txBox="1"/>
          <p:nvPr/>
        </p:nvSpPr>
        <p:spPr>
          <a:xfrm>
            <a:off x="-1381529" y="1056706"/>
            <a:ext cx="6579642" cy="830997"/>
          </a:xfrm>
          <a:prstGeom prst="rect">
            <a:avLst/>
          </a:prstGeom>
          <a:noFill/>
        </p:spPr>
        <p:txBody>
          <a:bodyPr wrap="square" rtlCol="0">
            <a:spAutoFit/>
          </a:bodyPr>
          <a:lstStyle/>
          <a:p>
            <a:pPr algn="r"/>
            <a:r>
              <a:rPr lang="en-US" sz="4800" dirty="0" err="1">
                <a:solidFill>
                  <a:schemeClr val="bg1"/>
                </a:solidFill>
                <a:latin typeface="Times New Roman" panose="02020603050405020304" pitchFamily="18" charset="0"/>
                <a:cs typeface="Times New Roman" panose="02020603050405020304" pitchFamily="18" charset="0"/>
              </a:rPr>
              <a:t>Nội</a:t>
            </a:r>
            <a:r>
              <a:rPr lang="en-US" sz="4800" dirty="0">
                <a:solidFill>
                  <a:schemeClr val="bg1"/>
                </a:solidFill>
                <a:latin typeface="Times New Roman" panose="02020603050405020304" pitchFamily="18" charset="0"/>
                <a:cs typeface="Times New Roman" panose="02020603050405020304" pitchFamily="18" charset="0"/>
              </a:rPr>
              <a:t> dung 5</a:t>
            </a:r>
            <a:endParaRPr lang="vi-VN" sz="4800" dirty="0">
              <a:solidFill>
                <a:schemeClr val="bg1"/>
              </a:solidFill>
              <a:latin typeface="Times New Roman" panose="02020603050405020304" pitchFamily="18" charset="0"/>
              <a:cs typeface="Times New Roman" panose="02020603050405020304" pitchFamily="18" charset="0"/>
            </a:endParaRPr>
          </a:p>
        </p:txBody>
      </p:sp>
      <p:grpSp>
        <p:nvGrpSpPr>
          <p:cNvPr id="11" name="Nhóm 10">
            <a:extLst>
              <a:ext uri="{FF2B5EF4-FFF2-40B4-BE49-F238E27FC236}">
                <a16:creationId xmlns:a16="http://schemas.microsoft.com/office/drawing/2014/main" id="{460B85B7-7466-4227-B7FD-652D47C10B94}"/>
              </a:ext>
            </a:extLst>
          </p:cNvPr>
          <p:cNvGrpSpPr/>
          <p:nvPr/>
        </p:nvGrpSpPr>
        <p:grpSpPr>
          <a:xfrm>
            <a:off x="6642692" y="836931"/>
            <a:ext cx="5422927" cy="7169645"/>
            <a:chOff x="6869717" y="1364438"/>
            <a:chExt cx="4060372" cy="4671181"/>
          </a:xfrm>
        </p:grpSpPr>
        <p:sp>
          <p:nvSpPr>
            <p:cNvPr id="12" name="Hình chữ nhật: Góc Tròn 11">
              <a:extLst>
                <a:ext uri="{FF2B5EF4-FFF2-40B4-BE49-F238E27FC236}">
                  <a16:creationId xmlns:a16="http://schemas.microsoft.com/office/drawing/2014/main" id="{9FF58210-DF58-45BF-AB26-E032235E3BDC}"/>
                </a:ext>
              </a:extLst>
            </p:cNvPr>
            <p:cNvSpPr/>
            <p:nvPr/>
          </p:nvSpPr>
          <p:spPr>
            <a:xfrm>
              <a:off x="6869717" y="1364438"/>
              <a:ext cx="4060372" cy="4671181"/>
            </a:xfrm>
            <a:prstGeom prst="roundRect">
              <a:avLst>
                <a:gd name="adj" fmla="val 11305"/>
              </a:avLst>
            </a:prstGeom>
            <a:solidFill>
              <a:srgbClr val="FB9CB4"/>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329555A-A3F2-4DAB-B75D-1BEFA2B8A8A4}"/>
                </a:ext>
              </a:extLst>
            </p:cNvPr>
            <p:cNvSpPr/>
            <p:nvPr/>
          </p:nvSpPr>
          <p:spPr>
            <a:xfrm>
              <a:off x="8765578" y="5586699"/>
              <a:ext cx="330741" cy="335296"/>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7D0E174C-766C-4D91-94E4-95EC6D3BCE4A}"/>
                </a:ext>
              </a:extLst>
            </p:cNvPr>
            <p:cNvSpPr/>
            <p:nvPr/>
          </p:nvSpPr>
          <p:spPr>
            <a:xfrm>
              <a:off x="8495798" y="1466041"/>
              <a:ext cx="78608" cy="83171"/>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Góc Tròn 14">
              <a:extLst>
                <a:ext uri="{FF2B5EF4-FFF2-40B4-BE49-F238E27FC236}">
                  <a16:creationId xmlns:a16="http://schemas.microsoft.com/office/drawing/2014/main" id="{D68C93F5-7B10-4170-B1D2-B10F96699DEE}"/>
                </a:ext>
              </a:extLst>
            </p:cNvPr>
            <p:cNvSpPr/>
            <p:nvPr/>
          </p:nvSpPr>
          <p:spPr>
            <a:xfrm>
              <a:off x="8616988" y="1494556"/>
              <a:ext cx="704177" cy="45719"/>
            </a:xfrm>
            <a:prstGeom prst="roundRect">
              <a:avLst>
                <a:gd name="adj" fmla="val 50000"/>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7" name="!! 1">
            <a:extLst>
              <a:ext uri="{FF2B5EF4-FFF2-40B4-BE49-F238E27FC236}">
                <a16:creationId xmlns:a16="http://schemas.microsoft.com/office/drawing/2014/main" id="{A738D435-16EF-4709-A2E3-5D0D5662B6AF}"/>
              </a:ext>
            </a:extLst>
          </p:cNvPr>
          <p:cNvSpPr/>
          <p:nvPr/>
        </p:nvSpPr>
        <p:spPr>
          <a:xfrm>
            <a:off x="7056506" y="1306532"/>
            <a:ext cx="4708031" cy="5836613"/>
          </a:xfrm>
          <a:prstGeom prst="roundRect">
            <a:avLst>
              <a:gd name="adj" fmla="val 10922"/>
            </a:avLst>
          </a:prstGeom>
          <a:solidFill>
            <a:schemeClr val="bg1"/>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8" name="!! 2">
            <a:extLst>
              <a:ext uri="{FF2B5EF4-FFF2-40B4-BE49-F238E27FC236}">
                <a16:creationId xmlns:a16="http://schemas.microsoft.com/office/drawing/2014/main" id="{BE78563A-0BAC-4737-9D3C-C5F9BF28863E}"/>
              </a:ext>
            </a:extLst>
          </p:cNvPr>
          <p:cNvPicPr>
            <a:picLocks noChangeAspect="1"/>
          </p:cNvPicPr>
          <p:nvPr/>
        </p:nvPicPr>
        <p:blipFill rotWithShape="1">
          <a:blip r:embed="rId2"/>
          <a:srcRect l="-156" r="156"/>
          <a:stretch/>
        </p:blipFill>
        <p:spPr>
          <a:xfrm>
            <a:off x="790535" y="2881221"/>
            <a:ext cx="5786025" cy="1792379"/>
          </a:xfrm>
          <a:prstGeom prst="rect">
            <a:avLst/>
          </a:prstGeom>
        </p:spPr>
      </p:pic>
      <p:sp>
        <p:nvSpPr>
          <p:cNvPr id="2" name="TextBox 1">
            <a:extLst>
              <a:ext uri="{FF2B5EF4-FFF2-40B4-BE49-F238E27FC236}">
                <a16:creationId xmlns:a16="http://schemas.microsoft.com/office/drawing/2014/main" id="{745B1ACE-5A31-4383-9DF3-67B7FC102124}"/>
              </a:ext>
            </a:extLst>
          </p:cNvPr>
          <p:cNvSpPr txBox="1"/>
          <p:nvPr/>
        </p:nvSpPr>
        <p:spPr>
          <a:xfrm>
            <a:off x="1054100" y="3214584"/>
            <a:ext cx="4248150" cy="954107"/>
          </a:xfrm>
          <a:prstGeom prst="rect">
            <a:avLst/>
          </a:prstGeom>
          <a:noFill/>
        </p:spPr>
        <p:txBody>
          <a:bodyPr wrap="square" rtlCol="0">
            <a:spAutoFit/>
          </a:bodyPr>
          <a:lstStyle/>
          <a:p>
            <a:pPr algn="ctr"/>
            <a:r>
              <a:rPr lang="en-US" sz="2800" dirty="0" err="1">
                <a:solidFill>
                  <a:schemeClr val="bg1"/>
                </a:solidFill>
              </a:rPr>
              <a:t>Bạn</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xứng</a:t>
            </a:r>
            <a:r>
              <a:rPr lang="en-US" sz="2800" dirty="0">
                <a:solidFill>
                  <a:schemeClr val="bg1"/>
                </a:solidFill>
              </a:rPr>
              <a:t> </a:t>
            </a:r>
            <a:r>
              <a:rPr lang="en-US" sz="2800" dirty="0" err="1">
                <a:solidFill>
                  <a:schemeClr val="bg1"/>
                </a:solidFill>
              </a:rPr>
              <a:t>đáng</a:t>
            </a:r>
            <a:r>
              <a:rPr lang="en-US" sz="2800" dirty="0">
                <a:solidFill>
                  <a:schemeClr val="bg1"/>
                </a:solidFill>
              </a:rPr>
              <a:t> </a:t>
            </a:r>
            <a:r>
              <a:rPr lang="en-US" sz="2800" dirty="0" err="1">
                <a:solidFill>
                  <a:schemeClr val="bg1"/>
                </a:solidFill>
              </a:rPr>
              <a:t>nhận</a:t>
            </a:r>
            <a:r>
              <a:rPr lang="en-US" sz="2800" dirty="0">
                <a:solidFill>
                  <a:schemeClr val="bg1"/>
                </a:solidFill>
              </a:rPr>
              <a:t> </a:t>
            </a:r>
            <a:r>
              <a:rPr lang="en-US" sz="2800" dirty="0" err="1">
                <a:solidFill>
                  <a:schemeClr val="bg1"/>
                </a:solidFill>
              </a:rPr>
              <a:t>được</a:t>
            </a:r>
            <a:r>
              <a:rPr lang="en-US" sz="2800" dirty="0">
                <a:solidFill>
                  <a:schemeClr val="bg1"/>
                </a:solidFill>
              </a:rPr>
              <a:t> </a:t>
            </a:r>
            <a:r>
              <a:rPr lang="en-US" sz="2800" dirty="0" err="1">
                <a:solidFill>
                  <a:schemeClr val="bg1"/>
                </a:solidFill>
              </a:rPr>
              <a:t>công</a:t>
            </a:r>
            <a:r>
              <a:rPr lang="en-US" sz="2800" dirty="0">
                <a:solidFill>
                  <a:schemeClr val="bg1"/>
                </a:solidFill>
              </a:rPr>
              <a:t> </a:t>
            </a:r>
            <a:r>
              <a:rPr lang="en-US" sz="2800" dirty="0" err="1">
                <a:solidFill>
                  <a:schemeClr val="bg1"/>
                </a:solidFill>
              </a:rPr>
              <a:t>bằng</a:t>
            </a:r>
            <a:r>
              <a:rPr lang="en-US" sz="2800" dirty="0">
                <a:solidFill>
                  <a:schemeClr val="bg1"/>
                </a:solidFill>
              </a:rPr>
              <a:t> ?</a:t>
            </a:r>
            <a:endParaRPr lang="vi-VN" sz="2800" dirty="0">
              <a:solidFill>
                <a:schemeClr val="bg1"/>
              </a:solidFill>
            </a:endParaRPr>
          </a:p>
        </p:txBody>
      </p:sp>
      <p:sp>
        <p:nvSpPr>
          <p:cNvPr id="3" name="TextBox 2">
            <a:extLst>
              <a:ext uri="{FF2B5EF4-FFF2-40B4-BE49-F238E27FC236}">
                <a16:creationId xmlns:a16="http://schemas.microsoft.com/office/drawing/2014/main" id="{4661F9E4-4369-46A5-BCC9-716735E3795B}"/>
              </a:ext>
            </a:extLst>
          </p:cNvPr>
          <p:cNvSpPr txBox="1"/>
          <p:nvPr/>
        </p:nvSpPr>
        <p:spPr>
          <a:xfrm>
            <a:off x="7346950" y="1636621"/>
            <a:ext cx="4133850" cy="4308872"/>
          </a:xfrm>
          <a:prstGeom prst="rect">
            <a:avLst/>
          </a:prstGeom>
          <a:noFill/>
        </p:spPr>
        <p:txBody>
          <a:bodyPr wrap="square" rtlCol="0">
            <a:spAutoFit/>
          </a:bodyPr>
          <a:lstStyle/>
          <a:p>
            <a:pPr marL="342900" indent="-342900">
              <a:spcBef>
                <a:spcPts val="600"/>
              </a:spcBef>
              <a:buFont typeface="Wingdings" panose="05000000000000000000" pitchFamily="2" charset="2"/>
              <a:buChar char=""/>
            </a:pPr>
            <a:r>
              <a:rPr lang="en-US" sz="2400" dirty="0" err="1"/>
              <a:t>Học</a:t>
            </a:r>
            <a:r>
              <a:rPr lang="en-US" sz="2400" dirty="0"/>
              <a:t> </a:t>
            </a:r>
            <a:r>
              <a:rPr lang="en-US" sz="2400" dirty="0" err="1"/>
              <a:t>cách</a:t>
            </a:r>
            <a:r>
              <a:rPr lang="en-US" sz="2400" dirty="0"/>
              <a:t> </a:t>
            </a:r>
            <a:r>
              <a:rPr lang="en-US" sz="2400" dirty="0" err="1"/>
              <a:t>đối</a:t>
            </a:r>
            <a:r>
              <a:rPr lang="en-US" sz="2400" dirty="0"/>
              <a:t> </a:t>
            </a:r>
            <a:r>
              <a:rPr lang="en-US" sz="2400" dirty="0" err="1"/>
              <a:t>diện</a:t>
            </a:r>
            <a:r>
              <a:rPr lang="en-US" sz="2400" dirty="0"/>
              <a:t>, can </a:t>
            </a:r>
            <a:r>
              <a:rPr lang="en-US" sz="2400" dirty="0" err="1"/>
              <a:t>đảm</a:t>
            </a:r>
            <a:r>
              <a:rPr lang="en-US" sz="2400" dirty="0"/>
              <a:t> </a:t>
            </a:r>
            <a:r>
              <a:rPr lang="en-US" sz="2400" dirty="0" err="1"/>
              <a:t>giành</a:t>
            </a:r>
            <a:r>
              <a:rPr lang="en-US" sz="2400" dirty="0"/>
              <a:t> </a:t>
            </a:r>
            <a:r>
              <a:rPr lang="en-US" sz="2400" dirty="0" err="1"/>
              <a:t>lại</a:t>
            </a:r>
            <a:r>
              <a:rPr lang="en-US" sz="2400" dirty="0"/>
              <a:t> </a:t>
            </a:r>
            <a:r>
              <a:rPr lang="en-US" sz="2400" dirty="0" err="1"/>
              <a:t>phần</a:t>
            </a:r>
            <a:r>
              <a:rPr lang="en-US" sz="2400" dirty="0"/>
              <a:t> </a:t>
            </a:r>
            <a:r>
              <a:rPr lang="en-US" sz="2400" dirty="0" err="1"/>
              <a:t>công</a:t>
            </a:r>
            <a:r>
              <a:rPr lang="en-US" sz="2400" dirty="0"/>
              <a:t> </a:t>
            </a:r>
            <a:r>
              <a:rPr lang="en-US" sz="2400" dirty="0" err="1"/>
              <a:t>bằng</a:t>
            </a:r>
            <a:r>
              <a:rPr lang="en-US" sz="2400" dirty="0"/>
              <a:t> </a:t>
            </a:r>
            <a:r>
              <a:rPr lang="en-US" sz="2400" dirty="0" err="1"/>
              <a:t>vốn</a:t>
            </a:r>
            <a:r>
              <a:rPr lang="en-US" sz="2400" dirty="0"/>
              <a:t> </a:t>
            </a:r>
            <a:r>
              <a:rPr lang="en-US" sz="2400" dirty="0" err="1"/>
              <a:t>có</a:t>
            </a:r>
            <a:r>
              <a:rPr lang="en-US" sz="2400" dirty="0"/>
              <a:t> </a:t>
            </a:r>
            <a:r>
              <a:rPr lang="en-US" sz="2400" dirty="0" err="1"/>
              <a:t>với</a:t>
            </a:r>
            <a:r>
              <a:rPr lang="en-US" sz="2400" dirty="0"/>
              <a:t> </a:t>
            </a:r>
            <a:r>
              <a:rPr lang="en-US" sz="2400" dirty="0" err="1"/>
              <a:t>sự</a:t>
            </a:r>
            <a:r>
              <a:rPr lang="en-US" sz="2400" dirty="0"/>
              <a:t> </a:t>
            </a:r>
            <a:r>
              <a:rPr lang="en-US" sz="2400" dirty="0" err="1"/>
              <a:t>kiên</a:t>
            </a:r>
            <a:r>
              <a:rPr lang="en-US" sz="2400" dirty="0"/>
              <a:t> </a:t>
            </a:r>
            <a:r>
              <a:rPr lang="en-US" sz="2400" dirty="0" err="1"/>
              <a:t>trì</a:t>
            </a:r>
            <a:r>
              <a:rPr lang="en-US" sz="2400" dirty="0"/>
              <a:t>, </a:t>
            </a:r>
            <a:r>
              <a:rPr lang="en-US" sz="2400" dirty="0" err="1"/>
              <a:t>nổ</a:t>
            </a:r>
            <a:r>
              <a:rPr lang="en-US" sz="2400" dirty="0"/>
              <a:t> </a:t>
            </a:r>
            <a:r>
              <a:rPr lang="en-US" sz="2400" dirty="0" err="1"/>
              <a:t>lực</a:t>
            </a:r>
            <a:r>
              <a:rPr lang="en-US" sz="2400" dirty="0"/>
              <a:t> </a:t>
            </a:r>
            <a:r>
              <a:rPr lang="en-US" sz="2400" dirty="0" err="1"/>
              <a:t>không</a:t>
            </a:r>
            <a:r>
              <a:rPr lang="en-US" sz="2400" dirty="0"/>
              <a:t> </a:t>
            </a:r>
            <a:r>
              <a:rPr lang="en-US" sz="2400" dirty="0" err="1"/>
              <a:t>ngừng</a:t>
            </a:r>
            <a:r>
              <a:rPr lang="en-US" sz="2400" dirty="0"/>
              <a:t> </a:t>
            </a:r>
            <a:r>
              <a:rPr lang="en-US" sz="2400" dirty="0" err="1"/>
              <a:t>nghỉ</a:t>
            </a:r>
            <a:r>
              <a:rPr lang="en-US" sz="2400" dirty="0"/>
              <a:t>.</a:t>
            </a:r>
          </a:p>
          <a:p>
            <a:pPr marL="342900" indent="-342900">
              <a:spcBef>
                <a:spcPts val="600"/>
              </a:spcBef>
              <a:buFont typeface="Wingdings" panose="05000000000000000000" pitchFamily="2" charset="2"/>
              <a:buChar char=""/>
            </a:pPr>
            <a:r>
              <a:rPr lang="en-US" sz="2400" dirty="0" err="1"/>
              <a:t>Đừng</a:t>
            </a:r>
            <a:r>
              <a:rPr lang="en-US" sz="2400" dirty="0"/>
              <a:t> than </a:t>
            </a:r>
            <a:r>
              <a:rPr lang="en-US" sz="2400" dirty="0" err="1"/>
              <a:t>rằng</a:t>
            </a:r>
            <a:r>
              <a:rPr lang="en-US" sz="2400" dirty="0"/>
              <a:t> </a:t>
            </a:r>
            <a:r>
              <a:rPr lang="en-US" sz="2400" dirty="0" err="1"/>
              <a:t>cuộc</a:t>
            </a:r>
            <a:r>
              <a:rPr lang="en-US" sz="2400" dirty="0"/>
              <a:t> </a:t>
            </a:r>
            <a:r>
              <a:rPr lang="en-US" sz="2400" dirty="0" err="1"/>
              <a:t>sống</a:t>
            </a:r>
            <a:r>
              <a:rPr lang="en-US" sz="2400" dirty="0"/>
              <a:t> </a:t>
            </a:r>
            <a:r>
              <a:rPr lang="en-US" sz="2400" dirty="0" err="1"/>
              <a:t>không</a:t>
            </a:r>
            <a:r>
              <a:rPr lang="en-US" sz="2400" dirty="0"/>
              <a:t> </a:t>
            </a:r>
            <a:r>
              <a:rPr lang="en-US" sz="2400" dirty="0" err="1"/>
              <a:t>bất</a:t>
            </a:r>
            <a:r>
              <a:rPr lang="en-US" sz="2400" dirty="0"/>
              <a:t> </a:t>
            </a:r>
            <a:r>
              <a:rPr lang="en-US" sz="2400" dirty="0" err="1"/>
              <a:t>công</a:t>
            </a:r>
            <a:r>
              <a:rPr lang="en-US" sz="2400" dirty="0"/>
              <a:t>, </a:t>
            </a:r>
            <a:r>
              <a:rPr lang="en-US" sz="2400" dirty="0" err="1"/>
              <a:t>hãy</a:t>
            </a:r>
            <a:r>
              <a:rPr lang="en-US" sz="2400" dirty="0"/>
              <a:t> </a:t>
            </a:r>
            <a:r>
              <a:rPr lang="en-US" sz="2400" dirty="0" err="1"/>
              <a:t>cố</a:t>
            </a:r>
            <a:r>
              <a:rPr lang="en-US" sz="2400" dirty="0"/>
              <a:t> </a:t>
            </a:r>
            <a:r>
              <a:rPr lang="en-US" sz="2400" dirty="0" err="1"/>
              <a:t>gắng</a:t>
            </a:r>
            <a:r>
              <a:rPr lang="en-US" sz="2400" dirty="0"/>
              <a:t> </a:t>
            </a:r>
            <a:r>
              <a:rPr lang="en-US" sz="2400" dirty="0" err="1"/>
              <a:t>hơn</a:t>
            </a:r>
            <a:r>
              <a:rPr lang="en-US" sz="2400" dirty="0"/>
              <a:t> </a:t>
            </a:r>
            <a:r>
              <a:rPr lang="en-US" sz="2400" dirty="0" err="1"/>
              <a:t>nữa</a:t>
            </a:r>
            <a:r>
              <a:rPr lang="en-US" sz="2400" dirty="0"/>
              <a:t>.</a:t>
            </a:r>
          </a:p>
          <a:p>
            <a:pPr marL="342900" indent="-342900">
              <a:spcBef>
                <a:spcPts val="600"/>
              </a:spcBef>
              <a:buFont typeface="Wingdings" panose="05000000000000000000" pitchFamily="2" charset="2"/>
              <a:buChar char=""/>
            </a:pPr>
            <a:r>
              <a:rPr lang="en-US" sz="2400" dirty="0" err="1"/>
              <a:t>Cuộc</a:t>
            </a:r>
            <a:r>
              <a:rPr lang="en-US" sz="2400" dirty="0"/>
              <a:t> </a:t>
            </a:r>
            <a:r>
              <a:rPr lang="en-US" sz="2400" dirty="0" err="1"/>
              <a:t>sống</a:t>
            </a:r>
            <a:r>
              <a:rPr lang="en-US" sz="2400" dirty="0"/>
              <a:t> </a:t>
            </a:r>
            <a:r>
              <a:rPr lang="en-US" sz="2400" dirty="0" err="1"/>
              <a:t>cần</a:t>
            </a:r>
            <a:r>
              <a:rPr lang="en-US" sz="2400" dirty="0"/>
              <a:t> </a:t>
            </a:r>
            <a:r>
              <a:rPr lang="en-US" sz="2400" dirty="0" err="1"/>
              <a:t>có</a:t>
            </a:r>
            <a:r>
              <a:rPr lang="en-US" sz="2400" dirty="0"/>
              <a:t> </a:t>
            </a:r>
            <a:r>
              <a:rPr lang="en-US" sz="2400" dirty="0" err="1"/>
              <a:t>sự</a:t>
            </a:r>
            <a:r>
              <a:rPr lang="en-US" sz="2400" dirty="0"/>
              <a:t> </a:t>
            </a:r>
            <a:r>
              <a:rPr lang="en-US" sz="2400" dirty="0" err="1"/>
              <a:t>không</a:t>
            </a:r>
            <a:r>
              <a:rPr lang="en-US" sz="2400" dirty="0"/>
              <a:t> </a:t>
            </a:r>
            <a:r>
              <a:rPr lang="en-US" sz="2400" dirty="0" err="1"/>
              <a:t>công</a:t>
            </a:r>
            <a:r>
              <a:rPr lang="en-US" sz="2400" dirty="0"/>
              <a:t> </a:t>
            </a:r>
            <a:r>
              <a:rPr lang="en-US" sz="2400" dirty="0" err="1"/>
              <a:t>bằng</a:t>
            </a:r>
            <a:r>
              <a:rPr lang="en-US" sz="2400" dirty="0"/>
              <a:t> </a:t>
            </a:r>
            <a:r>
              <a:rPr lang="en-US" sz="2400" dirty="0" err="1"/>
              <a:t>để</a:t>
            </a:r>
            <a:r>
              <a:rPr lang="en-US" sz="2400" dirty="0"/>
              <a:t> </a:t>
            </a:r>
            <a:r>
              <a:rPr lang="en-US" sz="2400" dirty="0" err="1"/>
              <a:t>ổn</a:t>
            </a:r>
            <a:r>
              <a:rPr lang="en-US" sz="2400" dirty="0"/>
              <a:t> </a:t>
            </a:r>
            <a:r>
              <a:rPr lang="en-US" sz="2400" dirty="0" err="1"/>
              <a:t>định</a:t>
            </a:r>
            <a:r>
              <a:rPr lang="en-US" sz="2400" dirty="0"/>
              <a:t> </a:t>
            </a:r>
            <a:r>
              <a:rPr lang="en-US" sz="2400" dirty="0" err="1"/>
              <a:t>và</a:t>
            </a:r>
            <a:r>
              <a:rPr lang="en-US" sz="2400" dirty="0"/>
              <a:t> </a:t>
            </a:r>
            <a:r>
              <a:rPr lang="en-US" sz="2400" dirty="0" err="1"/>
              <a:t>thúc</a:t>
            </a:r>
            <a:r>
              <a:rPr lang="en-US" sz="2400" dirty="0"/>
              <a:t> </a:t>
            </a:r>
            <a:r>
              <a:rPr lang="en-US" sz="2400" dirty="0" err="1"/>
              <a:t>đẩy</a:t>
            </a:r>
            <a:r>
              <a:rPr lang="en-US" sz="2400" dirty="0"/>
              <a:t> con </a:t>
            </a:r>
            <a:r>
              <a:rPr lang="en-US" sz="2400" dirty="0" err="1"/>
              <a:t>người</a:t>
            </a:r>
            <a:endParaRPr lang="en-US" sz="2400" dirty="0"/>
          </a:p>
          <a:p>
            <a:pPr marL="342900" indent="-342900">
              <a:buFont typeface="Wingdings" panose="05000000000000000000" pitchFamily="2" charset="2"/>
              <a:buChar char=""/>
            </a:pPr>
            <a:endParaRPr lang="vi-VN" sz="2400" dirty="0"/>
          </a:p>
        </p:txBody>
      </p:sp>
    </p:spTree>
    <p:extLst>
      <p:ext uri="{BB962C8B-B14F-4D97-AF65-F5344CB8AC3E}">
        <p14:creationId xmlns:p14="http://schemas.microsoft.com/office/powerpoint/2010/main" val="13350044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6" name="Hình chữ nhật 5">
            <a:extLst>
              <a:ext uri="{FF2B5EF4-FFF2-40B4-BE49-F238E27FC236}">
                <a16:creationId xmlns:a16="http://schemas.microsoft.com/office/drawing/2014/main" id="{356A183A-6E3C-4BAD-B7FC-EC5430AE5AE0}"/>
              </a:ext>
            </a:extLst>
          </p:cNvPr>
          <p:cNvSpPr/>
          <p:nvPr/>
        </p:nvSpPr>
        <p:spPr>
          <a:xfrm>
            <a:off x="57176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6">
            <a:extLst>
              <a:ext uri="{FF2B5EF4-FFF2-40B4-BE49-F238E27FC236}">
                <a16:creationId xmlns:a16="http://schemas.microsoft.com/office/drawing/2014/main" id="{13F1EC02-E2A0-49AC-AC1C-AB35D7A14DA7}"/>
              </a:ext>
            </a:extLst>
          </p:cNvPr>
          <p:cNvSpPr/>
          <p:nvPr/>
        </p:nvSpPr>
        <p:spPr>
          <a:xfrm>
            <a:off x="175238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1FF25C97-A276-4CAD-AF32-F90D73126BBC}"/>
              </a:ext>
            </a:extLst>
          </p:cNvPr>
          <p:cNvSpPr/>
          <p:nvPr/>
        </p:nvSpPr>
        <p:spPr>
          <a:xfrm>
            <a:off x="293300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a:extLst>
              <a:ext uri="{FF2B5EF4-FFF2-40B4-BE49-F238E27FC236}">
                <a16:creationId xmlns:a16="http://schemas.microsoft.com/office/drawing/2014/main" id="{44E00AAA-DED9-4E6B-9D1F-B9A709673E1D}"/>
              </a:ext>
            </a:extLst>
          </p:cNvPr>
          <p:cNvSpPr/>
          <p:nvPr/>
        </p:nvSpPr>
        <p:spPr>
          <a:xfrm>
            <a:off x="411361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B5BCC9F7-5DF0-4517-AE16-E039B8D847FF}"/>
              </a:ext>
            </a:extLst>
          </p:cNvPr>
          <p:cNvSpPr/>
          <p:nvPr/>
        </p:nvSpPr>
        <p:spPr>
          <a:xfrm>
            <a:off x="529423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EF15844D-A6BD-4E6B-B2B5-1AE7BB8B745F}"/>
              </a:ext>
            </a:extLst>
          </p:cNvPr>
          <p:cNvSpPr/>
          <p:nvPr/>
        </p:nvSpPr>
        <p:spPr>
          <a:xfrm>
            <a:off x="647485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8EFB8DD1-2682-474D-95EC-954ACB615583}"/>
              </a:ext>
            </a:extLst>
          </p:cNvPr>
          <p:cNvSpPr/>
          <p:nvPr/>
        </p:nvSpPr>
        <p:spPr>
          <a:xfrm>
            <a:off x="765547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83847C4-2A35-49A8-9CC3-F234A9DF7CB6}"/>
              </a:ext>
            </a:extLst>
          </p:cNvPr>
          <p:cNvSpPr/>
          <p:nvPr/>
        </p:nvSpPr>
        <p:spPr>
          <a:xfrm>
            <a:off x="883609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F74EBF45-14A2-442D-883A-1258E86A53A3}"/>
              </a:ext>
            </a:extLst>
          </p:cNvPr>
          <p:cNvSpPr/>
          <p:nvPr/>
        </p:nvSpPr>
        <p:spPr>
          <a:xfrm>
            <a:off x="1001670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14">
            <a:extLst>
              <a:ext uri="{FF2B5EF4-FFF2-40B4-BE49-F238E27FC236}">
                <a16:creationId xmlns:a16="http://schemas.microsoft.com/office/drawing/2014/main" id="{A3112F17-2BF8-43FC-BE94-0E489664B696}"/>
              </a:ext>
            </a:extLst>
          </p:cNvPr>
          <p:cNvSpPr/>
          <p:nvPr/>
        </p:nvSpPr>
        <p:spPr>
          <a:xfrm>
            <a:off x="1119732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EB7C5BD0-860C-4508-9BA7-D254B970EEC5}"/>
              </a:ext>
            </a:extLst>
          </p:cNvPr>
          <p:cNvSpPr/>
          <p:nvPr/>
        </p:nvSpPr>
        <p:spPr>
          <a:xfrm rot="5400000">
            <a:off x="5803149" y="-5201857"/>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ình chữ nhật 16">
            <a:extLst>
              <a:ext uri="{FF2B5EF4-FFF2-40B4-BE49-F238E27FC236}">
                <a16:creationId xmlns:a16="http://schemas.microsoft.com/office/drawing/2014/main" id="{0DC17914-FE33-4DDE-ADE8-371C2CC31017}"/>
              </a:ext>
            </a:extLst>
          </p:cNvPr>
          <p:cNvSpPr/>
          <p:nvPr/>
        </p:nvSpPr>
        <p:spPr>
          <a:xfrm rot="5400000">
            <a:off x="5803150" y="-4102262"/>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B550C462-805E-41FE-9766-5A33EA7F327C}"/>
              </a:ext>
            </a:extLst>
          </p:cNvPr>
          <p:cNvSpPr/>
          <p:nvPr/>
        </p:nvSpPr>
        <p:spPr>
          <a:xfrm rot="5400000">
            <a:off x="5803151" y="-2999775"/>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18">
            <a:extLst>
              <a:ext uri="{FF2B5EF4-FFF2-40B4-BE49-F238E27FC236}">
                <a16:creationId xmlns:a16="http://schemas.microsoft.com/office/drawing/2014/main" id="{5205B41C-D574-4BC7-9722-F4B3DAE2BFDE}"/>
              </a:ext>
            </a:extLst>
          </p:cNvPr>
          <p:cNvSpPr/>
          <p:nvPr/>
        </p:nvSpPr>
        <p:spPr>
          <a:xfrm rot="5400000">
            <a:off x="5803152" y="-1900180"/>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3B7CFC68-35B7-4E9A-A625-183617E96AB4}"/>
              </a:ext>
            </a:extLst>
          </p:cNvPr>
          <p:cNvSpPr/>
          <p:nvPr/>
        </p:nvSpPr>
        <p:spPr>
          <a:xfrm rot="5400000">
            <a:off x="5803149" y="-800584"/>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20">
            <a:extLst>
              <a:ext uri="{FF2B5EF4-FFF2-40B4-BE49-F238E27FC236}">
                <a16:creationId xmlns:a16="http://schemas.microsoft.com/office/drawing/2014/main" id="{595893D3-14C3-4F3A-9426-C0F373E2DEFD}"/>
              </a:ext>
            </a:extLst>
          </p:cNvPr>
          <p:cNvSpPr/>
          <p:nvPr/>
        </p:nvSpPr>
        <p:spPr>
          <a:xfrm rot="5400000">
            <a:off x="5803154" y="160709"/>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ình chữ nhật: Góc Tròn 48">
            <a:extLst>
              <a:ext uri="{FF2B5EF4-FFF2-40B4-BE49-F238E27FC236}">
                <a16:creationId xmlns:a16="http://schemas.microsoft.com/office/drawing/2014/main" id="{85D5455F-20C8-4F32-8D76-5A918C8959F0}"/>
              </a:ext>
            </a:extLst>
          </p:cNvPr>
          <p:cNvSpPr/>
          <p:nvPr/>
        </p:nvSpPr>
        <p:spPr>
          <a:xfrm>
            <a:off x="454630" y="321374"/>
            <a:ext cx="11328400" cy="6207760"/>
          </a:xfrm>
          <a:prstGeom prst="roundRect">
            <a:avLst>
              <a:gd name="adj" fmla="val 15685"/>
            </a:avLst>
          </a:prstGeom>
          <a:solidFill>
            <a:schemeClr val="bg1"/>
          </a:solidFill>
          <a:ln w="28575">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Tim 57">
            <a:extLst>
              <a:ext uri="{FF2B5EF4-FFF2-40B4-BE49-F238E27FC236}">
                <a16:creationId xmlns:a16="http://schemas.microsoft.com/office/drawing/2014/main" id="{76A48440-C60A-48F2-A57C-89489416D9F2}"/>
              </a:ext>
            </a:extLst>
          </p:cNvPr>
          <p:cNvSpPr/>
          <p:nvPr/>
        </p:nvSpPr>
        <p:spPr>
          <a:xfrm>
            <a:off x="2924416" y="3965075"/>
            <a:ext cx="780225" cy="646074"/>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Hộp Văn bản 58">
            <a:extLst>
              <a:ext uri="{FF2B5EF4-FFF2-40B4-BE49-F238E27FC236}">
                <a16:creationId xmlns:a16="http://schemas.microsoft.com/office/drawing/2014/main" id="{610A43BB-2B73-4CC9-BA52-A9173BA48F7F}"/>
              </a:ext>
            </a:extLst>
          </p:cNvPr>
          <p:cNvSpPr txBox="1"/>
          <p:nvPr/>
        </p:nvSpPr>
        <p:spPr>
          <a:xfrm>
            <a:off x="-831958" y="2721247"/>
            <a:ext cx="8487430" cy="923330"/>
          </a:xfrm>
          <a:prstGeom prst="rect">
            <a:avLst/>
          </a:prstGeom>
          <a:noFill/>
        </p:spPr>
        <p:txBody>
          <a:bodyPr wrap="square" rtlCol="0">
            <a:spAutoFit/>
          </a:bodyPr>
          <a:lstStyle/>
          <a:p>
            <a:pPr algn="ctr"/>
            <a:r>
              <a:rPr lang="en-US" sz="5400" dirty="0">
                <a:solidFill>
                  <a:srgbClr val="700D2D"/>
                </a:solidFill>
                <a:latin typeface="Pattaya" panose="00000500000000000000" pitchFamily="2" charset="-34"/>
                <a:cs typeface="Pattaya" panose="00000500000000000000" pitchFamily="2" charset="-34"/>
              </a:rPr>
              <a:t>Thanks For Watching Guys!</a:t>
            </a:r>
            <a:endParaRPr lang="vi-VN" sz="5400" dirty="0">
              <a:solidFill>
                <a:srgbClr val="700D2D"/>
              </a:solidFill>
              <a:latin typeface="Pattaya" panose="00000500000000000000" pitchFamily="2" charset="-34"/>
              <a:cs typeface="Pattaya" panose="00000500000000000000" pitchFamily="2" charset="-34"/>
            </a:endParaRPr>
          </a:p>
        </p:txBody>
      </p:sp>
      <p:pic>
        <p:nvPicPr>
          <p:cNvPr id="22" name="Picture 5" descr="Text&#10;&#10;Description automatically generated">
            <a:extLst>
              <a:ext uri="{FF2B5EF4-FFF2-40B4-BE49-F238E27FC236}">
                <a16:creationId xmlns:a16="http://schemas.microsoft.com/office/drawing/2014/main" id="{172DC321-FC93-4B05-902E-416A9B22AACB}"/>
              </a:ext>
            </a:extLst>
          </p:cNvPr>
          <p:cNvPicPr>
            <a:picLocks noChangeAspect="1"/>
          </p:cNvPicPr>
          <p:nvPr/>
        </p:nvPicPr>
        <p:blipFill>
          <a:blip r:embed="rId2"/>
          <a:stretch>
            <a:fillRect/>
          </a:stretch>
        </p:blipFill>
        <p:spPr>
          <a:xfrm>
            <a:off x="6421396" y="1686911"/>
            <a:ext cx="4635583" cy="3476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2937212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6" name="Hình chữ nhật 5">
            <a:extLst>
              <a:ext uri="{FF2B5EF4-FFF2-40B4-BE49-F238E27FC236}">
                <a16:creationId xmlns:a16="http://schemas.microsoft.com/office/drawing/2014/main" id="{356A183A-6E3C-4BAD-B7FC-EC5430AE5AE0}"/>
              </a:ext>
            </a:extLst>
          </p:cNvPr>
          <p:cNvSpPr/>
          <p:nvPr/>
        </p:nvSpPr>
        <p:spPr>
          <a:xfrm>
            <a:off x="57176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6">
            <a:extLst>
              <a:ext uri="{FF2B5EF4-FFF2-40B4-BE49-F238E27FC236}">
                <a16:creationId xmlns:a16="http://schemas.microsoft.com/office/drawing/2014/main" id="{13F1EC02-E2A0-49AC-AC1C-AB35D7A14DA7}"/>
              </a:ext>
            </a:extLst>
          </p:cNvPr>
          <p:cNvSpPr/>
          <p:nvPr/>
        </p:nvSpPr>
        <p:spPr>
          <a:xfrm>
            <a:off x="175238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1FF25C97-A276-4CAD-AF32-F90D73126BBC}"/>
              </a:ext>
            </a:extLst>
          </p:cNvPr>
          <p:cNvSpPr/>
          <p:nvPr/>
        </p:nvSpPr>
        <p:spPr>
          <a:xfrm>
            <a:off x="293300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a:extLst>
              <a:ext uri="{FF2B5EF4-FFF2-40B4-BE49-F238E27FC236}">
                <a16:creationId xmlns:a16="http://schemas.microsoft.com/office/drawing/2014/main" id="{44E00AAA-DED9-4E6B-9D1F-B9A709673E1D}"/>
              </a:ext>
            </a:extLst>
          </p:cNvPr>
          <p:cNvSpPr/>
          <p:nvPr/>
        </p:nvSpPr>
        <p:spPr>
          <a:xfrm>
            <a:off x="411361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B5BCC9F7-5DF0-4517-AE16-E039B8D847FF}"/>
              </a:ext>
            </a:extLst>
          </p:cNvPr>
          <p:cNvSpPr/>
          <p:nvPr/>
        </p:nvSpPr>
        <p:spPr>
          <a:xfrm>
            <a:off x="529423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EF15844D-A6BD-4E6B-B2B5-1AE7BB8B745F}"/>
              </a:ext>
            </a:extLst>
          </p:cNvPr>
          <p:cNvSpPr/>
          <p:nvPr/>
        </p:nvSpPr>
        <p:spPr>
          <a:xfrm>
            <a:off x="647485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8EFB8DD1-2682-474D-95EC-954ACB615583}"/>
              </a:ext>
            </a:extLst>
          </p:cNvPr>
          <p:cNvSpPr/>
          <p:nvPr/>
        </p:nvSpPr>
        <p:spPr>
          <a:xfrm>
            <a:off x="765547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83847C4-2A35-49A8-9CC3-F234A9DF7CB6}"/>
              </a:ext>
            </a:extLst>
          </p:cNvPr>
          <p:cNvSpPr/>
          <p:nvPr/>
        </p:nvSpPr>
        <p:spPr>
          <a:xfrm>
            <a:off x="883609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F74EBF45-14A2-442D-883A-1258E86A53A3}"/>
              </a:ext>
            </a:extLst>
          </p:cNvPr>
          <p:cNvSpPr/>
          <p:nvPr/>
        </p:nvSpPr>
        <p:spPr>
          <a:xfrm>
            <a:off x="1001670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14">
            <a:extLst>
              <a:ext uri="{FF2B5EF4-FFF2-40B4-BE49-F238E27FC236}">
                <a16:creationId xmlns:a16="http://schemas.microsoft.com/office/drawing/2014/main" id="{A3112F17-2BF8-43FC-BE94-0E489664B696}"/>
              </a:ext>
            </a:extLst>
          </p:cNvPr>
          <p:cNvSpPr/>
          <p:nvPr/>
        </p:nvSpPr>
        <p:spPr>
          <a:xfrm>
            <a:off x="1119732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EB7C5BD0-860C-4508-9BA7-D254B970EEC5}"/>
              </a:ext>
            </a:extLst>
          </p:cNvPr>
          <p:cNvSpPr/>
          <p:nvPr/>
        </p:nvSpPr>
        <p:spPr>
          <a:xfrm rot="5400000">
            <a:off x="5803149" y="-5201857"/>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ình chữ nhật 16">
            <a:extLst>
              <a:ext uri="{FF2B5EF4-FFF2-40B4-BE49-F238E27FC236}">
                <a16:creationId xmlns:a16="http://schemas.microsoft.com/office/drawing/2014/main" id="{0DC17914-FE33-4DDE-ADE8-371C2CC31017}"/>
              </a:ext>
            </a:extLst>
          </p:cNvPr>
          <p:cNvSpPr/>
          <p:nvPr/>
        </p:nvSpPr>
        <p:spPr>
          <a:xfrm rot="5400000">
            <a:off x="5803150" y="-4102262"/>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B550C462-805E-41FE-9766-5A33EA7F327C}"/>
              </a:ext>
            </a:extLst>
          </p:cNvPr>
          <p:cNvSpPr/>
          <p:nvPr/>
        </p:nvSpPr>
        <p:spPr>
          <a:xfrm rot="5400000">
            <a:off x="5803151" y="-2999775"/>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18">
            <a:extLst>
              <a:ext uri="{FF2B5EF4-FFF2-40B4-BE49-F238E27FC236}">
                <a16:creationId xmlns:a16="http://schemas.microsoft.com/office/drawing/2014/main" id="{5205B41C-D574-4BC7-9722-F4B3DAE2BFDE}"/>
              </a:ext>
            </a:extLst>
          </p:cNvPr>
          <p:cNvSpPr/>
          <p:nvPr/>
        </p:nvSpPr>
        <p:spPr>
          <a:xfrm rot="5400000">
            <a:off x="5803152" y="-1900180"/>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3B7CFC68-35B7-4E9A-A625-183617E96AB4}"/>
              </a:ext>
            </a:extLst>
          </p:cNvPr>
          <p:cNvSpPr/>
          <p:nvPr/>
        </p:nvSpPr>
        <p:spPr>
          <a:xfrm rot="5400000">
            <a:off x="5803149" y="-800584"/>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20">
            <a:extLst>
              <a:ext uri="{FF2B5EF4-FFF2-40B4-BE49-F238E27FC236}">
                <a16:creationId xmlns:a16="http://schemas.microsoft.com/office/drawing/2014/main" id="{595893D3-14C3-4F3A-9426-C0F373E2DEFD}"/>
              </a:ext>
            </a:extLst>
          </p:cNvPr>
          <p:cNvSpPr/>
          <p:nvPr/>
        </p:nvSpPr>
        <p:spPr>
          <a:xfrm rot="5400000">
            <a:off x="5803154" y="160709"/>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Tim 21">
            <a:extLst>
              <a:ext uri="{FF2B5EF4-FFF2-40B4-BE49-F238E27FC236}">
                <a16:creationId xmlns:a16="http://schemas.microsoft.com/office/drawing/2014/main" id="{7333E77D-156D-4303-9988-34AA2DD7E305}"/>
              </a:ext>
            </a:extLst>
          </p:cNvPr>
          <p:cNvSpPr/>
          <p:nvPr/>
        </p:nvSpPr>
        <p:spPr>
          <a:xfrm>
            <a:off x="2834979" y="756642"/>
            <a:ext cx="6522041" cy="5500067"/>
          </a:xfrm>
          <a:custGeom>
            <a:avLst/>
            <a:gdLst>
              <a:gd name="connsiteX0" fmla="*/ 3163748 w 6327495"/>
              <a:gd name="connsiteY0" fmla="*/ 1252960 h 5011838"/>
              <a:gd name="connsiteX1" fmla="*/ 3163748 w 6327495"/>
              <a:gd name="connsiteY1" fmla="*/ 5011838 h 5011838"/>
              <a:gd name="connsiteX2" fmla="*/ 3163748 w 6327495"/>
              <a:gd name="connsiteY2" fmla="*/ 1252960 h 5011838"/>
              <a:gd name="connsiteX0" fmla="*/ 3194829 w 6373633"/>
              <a:gd name="connsiteY0" fmla="*/ 1113416 h 5288983"/>
              <a:gd name="connsiteX1" fmla="*/ 3183254 w 6373633"/>
              <a:gd name="connsiteY1" fmla="*/ 5288983 h 5288983"/>
              <a:gd name="connsiteX2" fmla="*/ 3194829 w 6373633"/>
              <a:gd name="connsiteY2" fmla="*/ 1113416 h 5288983"/>
              <a:gd name="connsiteX0" fmla="*/ 3194829 w 6458719"/>
              <a:gd name="connsiteY0" fmla="*/ 1113416 h 5288983"/>
              <a:gd name="connsiteX1" fmla="*/ 3183254 w 6458719"/>
              <a:gd name="connsiteY1" fmla="*/ 5288983 h 5288983"/>
              <a:gd name="connsiteX2" fmla="*/ 3194829 w 6458719"/>
              <a:gd name="connsiteY2" fmla="*/ 1113416 h 5288983"/>
              <a:gd name="connsiteX0" fmla="*/ 3258151 w 6522041"/>
              <a:gd name="connsiteY0" fmla="*/ 1014036 h 5189603"/>
              <a:gd name="connsiteX1" fmla="*/ 3246576 w 6522041"/>
              <a:gd name="connsiteY1" fmla="*/ 5189603 h 5189603"/>
              <a:gd name="connsiteX2" fmla="*/ 3258151 w 6522041"/>
              <a:gd name="connsiteY2" fmla="*/ 1014036 h 5189603"/>
              <a:gd name="connsiteX0" fmla="*/ 3258151 w 6522041"/>
              <a:gd name="connsiteY0" fmla="*/ 973984 h 5392619"/>
              <a:gd name="connsiteX1" fmla="*/ 3246576 w 6522041"/>
              <a:gd name="connsiteY1" fmla="*/ 5392619 h 5392619"/>
              <a:gd name="connsiteX2" fmla="*/ 3258151 w 6522041"/>
              <a:gd name="connsiteY2" fmla="*/ 973984 h 5392619"/>
              <a:gd name="connsiteX0" fmla="*/ 3258151 w 6522041"/>
              <a:gd name="connsiteY0" fmla="*/ 954110 h 5500067"/>
              <a:gd name="connsiteX1" fmla="*/ 3246576 w 6522041"/>
              <a:gd name="connsiteY1" fmla="*/ 5500067 h 5500067"/>
              <a:gd name="connsiteX2" fmla="*/ 3258151 w 6522041"/>
              <a:gd name="connsiteY2" fmla="*/ 954110 h 5500067"/>
            </a:gdLst>
            <a:ahLst/>
            <a:cxnLst>
              <a:cxn ang="0">
                <a:pos x="connsiteX0" y="connsiteY0"/>
              </a:cxn>
              <a:cxn ang="0">
                <a:pos x="connsiteX1" y="connsiteY1"/>
              </a:cxn>
              <a:cxn ang="0">
                <a:pos x="connsiteX2" y="connsiteY2"/>
              </a:cxn>
            </a:cxnLst>
            <a:rect l="l" t="t" r="r" b="b"/>
            <a:pathLst>
              <a:path w="6522041" h="5500067">
                <a:moveTo>
                  <a:pt x="3258151" y="954110"/>
                </a:moveTo>
                <a:cubicBezTo>
                  <a:pt x="4900470" y="-1737970"/>
                  <a:pt x="9705893" y="1741189"/>
                  <a:pt x="3246576" y="5500067"/>
                </a:cubicBezTo>
                <a:cubicBezTo>
                  <a:pt x="-3212742" y="1741189"/>
                  <a:pt x="1696853" y="-1575924"/>
                  <a:pt x="3258151" y="954110"/>
                </a:cubicBezTo>
                <a:close/>
              </a:path>
            </a:pathLst>
          </a:custGeom>
          <a:solidFill>
            <a:srgbClr val="82081C"/>
          </a:solidFill>
          <a:ln w="130175">
            <a:solidFill>
              <a:srgbClr val="F63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ộp Văn bản 1">
            <a:extLst>
              <a:ext uri="{FF2B5EF4-FFF2-40B4-BE49-F238E27FC236}">
                <a16:creationId xmlns:a16="http://schemas.microsoft.com/office/drawing/2014/main" id="{05AB3974-53A7-4530-B4F9-AD0F449C5DCE}"/>
              </a:ext>
            </a:extLst>
          </p:cNvPr>
          <p:cNvSpPr txBox="1"/>
          <p:nvPr/>
        </p:nvSpPr>
        <p:spPr>
          <a:xfrm>
            <a:off x="4250640" y="1435277"/>
            <a:ext cx="3445440" cy="2585323"/>
          </a:xfrm>
          <a:prstGeom prst="rect">
            <a:avLst/>
          </a:prstGeom>
          <a:noFill/>
        </p:spPr>
        <p:txBody>
          <a:bodyPr wrap="square" rtlCol="0">
            <a:spAutoFit/>
          </a:bodyPr>
          <a:lstStyle/>
          <a:p>
            <a:pPr algn="ctr"/>
            <a:r>
              <a:rPr lang="en-US" sz="5400" dirty="0" err="1">
                <a:solidFill>
                  <a:schemeClr val="bg1"/>
                </a:solidFill>
                <a:latin typeface="Times New Roman" panose="02020603050405020304" pitchFamily="18" charset="0"/>
                <a:cs typeface="Times New Roman" panose="02020603050405020304" pitchFamily="18" charset="0"/>
              </a:rPr>
              <a:t>Chào</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thầy</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và</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anh</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chị</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và</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các</a:t>
            </a:r>
            <a:r>
              <a:rPr lang="en-US" sz="5400" dirty="0">
                <a:solidFill>
                  <a:schemeClr val="bg1"/>
                </a:solidFill>
                <a:latin typeface="Times New Roman" panose="02020603050405020304" pitchFamily="18" charset="0"/>
                <a:cs typeface="Times New Roman" panose="02020603050405020304" pitchFamily="18" charset="0"/>
              </a:rPr>
              <a:t> </a:t>
            </a:r>
            <a:r>
              <a:rPr lang="en-US" sz="5400" dirty="0" err="1">
                <a:solidFill>
                  <a:schemeClr val="bg1"/>
                </a:solidFill>
                <a:latin typeface="Times New Roman" panose="02020603050405020304" pitchFamily="18" charset="0"/>
                <a:cs typeface="Times New Roman" panose="02020603050405020304" pitchFamily="18" charset="0"/>
              </a:rPr>
              <a:t>bạn</a:t>
            </a:r>
            <a:endParaRPr lang="vi-VN" sz="5400" dirty="0">
              <a:solidFill>
                <a:schemeClr val="bg1"/>
              </a:solidFill>
              <a:latin typeface="Times New Roman" panose="02020603050405020304" pitchFamily="18" charset="0"/>
              <a:cs typeface="Times New Roman" panose="02020603050405020304" pitchFamily="18" charset="0"/>
            </a:endParaRPr>
          </a:p>
        </p:txBody>
      </p:sp>
      <p:sp>
        <p:nvSpPr>
          <p:cNvPr id="33" name="Hộp Văn bản 32">
            <a:extLst>
              <a:ext uri="{FF2B5EF4-FFF2-40B4-BE49-F238E27FC236}">
                <a16:creationId xmlns:a16="http://schemas.microsoft.com/office/drawing/2014/main" id="{23771A51-32EB-4E62-AD52-5ABB35D0E2ED}"/>
              </a:ext>
            </a:extLst>
          </p:cNvPr>
          <p:cNvSpPr txBox="1"/>
          <p:nvPr/>
        </p:nvSpPr>
        <p:spPr>
          <a:xfrm>
            <a:off x="4375998" y="4667064"/>
            <a:ext cx="3445440" cy="338554"/>
          </a:xfrm>
          <a:prstGeom prst="rect">
            <a:avLst/>
          </a:prstGeom>
          <a:noFill/>
        </p:spPr>
        <p:txBody>
          <a:bodyPr wrap="square" rtlCol="0">
            <a:spAutoFit/>
          </a:bodyPr>
          <a:lstStyle/>
          <a:p>
            <a:pPr algn="ctr"/>
            <a:r>
              <a:rPr lang="en-US" sz="1600" dirty="0" err="1">
                <a:solidFill>
                  <a:schemeClr val="bg1"/>
                </a:solidFill>
                <a:latin typeface="Andika New Basic" panose="02000000000000000000" pitchFamily="2" charset="-93"/>
                <a:cs typeface="Pattaya" panose="00000500000000000000" pitchFamily="2" charset="-34"/>
              </a:rPr>
              <a:t>Kỹ</a:t>
            </a:r>
            <a:r>
              <a:rPr lang="en-US" sz="1600" dirty="0">
                <a:solidFill>
                  <a:schemeClr val="bg1"/>
                </a:solidFill>
                <a:latin typeface="Andika New Basic" panose="02000000000000000000" pitchFamily="2" charset="-93"/>
                <a:cs typeface="Pattaya" panose="00000500000000000000" pitchFamily="2" charset="-34"/>
              </a:rPr>
              <a:t> </a:t>
            </a:r>
            <a:r>
              <a:rPr lang="en-US" sz="1600" dirty="0" err="1">
                <a:solidFill>
                  <a:schemeClr val="bg1"/>
                </a:solidFill>
                <a:latin typeface="Andika New Basic" panose="02000000000000000000" pitchFamily="2" charset="-93"/>
                <a:cs typeface="Pattaya" panose="00000500000000000000" pitchFamily="2" charset="-34"/>
              </a:rPr>
              <a:t>Năng</a:t>
            </a:r>
            <a:r>
              <a:rPr lang="en-US" sz="1600" dirty="0">
                <a:solidFill>
                  <a:schemeClr val="bg1"/>
                </a:solidFill>
                <a:latin typeface="Andika New Basic" panose="02000000000000000000" pitchFamily="2" charset="-93"/>
                <a:cs typeface="Pattaya" panose="00000500000000000000" pitchFamily="2" charset="-34"/>
              </a:rPr>
              <a:t> </a:t>
            </a:r>
            <a:r>
              <a:rPr lang="en-US" sz="1600" dirty="0" err="1">
                <a:solidFill>
                  <a:schemeClr val="bg1"/>
                </a:solidFill>
                <a:latin typeface="Andika New Basic" panose="02000000000000000000" pitchFamily="2" charset="-93"/>
                <a:cs typeface="Pattaya" panose="00000500000000000000" pitchFamily="2" charset="-34"/>
              </a:rPr>
              <a:t>Học</a:t>
            </a:r>
            <a:r>
              <a:rPr lang="en-US" sz="1600" dirty="0">
                <a:solidFill>
                  <a:schemeClr val="bg1"/>
                </a:solidFill>
                <a:latin typeface="Andika New Basic" panose="02000000000000000000" pitchFamily="2" charset="-93"/>
                <a:cs typeface="Pattaya" panose="00000500000000000000" pitchFamily="2" charset="-34"/>
              </a:rPr>
              <a:t> </a:t>
            </a:r>
            <a:r>
              <a:rPr lang="en-US" sz="1600" dirty="0" err="1">
                <a:solidFill>
                  <a:schemeClr val="bg1"/>
                </a:solidFill>
                <a:latin typeface="Andika New Basic" panose="02000000000000000000" pitchFamily="2" charset="-93"/>
                <a:cs typeface="Pattaya" panose="00000500000000000000" pitchFamily="2" charset="-34"/>
              </a:rPr>
              <a:t>Tập</a:t>
            </a:r>
            <a:endParaRPr lang="vi-VN" sz="1600" dirty="0">
              <a:solidFill>
                <a:schemeClr val="bg1"/>
              </a:solidFill>
              <a:latin typeface="Andika New Basic" panose="02000000000000000000" pitchFamily="2" charset="-93"/>
              <a:cs typeface="Pattaya" panose="00000500000000000000" pitchFamily="2" charset="-34"/>
            </a:endParaRPr>
          </a:p>
        </p:txBody>
      </p:sp>
      <p:grpSp>
        <p:nvGrpSpPr>
          <p:cNvPr id="64" name="Nhóm 63">
            <a:extLst>
              <a:ext uri="{FF2B5EF4-FFF2-40B4-BE49-F238E27FC236}">
                <a16:creationId xmlns:a16="http://schemas.microsoft.com/office/drawing/2014/main" id="{34959B77-EF61-4290-ACDA-504C263F6895}"/>
              </a:ext>
            </a:extLst>
          </p:cNvPr>
          <p:cNvGrpSpPr/>
          <p:nvPr/>
        </p:nvGrpSpPr>
        <p:grpSpPr>
          <a:xfrm rot="3563856">
            <a:off x="7347877" y="3039610"/>
            <a:ext cx="6795327" cy="5848494"/>
            <a:chOff x="2834979" y="756642"/>
            <a:chExt cx="6522041" cy="5500067"/>
          </a:xfrm>
        </p:grpSpPr>
        <p:sp>
          <p:nvSpPr>
            <p:cNvPr id="65" name="Tim 21">
              <a:extLst>
                <a:ext uri="{FF2B5EF4-FFF2-40B4-BE49-F238E27FC236}">
                  <a16:creationId xmlns:a16="http://schemas.microsoft.com/office/drawing/2014/main" id="{6BB2F2CC-6BDB-4FFB-87EF-397C7CFDC4E4}"/>
                </a:ext>
              </a:extLst>
            </p:cNvPr>
            <p:cNvSpPr/>
            <p:nvPr/>
          </p:nvSpPr>
          <p:spPr>
            <a:xfrm>
              <a:off x="2834979" y="756642"/>
              <a:ext cx="6522041" cy="5500067"/>
            </a:xfrm>
            <a:custGeom>
              <a:avLst/>
              <a:gdLst>
                <a:gd name="connsiteX0" fmla="*/ 3163748 w 6327495"/>
                <a:gd name="connsiteY0" fmla="*/ 1252960 h 5011838"/>
                <a:gd name="connsiteX1" fmla="*/ 3163748 w 6327495"/>
                <a:gd name="connsiteY1" fmla="*/ 5011838 h 5011838"/>
                <a:gd name="connsiteX2" fmla="*/ 3163748 w 6327495"/>
                <a:gd name="connsiteY2" fmla="*/ 1252960 h 5011838"/>
                <a:gd name="connsiteX0" fmla="*/ 3194829 w 6373633"/>
                <a:gd name="connsiteY0" fmla="*/ 1113416 h 5288983"/>
                <a:gd name="connsiteX1" fmla="*/ 3183254 w 6373633"/>
                <a:gd name="connsiteY1" fmla="*/ 5288983 h 5288983"/>
                <a:gd name="connsiteX2" fmla="*/ 3194829 w 6373633"/>
                <a:gd name="connsiteY2" fmla="*/ 1113416 h 5288983"/>
                <a:gd name="connsiteX0" fmla="*/ 3194829 w 6458719"/>
                <a:gd name="connsiteY0" fmla="*/ 1113416 h 5288983"/>
                <a:gd name="connsiteX1" fmla="*/ 3183254 w 6458719"/>
                <a:gd name="connsiteY1" fmla="*/ 5288983 h 5288983"/>
                <a:gd name="connsiteX2" fmla="*/ 3194829 w 6458719"/>
                <a:gd name="connsiteY2" fmla="*/ 1113416 h 5288983"/>
                <a:gd name="connsiteX0" fmla="*/ 3258151 w 6522041"/>
                <a:gd name="connsiteY0" fmla="*/ 1014036 h 5189603"/>
                <a:gd name="connsiteX1" fmla="*/ 3246576 w 6522041"/>
                <a:gd name="connsiteY1" fmla="*/ 5189603 h 5189603"/>
                <a:gd name="connsiteX2" fmla="*/ 3258151 w 6522041"/>
                <a:gd name="connsiteY2" fmla="*/ 1014036 h 5189603"/>
                <a:gd name="connsiteX0" fmla="*/ 3258151 w 6522041"/>
                <a:gd name="connsiteY0" fmla="*/ 973984 h 5392619"/>
                <a:gd name="connsiteX1" fmla="*/ 3246576 w 6522041"/>
                <a:gd name="connsiteY1" fmla="*/ 5392619 h 5392619"/>
                <a:gd name="connsiteX2" fmla="*/ 3258151 w 6522041"/>
                <a:gd name="connsiteY2" fmla="*/ 973984 h 5392619"/>
                <a:gd name="connsiteX0" fmla="*/ 3258151 w 6522041"/>
                <a:gd name="connsiteY0" fmla="*/ 954110 h 5500067"/>
                <a:gd name="connsiteX1" fmla="*/ 3246576 w 6522041"/>
                <a:gd name="connsiteY1" fmla="*/ 5500067 h 5500067"/>
                <a:gd name="connsiteX2" fmla="*/ 3258151 w 6522041"/>
                <a:gd name="connsiteY2" fmla="*/ 954110 h 5500067"/>
              </a:gdLst>
              <a:ahLst/>
              <a:cxnLst>
                <a:cxn ang="0">
                  <a:pos x="connsiteX0" y="connsiteY0"/>
                </a:cxn>
                <a:cxn ang="0">
                  <a:pos x="connsiteX1" y="connsiteY1"/>
                </a:cxn>
                <a:cxn ang="0">
                  <a:pos x="connsiteX2" y="connsiteY2"/>
                </a:cxn>
              </a:cxnLst>
              <a:rect l="l" t="t" r="r" b="b"/>
              <a:pathLst>
                <a:path w="6522041" h="5500067">
                  <a:moveTo>
                    <a:pt x="3258151" y="954110"/>
                  </a:moveTo>
                  <a:cubicBezTo>
                    <a:pt x="4900470" y="-1737970"/>
                    <a:pt x="9705893" y="1741189"/>
                    <a:pt x="3246576" y="5500067"/>
                  </a:cubicBezTo>
                  <a:cubicBezTo>
                    <a:pt x="-3212742" y="1741189"/>
                    <a:pt x="1696853" y="-1575924"/>
                    <a:pt x="3258151" y="954110"/>
                  </a:cubicBezTo>
                  <a:close/>
                </a:path>
              </a:pathLst>
            </a:custGeom>
            <a:solidFill>
              <a:srgbClr val="F2294B"/>
            </a:solidFill>
            <a:ln w="19050">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ình tự do: Hình 65">
              <a:extLst>
                <a:ext uri="{FF2B5EF4-FFF2-40B4-BE49-F238E27FC236}">
                  <a16:creationId xmlns:a16="http://schemas.microsoft.com/office/drawing/2014/main" id="{5E62817C-B093-4B91-8FF4-FC07E60E22C7}"/>
                </a:ext>
              </a:extLst>
            </p:cNvPr>
            <p:cNvSpPr/>
            <p:nvPr/>
          </p:nvSpPr>
          <p:spPr>
            <a:xfrm>
              <a:off x="5824875" y="1365701"/>
              <a:ext cx="562570" cy="4890811"/>
            </a:xfrm>
            <a:custGeom>
              <a:avLst/>
              <a:gdLst>
                <a:gd name="connsiteX0" fmla="*/ 98323 w 648930"/>
                <a:gd name="connsiteY0" fmla="*/ 9832 h 4837471"/>
                <a:gd name="connsiteX1" fmla="*/ 314633 w 648930"/>
                <a:gd name="connsiteY1" fmla="*/ 334296 h 4837471"/>
                <a:gd name="connsiteX2" fmla="*/ 580104 w 648930"/>
                <a:gd name="connsiteY2" fmla="*/ 0 h 4837471"/>
                <a:gd name="connsiteX3" fmla="*/ 648930 w 648930"/>
                <a:gd name="connsiteY3" fmla="*/ 4630993 h 4837471"/>
                <a:gd name="connsiteX4" fmla="*/ 334297 w 648930"/>
                <a:gd name="connsiteY4" fmla="*/ 4837471 h 4837471"/>
                <a:gd name="connsiteX5" fmla="*/ 0 w 648930"/>
                <a:gd name="connsiteY5" fmla="*/ 4650658 h 4837471"/>
                <a:gd name="connsiteX6" fmla="*/ 98323 w 648930"/>
                <a:gd name="connsiteY6" fmla="*/ 9832 h 4837471"/>
                <a:gd name="connsiteX0" fmla="*/ 64033 w 648930"/>
                <a:gd name="connsiteY0" fmla="*/ 0 h 4858119"/>
                <a:gd name="connsiteX1" fmla="*/ 314633 w 648930"/>
                <a:gd name="connsiteY1" fmla="*/ 354944 h 4858119"/>
                <a:gd name="connsiteX2" fmla="*/ 580104 w 648930"/>
                <a:gd name="connsiteY2" fmla="*/ 20648 h 4858119"/>
                <a:gd name="connsiteX3" fmla="*/ 648930 w 648930"/>
                <a:gd name="connsiteY3" fmla="*/ 4651641 h 4858119"/>
                <a:gd name="connsiteX4" fmla="*/ 334297 w 648930"/>
                <a:gd name="connsiteY4" fmla="*/ 4858119 h 4858119"/>
                <a:gd name="connsiteX5" fmla="*/ 0 w 648930"/>
                <a:gd name="connsiteY5" fmla="*/ 4671306 h 4858119"/>
                <a:gd name="connsiteX6" fmla="*/ 64033 w 648930"/>
                <a:gd name="connsiteY6" fmla="*/ 0 h 4858119"/>
                <a:gd name="connsiteX0" fmla="*/ 10693 w 595590"/>
                <a:gd name="connsiteY0" fmla="*/ 0 h 4858119"/>
                <a:gd name="connsiteX1" fmla="*/ 261293 w 595590"/>
                <a:gd name="connsiteY1" fmla="*/ 354944 h 4858119"/>
                <a:gd name="connsiteX2" fmla="*/ 526764 w 595590"/>
                <a:gd name="connsiteY2" fmla="*/ 20648 h 4858119"/>
                <a:gd name="connsiteX3" fmla="*/ 595590 w 595590"/>
                <a:gd name="connsiteY3" fmla="*/ 4651641 h 4858119"/>
                <a:gd name="connsiteX4" fmla="*/ 280957 w 595590"/>
                <a:gd name="connsiteY4" fmla="*/ 4858119 h 4858119"/>
                <a:gd name="connsiteX5" fmla="*/ 0 w 595590"/>
                <a:gd name="connsiteY5" fmla="*/ 4762746 h 4858119"/>
                <a:gd name="connsiteX6" fmla="*/ 10693 w 595590"/>
                <a:gd name="connsiteY6" fmla="*/ 0 h 4858119"/>
                <a:gd name="connsiteX0" fmla="*/ 10693 w 610830"/>
                <a:gd name="connsiteY0" fmla="*/ 0 h 4858119"/>
                <a:gd name="connsiteX1" fmla="*/ 261293 w 610830"/>
                <a:gd name="connsiteY1" fmla="*/ 354944 h 4858119"/>
                <a:gd name="connsiteX2" fmla="*/ 526764 w 610830"/>
                <a:gd name="connsiteY2" fmla="*/ 20648 h 4858119"/>
                <a:gd name="connsiteX3" fmla="*/ 610830 w 610830"/>
                <a:gd name="connsiteY3" fmla="*/ 4697361 h 4858119"/>
                <a:gd name="connsiteX4" fmla="*/ 280957 w 610830"/>
                <a:gd name="connsiteY4" fmla="*/ 4858119 h 4858119"/>
                <a:gd name="connsiteX5" fmla="*/ 0 w 610830"/>
                <a:gd name="connsiteY5" fmla="*/ 4762746 h 4858119"/>
                <a:gd name="connsiteX6" fmla="*/ 10693 w 610830"/>
                <a:gd name="connsiteY6" fmla="*/ 0 h 485811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627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119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246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24646 h 4880979"/>
                <a:gd name="connsiteX6" fmla="*/ 10693 w 610830"/>
                <a:gd name="connsiteY6" fmla="*/ 0 h 4880979"/>
                <a:gd name="connsiteX0" fmla="*/ 10693 w 610830"/>
                <a:gd name="connsiteY0" fmla="*/ 0 h 4880979"/>
                <a:gd name="connsiteX1" fmla="*/ 261293 w 610830"/>
                <a:gd name="connsiteY1" fmla="*/ 354944 h 4880979"/>
                <a:gd name="connsiteX2" fmla="*/ 526764 w 610830"/>
                <a:gd name="connsiteY2" fmla="*/ 20648 h 4880979"/>
                <a:gd name="connsiteX3" fmla="*/ 610830 w 610830"/>
                <a:gd name="connsiteY3" fmla="*/ 4697361 h 4880979"/>
                <a:gd name="connsiteX4" fmla="*/ 260637 w 610830"/>
                <a:gd name="connsiteY4" fmla="*/ 4880979 h 4880979"/>
                <a:gd name="connsiteX5" fmla="*/ 0 w 610830"/>
                <a:gd name="connsiteY5" fmla="*/ 4724646 h 4880979"/>
                <a:gd name="connsiteX6" fmla="*/ 10693 w 610830"/>
                <a:gd name="connsiteY6" fmla="*/ 0 h 4880979"/>
                <a:gd name="connsiteX0" fmla="*/ 10693 w 562570"/>
                <a:gd name="connsiteY0" fmla="*/ 0 h 4880979"/>
                <a:gd name="connsiteX1" fmla="*/ 261293 w 562570"/>
                <a:gd name="connsiteY1" fmla="*/ 354944 h 4880979"/>
                <a:gd name="connsiteX2" fmla="*/ 526764 w 562570"/>
                <a:gd name="connsiteY2" fmla="*/ 20648 h 4880979"/>
                <a:gd name="connsiteX3" fmla="*/ 562570 w 562570"/>
                <a:gd name="connsiteY3" fmla="*/ 4687201 h 4880979"/>
                <a:gd name="connsiteX4" fmla="*/ 260637 w 562570"/>
                <a:gd name="connsiteY4" fmla="*/ 4880979 h 4880979"/>
                <a:gd name="connsiteX5" fmla="*/ 0 w 562570"/>
                <a:gd name="connsiteY5" fmla="*/ 4724646 h 4880979"/>
                <a:gd name="connsiteX6" fmla="*/ 10693 w 562570"/>
                <a:gd name="connsiteY6" fmla="*/ 0 h 4880979"/>
                <a:gd name="connsiteX0" fmla="*/ 10693 w 562570"/>
                <a:gd name="connsiteY0" fmla="*/ 0 h 4880979"/>
                <a:gd name="connsiteX1" fmla="*/ 261293 w 562570"/>
                <a:gd name="connsiteY1" fmla="*/ 354944 h 4880979"/>
                <a:gd name="connsiteX2" fmla="*/ 526764 w 562570"/>
                <a:gd name="connsiteY2" fmla="*/ 20648 h 4880979"/>
                <a:gd name="connsiteX3" fmla="*/ 562570 w 562570"/>
                <a:gd name="connsiteY3" fmla="*/ 4694821 h 4880979"/>
                <a:gd name="connsiteX4" fmla="*/ 260637 w 562570"/>
                <a:gd name="connsiteY4" fmla="*/ 4880979 h 4880979"/>
                <a:gd name="connsiteX5" fmla="*/ 0 w 562570"/>
                <a:gd name="connsiteY5" fmla="*/ 4724646 h 4880979"/>
                <a:gd name="connsiteX6" fmla="*/ 10693 w 562570"/>
                <a:gd name="connsiteY6" fmla="*/ 0 h 4880979"/>
                <a:gd name="connsiteX0" fmla="*/ 10693 w 562570"/>
                <a:gd name="connsiteY0" fmla="*/ 17452 h 4898431"/>
                <a:gd name="connsiteX1" fmla="*/ 261293 w 562570"/>
                <a:gd name="connsiteY1" fmla="*/ 37239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1293 w 562570"/>
                <a:gd name="connsiteY1" fmla="*/ 37239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1293 w 562570"/>
                <a:gd name="connsiteY1" fmla="*/ 37239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8913 w 562570"/>
                <a:gd name="connsiteY1" fmla="*/ 35715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8913 w 562570"/>
                <a:gd name="connsiteY1" fmla="*/ 35715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17452 h 4898431"/>
                <a:gd name="connsiteX1" fmla="*/ 268913 w 562570"/>
                <a:gd name="connsiteY1" fmla="*/ 357156 h 4898431"/>
                <a:gd name="connsiteX2" fmla="*/ 521684 w 562570"/>
                <a:gd name="connsiteY2" fmla="*/ 0 h 4898431"/>
                <a:gd name="connsiteX3" fmla="*/ 562570 w 562570"/>
                <a:gd name="connsiteY3" fmla="*/ 4712273 h 4898431"/>
                <a:gd name="connsiteX4" fmla="*/ 260637 w 562570"/>
                <a:gd name="connsiteY4" fmla="*/ 4898431 h 4898431"/>
                <a:gd name="connsiteX5" fmla="*/ 0 w 562570"/>
                <a:gd name="connsiteY5" fmla="*/ 4742098 h 4898431"/>
                <a:gd name="connsiteX6" fmla="*/ 10693 w 562570"/>
                <a:gd name="connsiteY6" fmla="*/ 17452 h 4898431"/>
                <a:gd name="connsiteX0" fmla="*/ 10693 w 562570"/>
                <a:gd name="connsiteY0" fmla="*/ 9832 h 4890811"/>
                <a:gd name="connsiteX1" fmla="*/ 268913 w 562570"/>
                <a:gd name="connsiteY1" fmla="*/ 349536 h 4890811"/>
                <a:gd name="connsiteX2" fmla="*/ 529304 w 562570"/>
                <a:gd name="connsiteY2" fmla="*/ 0 h 4890811"/>
                <a:gd name="connsiteX3" fmla="*/ 562570 w 562570"/>
                <a:gd name="connsiteY3" fmla="*/ 4704653 h 4890811"/>
                <a:gd name="connsiteX4" fmla="*/ 260637 w 562570"/>
                <a:gd name="connsiteY4" fmla="*/ 4890811 h 4890811"/>
                <a:gd name="connsiteX5" fmla="*/ 0 w 562570"/>
                <a:gd name="connsiteY5" fmla="*/ 4734478 h 4890811"/>
                <a:gd name="connsiteX6" fmla="*/ 10693 w 562570"/>
                <a:gd name="connsiteY6" fmla="*/ 9832 h 4890811"/>
                <a:gd name="connsiteX0" fmla="*/ 10693 w 562570"/>
                <a:gd name="connsiteY0" fmla="*/ 9832 h 4890811"/>
                <a:gd name="connsiteX1" fmla="*/ 268913 w 562570"/>
                <a:gd name="connsiteY1" fmla="*/ 349536 h 4890811"/>
                <a:gd name="connsiteX2" fmla="*/ 529304 w 562570"/>
                <a:gd name="connsiteY2" fmla="*/ 0 h 4890811"/>
                <a:gd name="connsiteX3" fmla="*/ 562570 w 562570"/>
                <a:gd name="connsiteY3" fmla="*/ 4704653 h 4890811"/>
                <a:gd name="connsiteX4" fmla="*/ 260637 w 562570"/>
                <a:gd name="connsiteY4" fmla="*/ 4890811 h 4890811"/>
                <a:gd name="connsiteX5" fmla="*/ 0 w 562570"/>
                <a:gd name="connsiteY5" fmla="*/ 4734478 h 4890811"/>
                <a:gd name="connsiteX6" fmla="*/ 10693 w 562570"/>
                <a:gd name="connsiteY6" fmla="*/ 9832 h 489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570" h="4890811">
                  <a:moveTo>
                    <a:pt x="10693" y="9832"/>
                  </a:moveTo>
                  <a:cubicBezTo>
                    <a:pt x="106926" y="115447"/>
                    <a:pt x="190460" y="228681"/>
                    <a:pt x="268913" y="349536"/>
                  </a:cubicBezTo>
                  <a:cubicBezTo>
                    <a:pt x="345550" y="220324"/>
                    <a:pt x="429807" y="108892"/>
                    <a:pt x="529304" y="0"/>
                  </a:cubicBezTo>
                  <a:lnTo>
                    <a:pt x="562570" y="4704653"/>
                  </a:lnTo>
                  <a:lnTo>
                    <a:pt x="260637" y="4890811"/>
                  </a:lnTo>
                  <a:cubicBezTo>
                    <a:pt x="173758" y="4838700"/>
                    <a:pt x="91959" y="4794209"/>
                    <a:pt x="0" y="4734478"/>
                  </a:cubicBezTo>
                  <a:cubicBezTo>
                    <a:pt x="3564" y="3146896"/>
                    <a:pt x="7129" y="1597414"/>
                    <a:pt x="10693" y="9832"/>
                  </a:cubicBez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7" name="Hình tự do: Hình 66">
              <a:extLst>
                <a:ext uri="{FF2B5EF4-FFF2-40B4-BE49-F238E27FC236}">
                  <a16:creationId xmlns:a16="http://schemas.microsoft.com/office/drawing/2014/main" id="{4874C881-D192-4158-8EA3-09993E0DCD0B}"/>
                </a:ext>
              </a:extLst>
            </p:cNvPr>
            <p:cNvSpPr/>
            <p:nvPr/>
          </p:nvSpPr>
          <p:spPr>
            <a:xfrm>
              <a:off x="2981960" y="3230880"/>
              <a:ext cx="6212840" cy="528320"/>
            </a:xfrm>
            <a:custGeom>
              <a:avLst/>
              <a:gdLst>
                <a:gd name="connsiteX0" fmla="*/ 0 w 6228080"/>
                <a:gd name="connsiteY0" fmla="*/ 40640 h 528320"/>
                <a:gd name="connsiteX1" fmla="*/ 6228080 w 6228080"/>
                <a:gd name="connsiteY1" fmla="*/ 0 h 528320"/>
                <a:gd name="connsiteX2" fmla="*/ 5984240 w 6228080"/>
                <a:gd name="connsiteY2" fmla="*/ 528320 h 528320"/>
                <a:gd name="connsiteX3" fmla="*/ 223520 w 6228080"/>
                <a:gd name="connsiteY3" fmla="*/ 528320 h 528320"/>
                <a:gd name="connsiteX4" fmla="*/ 50800 w 6228080"/>
                <a:gd name="connsiteY4" fmla="*/ 50800 h 528320"/>
                <a:gd name="connsiteX0" fmla="*/ 0 w 6228080"/>
                <a:gd name="connsiteY0" fmla="*/ 40640 h 528320"/>
                <a:gd name="connsiteX1" fmla="*/ 6228080 w 6228080"/>
                <a:gd name="connsiteY1" fmla="*/ 0 h 528320"/>
                <a:gd name="connsiteX2" fmla="*/ 5984240 w 6228080"/>
                <a:gd name="connsiteY2" fmla="*/ 528320 h 528320"/>
                <a:gd name="connsiteX3" fmla="*/ 223520 w 6228080"/>
                <a:gd name="connsiteY3" fmla="*/ 528320 h 528320"/>
                <a:gd name="connsiteX4" fmla="*/ 5080 w 6228080"/>
                <a:gd name="connsiteY4" fmla="*/ 39370 h 528320"/>
                <a:gd name="connsiteX0" fmla="*/ 0 w 6228080"/>
                <a:gd name="connsiteY0" fmla="*/ 40640 h 528320"/>
                <a:gd name="connsiteX1" fmla="*/ 6228080 w 6228080"/>
                <a:gd name="connsiteY1" fmla="*/ 0 h 528320"/>
                <a:gd name="connsiteX2" fmla="*/ 5984240 w 6228080"/>
                <a:gd name="connsiteY2" fmla="*/ 528320 h 528320"/>
                <a:gd name="connsiteX3" fmla="*/ 223520 w 6228080"/>
                <a:gd name="connsiteY3" fmla="*/ 528320 h 528320"/>
                <a:gd name="connsiteX4" fmla="*/ 26035 w 6228080"/>
                <a:gd name="connsiteY4" fmla="*/ 45085 h 528320"/>
                <a:gd name="connsiteX0" fmla="*/ 0 w 6212840"/>
                <a:gd name="connsiteY0" fmla="*/ 40640 h 528320"/>
                <a:gd name="connsiteX1" fmla="*/ 6212840 w 6212840"/>
                <a:gd name="connsiteY1" fmla="*/ 0 h 528320"/>
                <a:gd name="connsiteX2" fmla="*/ 5969000 w 6212840"/>
                <a:gd name="connsiteY2" fmla="*/ 528320 h 528320"/>
                <a:gd name="connsiteX3" fmla="*/ 20828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9000 w 6212840"/>
                <a:gd name="connsiteY2" fmla="*/ 52832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9000 w 6212840"/>
                <a:gd name="connsiteY2" fmla="*/ 52832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3285 w 6212840"/>
                <a:gd name="connsiteY2" fmla="*/ 52451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18795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18795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61380 w 6212840"/>
                <a:gd name="connsiteY2" fmla="*/ 52451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5085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3180 h 528320"/>
                <a:gd name="connsiteX0" fmla="*/ 0 w 6212840"/>
                <a:gd name="connsiteY0" fmla="*/ 40640 h 528320"/>
                <a:gd name="connsiteX1" fmla="*/ 6212840 w 6212840"/>
                <a:gd name="connsiteY1" fmla="*/ 0 h 528320"/>
                <a:gd name="connsiteX2" fmla="*/ 5955665 w 6212840"/>
                <a:gd name="connsiteY2" fmla="*/ 520700 h 528320"/>
                <a:gd name="connsiteX3" fmla="*/ 242570 w 6212840"/>
                <a:gd name="connsiteY3" fmla="*/ 528320 h 528320"/>
                <a:gd name="connsiteX4" fmla="*/ 10795 w 6212840"/>
                <a:gd name="connsiteY4" fmla="*/ 43180 h 52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2840" h="528320">
                  <a:moveTo>
                    <a:pt x="0" y="40640"/>
                  </a:moveTo>
                  <a:lnTo>
                    <a:pt x="6212840" y="0"/>
                  </a:lnTo>
                  <a:cubicBezTo>
                    <a:pt x="6148070" y="192617"/>
                    <a:pt x="6060440" y="352848"/>
                    <a:pt x="5955665" y="520700"/>
                  </a:cubicBezTo>
                  <a:lnTo>
                    <a:pt x="242570" y="528320"/>
                  </a:lnTo>
                  <a:cubicBezTo>
                    <a:pt x="154517" y="371052"/>
                    <a:pt x="60748" y="202353"/>
                    <a:pt x="10795" y="43180"/>
                  </a:cubicBezTo>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8" name="Nhóm 67">
              <a:extLst>
                <a:ext uri="{FF2B5EF4-FFF2-40B4-BE49-F238E27FC236}">
                  <a16:creationId xmlns:a16="http://schemas.microsoft.com/office/drawing/2014/main" id="{09811369-450B-435E-AB60-0490EB80430C}"/>
                </a:ext>
              </a:extLst>
            </p:cNvPr>
            <p:cNvGrpSpPr/>
            <p:nvPr/>
          </p:nvGrpSpPr>
          <p:grpSpPr>
            <a:xfrm>
              <a:off x="4351437" y="2662179"/>
              <a:ext cx="3391128" cy="2564086"/>
              <a:chOff x="4334758" y="2611985"/>
              <a:chExt cx="3391128" cy="2564086"/>
            </a:xfrm>
          </p:grpSpPr>
          <p:sp>
            <p:nvSpPr>
              <p:cNvPr id="69" name="Hình tự do: Hình 68">
                <a:extLst>
                  <a:ext uri="{FF2B5EF4-FFF2-40B4-BE49-F238E27FC236}">
                    <a16:creationId xmlns:a16="http://schemas.microsoft.com/office/drawing/2014/main" id="{5519DA00-533D-4CF4-8496-86CEFA4A3080}"/>
                  </a:ext>
                </a:extLst>
              </p:cNvPr>
              <p:cNvSpPr/>
              <p:nvPr/>
            </p:nvSpPr>
            <p:spPr>
              <a:xfrm>
                <a:off x="5037129" y="3492051"/>
                <a:ext cx="1028700" cy="1684020"/>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Hình tự do: Hình 69">
                <a:extLst>
                  <a:ext uri="{FF2B5EF4-FFF2-40B4-BE49-F238E27FC236}">
                    <a16:creationId xmlns:a16="http://schemas.microsoft.com/office/drawing/2014/main" id="{8342983F-7076-4D64-8999-9908772E5172}"/>
                  </a:ext>
                </a:extLst>
              </p:cNvPr>
              <p:cNvSpPr/>
              <p:nvPr/>
            </p:nvSpPr>
            <p:spPr>
              <a:xfrm flipH="1">
                <a:off x="6166521" y="3473094"/>
                <a:ext cx="1093471" cy="1684020"/>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Hình tự do: Hình 70">
                <a:extLst>
                  <a:ext uri="{FF2B5EF4-FFF2-40B4-BE49-F238E27FC236}">
                    <a16:creationId xmlns:a16="http://schemas.microsoft.com/office/drawing/2014/main" id="{24332B9F-F3B5-484D-B569-35E0662014F3}"/>
                  </a:ext>
                </a:extLst>
              </p:cNvPr>
              <p:cNvSpPr/>
              <p:nvPr/>
            </p:nvSpPr>
            <p:spPr>
              <a:xfrm rot="273273">
                <a:off x="4334758" y="2682847"/>
                <a:ext cx="1744515" cy="1496996"/>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Hình tự do: Hình 71">
                <a:extLst>
                  <a:ext uri="{FF2B5EF4-FFF2-40B4-BE49-F238E27FC236}">
                    <a16:creationId xmlns:a16="http://schemas.microsoft.com/office/drawing/2014/main" id="{788690CB-89D3-4EC8-8A47-ED8408310013}"/>
                  </a:ext>
                </a:extLst>
              </p:cNvPr>
              <p:cNvSpPr/>
              <p:nvPr/>
            </p:nvSpPr>
            <p:spPr>
              <a:xfrm rot="21124539" flipH="1">
                <a:off x="6299219" y="2611985"/>
                <a:ext cx="1426667" cy="1572691"/>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Hình tự do: Hình 72">
                <a:extLst>
                  <a:ext uri="{FF2B5EF4-FFF2-40B4-BE49-F238E27FC236}">
                    <a16:creationId xmlns:a16="http://schemas.microsoft.com/office/drawing/2014/main" id="{2B5F5DE2-4AED-4D17-B808-0EAED6985CA4}"/>
                  </a:ext>
                </a:extLst>
              </p:cNvPr>
              <p:cNvSpPr/>
              <p:nvPr/>
            </p:nvSpPr>
            <p:spPr>
              <a:xfrm>
                <a:off x="6460751" y="3298067"/>
                <a:ext cx="653415" cy="145415"/>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Hình tự do: Hình 73">
                <a:extLst>
                  <a:ext uri="{FF2B5EF4-FFF2-40B4-BE49-F238E27FC236}">
                    <a16:creationId xmlns:a16="http://schemas.microsoft.com/office/drawing/2014/main" id="{4FD69712-9B33-40CE-8925-E5744C830DB1}"/>
                  </a:ext>
                </a:extLst>
              </p:cNvPr>
              <p:cNvSpPr/>
              <p:nvPr/>
            </p:nvSpPr>
            <p:spPr>
              <a:xfrm flipV="1">
                <a:off x="6447245" y="3444149"/>
                <a:ext cx="659130" cy="18343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Hình tự do: Hình 74">
                <a:extLst>
                  <a:ext uri="{FF2B5EF4-FFF2-40B4-BE49-F238E27FC236}">
                    <a16:creationId xmlns:a16="http://schemas.microsoft.com/office/drawing/2014/main" id="{31D8BCF3-448F-4593-9AAD-6D86C1D12A34}"/>
                  </a:ext>
                </a:extLst>
              </p:cNvPr>
              <p:cNvSpPr/>
              <p:nvPr/>
            </p:nvSpPr>
            <p:spPr>
              <a:xfrm flipH="1">
                <a:off x="5186209" y="3273490"/>
                <a:ext cx="614942" cy="150099"/>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Hình tự do: Hình 75">
                <a:extLst>
                  <a:ext uri="{FF2B5EF4-FFF2-40B4-BE49-F238E27FC236}">
                    <a16:creationId xmlns:a16="http://schemas.microsoft.com/office/drawing/2014/main" id="{C36A4C80-8F30-44C6-8FCD-336EC18F3447}"/>
                  </a:ext>
                </a:extLst>
              </p:cNvPr>
              <p:cNvSpPr/>
              <p:nvPr/>
            </p:nvSpPr>
            <p:spPr>
              <a:xfrm flipH="1" flipV="1">
                <a:off x="5167323" y="3418347"/>
                <a:ext cx="620321" cy="189341"/>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Hình chữ nhật: Góc Tròn 76">
                <a:extLst>
                  <a:ext uri="{FF2B5EF4-FFF2-40B4-BE49-F238E27FC236}">
                    <a16:creationId xmlns:a16="http://schemas.microsoft.com/office/drawing/2014/main" id="{E169F970-35B2-4717-BD62-1B1629EDD2E2}"/>
                  </a:ext>
                </a:extLst>
              </p:cNvPr>
              <p:cNvSpPr/>
              <p:nvPr/>
            </p:nvSpPr>
            <p:spPr>
              <a:xfrm>
                <a:off x="5700907" y="3141904"/>
                <a:ext cx="820645" cy="585706"/>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spTree>
    <p:extLst>
      <p:ext uri="{BB962C8B-B14F-4D97-AF65-F5344CB8AC3E}">
        <p14:creationId xmlns:p14="http://schemas.microsoft.com/office/powerpoint/2010/main" val="65112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7093"/>
        </a:solidFill>
        <a:effectLst/>
      </p:bgPr>
    </p:bg>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E1A6562B-84DE-432E-96E4-FE9D81E3007C}"/>
              </a:ext>
            </a:extLst>
          </p:cNvPr>
          <p:cNvSpPr txBox="1"/>
          <p:nvPr/>
        </p:nvSpPr>
        <p:spPr>
          <a:xfrm>
            <a:off x="2806179" y="-1343332"/>
            <a:ext cx="6579642" cy="830997"/>
          </a:xfrm>
          <a:prstGeom prst="rect">
            <a:avLst/>
          </a:prstGeom>
          <a:noFill/>
        </p:spPr>
        <p:txBody>
          <a:bodyPr wrap="square" rtlCol="0">
            <a:spAutoFit/>
          </a:bodyPr>
          <a:lstStyle/>
          <a:p>
            <a:pPr algn="ctr"/>
            <a:r>
              <a:rPr lang="en-US" sz="4800">
                <a:solidFill>
                  <a:schemeClr val="bg1"/>
                </a:solidFill>
                <a:latin typeface="Pattaya" panose="00000500000000000000" pitchFamily="2" charset="-34"/>
                <a:cs typeface="Pattaya" panose="00000500000000000000" pitchFamily="2" charset="-34"/>
              </a:rPr>
              <a:t>Nội dung bài học</a:t>
            </a:r>
            <a:endParaRPr lang="vi-VN" sz="4800">
              <a:solidFill>
                <a:schemeClr val="bg1"/>
              </a:solidFill>
              <a:latin typeface="Pattaya" panose="00000500000000000000" pitchFamily="2" charset="-34"/>
              <a:cs typeface="Pattaya" panose="00000500000000000000" pitchFamily="2" charset="-34"/>
            </a:endParaRPr>
          </a:p>
        </p:txBody>
      </p:sp>
      <p:pic>
        <p:nvPicPr>
          <p:cNvPr id="21" name="Hình ảnh 20">
            <a:extLst>
              <a:ext uri="{FF2B5EF4-FFF2-40B4-BE49-F238E27FC236}">
                <a16:creationId xmlns:a16="http://schemas.microsoft.com/office/drawing/2014/main" id="{5486D721-AAED-41EB-BFBD-A5D8B3B0E278}"/>
              </a:ext>
            </a:extLst>
          </p:cNvPr>
          <p:cNvPicPr>
            <a:picLocks noChangeAspect="1"/>
          </p:cNvPicPr>
          <p:nvPr/>
        </p:nvPicPr>
        <p:blipFill>
          <a:blip r:embed="rId2"/>
          <a:stretch>
            <a:fillRect/>
          </a:stretch>
        </p:blipFill>
        <p:spPr>
          <a:xfrm>
            <a:off x="1562733" y="7212409"/>
            <a:ext cx="940103" cy="1127538"/>
          </a:xfrm>
          <a:prstGeom prst="rect">
            <a:avLst/>
          </a:prstGeom>
        </p:spPr>
      </p:pic>
      <p:pic>
        <p:nvPicPr>
          <p:cNvPr id="41" name="Hình ảnh 40">
            <a:extLst>
              <a:ext uri="{FF2B5EF4-FFF2-40B4-BE49-F238E27FC236}">
                <a16:creationId xmlns:a16="http://schemas.microsoft.com/office/drawing/2014/main" id="{CCF8051B-C8C9-4D35-BDFC-088BD3F215A4}"/>
              </a:ext>
            </a:extLst>
          </p:cNvPr>
          <p:cNvPicPr>
            <a:picLocks noChangeAspect="1"/>
          </p:cNvPicPr>
          <p:nvPr/>
        </p:nvPicPr>
        <p:blipFill>
          <a:blip r:embed="rId3"/>
          <a:stretch>
            <a:fillRect/>
          </a:stretch>
        </p:blipFill>
        <p:spPr>
          <a:xfrm>
            <a:off x="6979752" y="13521770"/>
            <a:ext cx="1229141" cy="1297736"/>
          </a:xfrm>
          <a:prstGeom prst="rect">
            <a:avLst/>
          </a:prstGeom>
        </p:spPr>
      </p:pic>
      <p:pic>
        <p:nvPicPr>
          <p:cNvPr id="31" name="Hình ảnh 30">
            <a:extLst>
              <a:ext uri="{FF2B5EF4-FFF2-40B4-BE49-F238E27FC236}">
                <a16:creationId xmlns:a16="http://schemas.microsoft.com/office/drawing/2014/main" id="{939262EF-E6E6-484C-8B30-FF2DE840221C}"/>
              </a:ext>
            </a:extLst>
          </p:cNvPr>
          <p:cNvPicPr>
            <a:picLocks noChangeAspect="1"/>
          </p:cNvPicPr>
          <p:nvPr/>
        </p:nvPicPr>
        <p:blipFill>
          <a:blip r:embed="rId4"/>
          <a:stretch>
            <a:fillRect/>
          </a:stretch>
        </p:blipFill>
        <p:spPr>
          <a:xfrm>
            <a:off x="9385821" y="16802257"/>
            <a:ext cx="1694668" cy="1372046"/>
          </a:xfrm>
          <a:prstGeom prst="rect">
            <a:avLst/>
          </a:prstGeom>
        </p:spPr>
      </p:pic>
      <p:pic>
        <p:nvPicPr>
          <p:cNvPr id="35" name="Hình ảnh 34">
            <a:extLst>
              <a:ext uri="{FF2B5EF4-FFF2-40B4-BE49-F238E27FC236}">
                <a16:creationId xmlns:a16="http://schemas.microsoft.com/office/drawing/2014/main" id="{0A47E31D-0B4A-4BA3-B0EC-59894ED9D386}"/>
              </a:ext>
            </a:extLst>
          </p:cNvPr>
          <p:cNvPicPr>
            <a:picLocks noChangeAspect="1"/>
          </p:cNvPicPr>
          <p:nvPr/>
        </p:nvPicPr>
        <p:blipFill>
          <a:blip r:embed="rId5"/>
          <a:stretch>
            <a:fillRect/>
          </a:stretch>
        </p:blipFill>
        <p:spPr>
          <a:xfrm>
            <a:off x="3754054" y="9982910"/>
            <a:ext cx="1694668" cy="1626522"/>
          </a:xfrm>
          <a:prstGeom prst="rect">
            <a:avLst/>
          </a:prstGeom>
        </p:spPr>
      </p:pic>
      <p:sp>
        <p:nvSpPr>
          <p:cNvPr id="37" name="Hộp Văn bản 36">
            <a:extLst>
              <a:ext uri="{FF2B5EF4-FFF2-40B4-BE49-F238E27FC236}">
                <a16:creationId xmlns:a16="http://schemas.microsoft.com/office/drawing/2014/main" id="{E375D301-6353-4E81-A964-89713F6738EF}"/>
              </a:ext>
            </a:extLst>
          </p:cNvPr>
          <p:cNvSpPr txBox="1"/>
          <p:nvPr/>
        </p:nvSpPr>
        <p:spPr>
          <a:xfrm>
            <a:off x="319911" y="9060023"/>
            <a:ext cx="3445440" cy="461665"/>
          </a:xfrm>
          <a:prstGeom prst="rect">
            <a:avLst/>
          </a:prstGeom>
          <a:noFill/>
        </p:spPr>
        <p:txBody>
          <a:bodyPr wrap="square" rtlCol="0">
            <a:spAutoFit/>
          </a:bodyPr>
          <a:lstStyle/>
          <a:p>
            <a:pPr algn="ctr"/>
            <a:r>
              <a:rPr lang="en-US" sz="2400" b="1">
                <a:solidFill>
                  <a:schemeClr val="bg1"/>
                </a:solidFill>
                <a:latin typeface="Andika New Basic" panose="02000000000000000000" pitchFamily="2" charset="-93"/>
                <a:cs typeface="Pattaya" panose="00000500000000000000" pitchFamily="2" charset="-34"/>
              </a:rPr>
              <a:t>NỘI DUNG 1</a:t>
            </a:r>
            <a:endParaRPr lang="vi-VN" sz="2400" b="1">
              <a:solidFill>
                <a:schemeClr val="bg1"/>
              </a:solidFill>
              <a:latin typeface="Andika New Basic" panose="02000000000000000000" pitchFamily="2" charset="-93"/>
              <a:cs typeface="Pattaya" panose="00000500000000000000" pitchFamily="2" charset="-34"/>
            </a:endParaRPr>
          </a:p>
        </p:txBody>
      </p:sp>
      <p:sp>
        <p:nvSpPr>
          <p:cNvPr id="38" name="Hộp Văn bản 37">
            <a:extLst>
              <a:ext uri="{FF2B5EF4-FFF2-40B4-BE49-F238E27FC236}">
                <a16:creationId xmlns:a16="http://schemas.microsoft.com/office/drawing/2014/main" id="{6B9421EF-D168-4F54-9353-2D8D29931B49}"/>
              </a:ext>
            </a:extLst>
          </p:cNvPr>
          <p:cNvSpPr txBox="1"/>
          <p:nvPr/>
        </p:nvSpPr>
        <p:spPr>
          <a:xfrm>
            <a:off x="3064835" y="12382343"/>
            <a:ext cx="3445440" cy="461665"/>
          </a:xfrm>
          <a:prstGeom prst="rect">
            <a:avLst/>
          </a:prstGeom>
          <a:noFill/>
        </p:spPr>
        <p:txBody>
          <a:bodyPr wrap="square" rtlCol="0">
            <a:spAutoFit/>
          </a:bodyPr>
          <a:lstStyle/>
          <a:p>
            <a:pPr algn="ctr"/>
            <a:r>
              <a:rPr lang="en-US" sz="2400" b="1">
                <a:solidFill>
                  <a:schemeClr val="bg1"/>
                </a:solidFill>
                <a:latin typeface="Andika New Basic" panose="02000000000000000000" pitchFamily="2" charset="-93"/>
                <a:cs typeface="Pattaya" panose="00000500000000000000" pitchFamily="2" charset="-34"/>
              </a:rPr>
              <a:t>NỘI DUNG 2</a:t>
            </a:r>
            <a:endParaRPr lang="vi-VN" sz="2400" b="1">
              <a:solidFill>
                <a:schemeClr val="bg1"/>
              </a:solidFill>
              <a:latin typeface="Andika New Basic" panose="02000000000000000000" pitchFamily="2" charset="-93"/>
              <a:cs typeface="Pattaya" panose="00000500000000000000" pitchFamily="2" charset="-34"/>
            </a:endParaRPr>
          </a:p>
        </p:txBody>
      </p:sp>
      <p:sp>
        <p:nvSpPr>
          <p:cNvPr id="39" name="Hộp Văn bản 38">
            <a:extLst>
              <a:ext uri="{FF2B5EF4-FFF2-40B4-BE49-F238E27FC236}">
                <a16:creationId xmlns:a16="http://schemas.microsoft.com/office/drawing/2014/main" id="{A565E86E-F42D-4018-9444-DF2D4347955A}"/>
              </a:ext>
            </a:extLst>
          </p:cNvPr>
          <p:cNvSpPr txBox="1"/>
          <p:nvPr/>
        </p:nvSpPr>
        <p:spPr>
          <a:xfrm>
            <a:off x="5816741" y="15994223"/>
            <a:ext cx="3445440" cy="461665"/>
          </a:xfrm>
          <a:prstGeom prst="rect">
            <a:avLst/>
          </a:prstGeom>
          <a:noFill/>
        </p:spPr>
        <p:txBody>
          <a:bodyPr wrap="square" rtlCol="0">
            <a:spAutoFit/>
          </a:bodyPr>
          <a:lstStyle/>
          <a:p>
            <a:pPr algn="ctr"/>
            <a:r>
              <a:rPr lang="en-US" sz="2400" b="1">
                <a:solidFill>
                  <a:schemeClr val="bg1"/>
                </a:solidFill>
                <a:latin typeface="Andika New Basic" panose="02000000000000000000" pitchFamily="2" charset="-93"/>
                <a:cs typeface="Pattaya" panose="00000500000000000000" pitchFamily="2" charset="-34"/>
              </a:rPr>
              <a:t>NỘI DUNG 3</a:t>
            </a:r>
            <a:endParaRPr lang="vi-VN" sz="2400" b="1">
              <a:solidFill>
                <a:schemeClr val="bg1"/>
              </a:solidFill>
              <a:latin typeface="Andika New Basic" panose="02000000000000000000" pitchFamily="2" charset="-93"/>
              <a:cs typeface="Pattaya" panose="00000500000000000000" pitchFamily="2" charset="-34"/>
            </a:endParaRPr>
          </a:p>
        </p:txBody>
      </p:sp>
      <p:sp>
        <p:nvSpPr>
          <p:cNvPr id="40" name="Hộp Văn bản 39">
            <a:extLst>
              <a:ext uri="{FF2B5EF4-FFF2-40B4-BE49-F238E27FC236}">
                <a16:creationId xmlns:a16="http://schemas.microsoft.com/office/drawing/2014/main" id="{0E250ADD-5926-40E6-BF9A-1A8AFD7E9163}"/>
              </a:ext>
            </a:extLst>
          </p:cNvPr>
          <p:cNvSpPr txBox="1"/>
          <p:nvPr/>
        </p:nvSpPr>
        <p:spPr>
          <a:xfrm>
            <a:off x="8567774" y="19804223"/>
            <a:ext cx="3445440" cy="461665"/>
          </a:xfrm>
          <a:prstGeom prst="rect">
            <a:avLst/>
          </a:prstGeom>
          <a:noFill/>
        </p:spPr>
        <p:txBody>
          <a:bodyPr wrap="square" rtlCol="0">
            <a:spAutoFit/>
          </a:bodyPr>
          <a:lstStyle/>
          <a:p>
            <a:pPr algn="ctr"/>
            <a:r>
              <a:rPr lang="en-US" sz="2400" b="1">
                <a:solidFill>
                  <a:schemeClr val="bg1"/>
                </a:solidFill>
                <a:latin typeface="Andika New Basic" panose="02000000000000000000" pitchFamily="2" charset="-93"/>
                <a:cs typeface="Pattaya" panose="00000500000000000000" pitchFamily="2" charset="-34"/>
              </a:rPr>
              <a:t>NỘI DUNG 4</a:t>
            </a:r>
            <a:endParaRPr lang="vi-VN" sz="2400" b="1">
              <a:solidFill>
                <a:schemeClr val="bg1"/>
              </a:solidFill>
              <a:latin typeface="Andika New Basic" panose="02000000000000000000" pitchFamily="2" charset="-93"/>
              <a:cs typeface="Pattaya" panose="00000500000000000000" pitchFamily="2" charset="-34"/>
            </a:endParaRPr>
          </a:p>
        </p:txBody>
      </p:sp>
    </p:spTree>
    <p:extLst>
      <p:ext uri="{BB962C8B-B14F-4D97-AF65-F5344CB8AC3E}">
        <p14:creationId xmlns:p14="http://schemas.microsoft.com/office/powerpoint/2010/main" val="499729511"/>
      </p:ext>
    </p:extLst>
  </p:cSld>
  <p:clrMapOvr>
    <a:masterClrMapping/>
  </p:clrMapOvr>
  <p:transition spd="slow" advTm="0">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7093"/>
        </a:solidFill>
        <a:effectLst/>
      </p:bgPr>
    </p:bg>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E1A6562B-84DE-432E-96E4-FE9D81E3007C}"/>
              </a:ext>
            </a:extLst>
          </p:cNvPr>
          <p:cNvSpPr txBox="1"/>
          <p:nvPr/>
        </p:nvSpPr>
        <p:spPr>
          <a:xfrm>
            <a:off x="2806179" y="729308"/>
            <a:ext cx="6579642" cy="830997"/>
          </a:xfrm>
          <a:prstGeom prst="rect">
            <a:avLst/>
          </a:prstGeom>
          <a:noFill/>
        </p:spPr>
        <p:txBody>
          <a:bodyPr wrap="square" rtlCol="0">
            <a:spAutoFit/>
          </a:bodyPr>
          <a:lstStyle/>
          <a:p>
            <a:pPr algn="ctr"/>
            <a:r>
              <a:rPr lang="en-US" sz="4800" dirty="0" err="1">
                <a:solidFill>
                  <a:schemeClr val="bg1"/>
                </a:solidFill>
                <a:latin typeface="Times New Roman" panose="02020603050405020304" pitchFamily="18" charset="0"/>
                <a:cs typeface="Times New Roman" panose="02020603050405020304" pitchFamily="18" charset="0"/>
              </a:rPr>
              <a:t>Nội</a:t>
            </a:r>
            <a:r>
              <a:rPr lang="en-US" sz="4800" dirty="0">
                <a:solidFill>
                  <a:schemeClr val="bg1"/>
                </a:solidFill>
                <a:latin typeface="Times New Roman" panose="02020603050405020304" pitchFamily="18" charset="0"/>
                <a:cs typeface="Times New Roman" panose="02020603050405020304" pitchFamily="18" charset="0"/>
              </a:rPr>
              <a:t> dung </a:t>
            </a:r>
            <a:r>
              <a:rPr lang="en-US" sz="4800" dirty="0" err="1">
                <a:solidFill>
                  <a:schemeClr val="bg1"/>
                </a:solidFill>
                <a:latin typeface="Times New Roman" panose="02020603050405020304" pitchFamily="18" charset="0"/>
                <a:cs typeface="Times New Roman" panose="02020603050405020304" pitchFamily="18" charset="0"/>
              </a:rPr>
              <a:t>bài</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học</a:t>
            </a:r>
            <a:endParaRPr lang="vi-VN" sz="4800" dirty="0">
              <a:solidFill>
                <a:schemeClr val="bg1"/>
              </a:solidFill>
              <a:latin typeface="Times New Roman" panose="02020603050405020304" pitchFamily="18" charset="0"/>
              <a:cs typeface="Times New Roman" panose="02020603050405020304" pitchFamily="18" charset="0"/>
            </a:endParaRPr>
          </a:p>
        </p:txBody>
      </p:sp>
      <p:pic>
        <p:nvPicPr>
          <p:cNvPr id="31" name="Hình ảnh 30">
            <a:extLst>
              <a:ext uri="{FF2B5EF4-FFF2-40B4-BE49-F238E27FC236}">
                <a16:creationId xmlns:a16="http://schemas.microsoft.com/office/drawing/2014/main" id="{939262EF-E6E6-484C-8B30-FF2DE840221C}"/>
              </a:ext>
            </a:extLst>
          </p:cNvPr>
          <p:cNvPicPr>
            <a:picLocks noChangeAspect="1"/>
          </p:cNvPicPr>
          <p:nvPr/>
        </p:nvPicPr>
        <p:blipFill>
          <a:blip r:embed="rId2"/>
          <a:stretch>
            <a:fillRect/>
          </a:stretch>
        </p:blipFill>
        <p:spPr>
          <a:xfrm>
            <a:off x="9096319" y="4254"/>
            <a:ext cx="1694668" cy="1372046"/>
          </a:xfrm>
          <a:prstGeom prst="rect">
            <a:avLst/>
          </a:prstGeom>
        </p:spPr>
      </p:pic>
      <p:sp>
        <p:nvSpPr>
          <p:cNvPr id="37" name="Hộp Văn bản 36">
            <a:extLst>
              <a:ext uri="{FF2B5EF4-FFF2-40B4-BE49-F238E27FC236}">
                <a16:creationId xmlns:a16="http://schemas.microsoft.com/office/drawing/2014/main" id="{E375D301-6353-4E81-A964-89713F6738EF}"/>
              </a:ext>
            </a:extLst>
          </p:cNvPr>
          <p:cNvSpPr txBox="1"/>
          <p:nvPr/>
        </p:nvSpPr>
        <p:spPr>
          <a:xfrm>
            <a:off x="-726935" y="4132989"/>
            <a:ext cx="3445440" cy="461665"/>
          </a:xfrm>
          <a:prstGeom prst="rect">
            <a:avLst/>
          </a:prstGeom>
          <a:noFill/>
        </p:spPr>
        <p:txBody>
          <a:bodyPr wrap="square" rtlCol="0">
            <a:spAutoFit/>
          </a:bodyPr>
          <a:lstStyle/>
          <a:p>
            <a:pPr algn="ctr"/>
            <a:r>
              <a:rPr lang="en-US" sz="2400" b="1" dirty="0">
                <a:solidFill>
                  <a:schemeClr val="bg1"/>
                </a:solidFill>
                <a:latin typeface="Andika New Basic" panose="02000000000000000000" pitchFamily="2" charset="-93"/>
                <a:cs typeface="Pattaya" panose="00000500000000000000" pitchFamily="2" charset="-34"/>
              </a:rPr>
              <a:t>TỨC GIẬN</a:t>
            </a:r>
            <a:endParaRPr lang="vi-VN" sz="2400" b="1" dirty="0">
              <a:solidFill>
                <a:schemeClr val="bg1"/>
              </a:solidFill>
              <a:latin typeface="Andika New Basic" panose="02000000000000000000" pitchFamily="2" charset="-93"/>
              <a:cs typeface="Pattaya" panose="00000500000000000000" pitchFamily="2" charset="-34"/>
            </a:endParaRPr>
          </a:p>
        </p:txBody>
      </p:sp>
      <p:sp>
        <p:nvSpPr>
          <p:cNvPr id="38" name="Hộp Văn bản 37">
            <a:extLst>
              <a:ext uri="{FF2B5EF4-FFF2-40B4-BE49-F238E27FC236}">
                <a16:creationId xmlns:a16="http://schemas.microsoft.com/office/drawing/2014/main" id="{6B9421EF-D168-4F54-9353-2D8D29931B49}"/>
              </a:ext>
            </a:extLst>
          </p:cNvPr>
          <p:cNvSpPr txBox="1"/>
          <p:nvPr/>
        </p:nvSpPr>
        <p:spPr>
          <a:xfrm>
            <a:off x="1580375" y="4123517"/>
            <a:ext cx="3445440" cy="461665"/>
          </a:xfrm>
          <a:prstGeom prst="rect">
            <a:avLst/>
          </a:prstGeom>
          <a:noFill/>
        </p:spPr>
        <p:txBody>
          <a:bodyPr wrap="square" rtlCol="0">
            <a:spAutoFit/>
          </a:bodyPr>
          <a:lstStyle/>
          <a:p>
            <a:pPr algn="ctr"/>
            <a:r>
              <a:rPr lang="en-US" sz="2400" b="1" dirty="0">
                <a:solidFill>
                  <a:schemeClr val="bg1"/>
                </a:solidFill>
                <a:latin typeface="Andika New Basic" panose="02000000000000000000" pitchFamily="2" charset="-93"/>
                <a:cs typeface="Pattaya" panose="00000500000000000000" pitchFamily="2" charset="-34"/>
              </a:rPr>
              <a:t>TUYỆT VỌNG</a:t>
            </a:r>
            <a:endParaRPr lang="vi-VN" sz="2400" b="1" dirty="0">
              <a:solidFill>
                <a:schemeClr val="bg1"/>
              </a:solidFill>
              <a:latin typeface="Andika New Basic" panose="02000000000000000000" pitchFamily="2" charset="-93"/>
              <a:cs typeface="Pattaya" panose="00000500000000000000" pitchFamily="2" charset="-34"/>
            </a:endParaRPr>
          </a:p>
        </p:txBody>
      </p:sp>
      <p:sp>
        <p:nvSpPr>
          <p:cNvPr id="39" name="Hộp Văn bản 38">
            <a:extLst>
              <a:ext uri="{FF2B5EF4-FFF2-40B4-BE49-F238E27FC236}">
                <a16:creationId xmlns:a16="http://schemas.microsoft.com/office/drawing/2014/main" id="{A565E86E-F42D-4018-9444-DF2D4347955A}"/>
              </a:ext>
            </a:extLst>
          </p:cNvPr>
          <p:cNvSpPr txBox="1"/>
          <p:nvPr/>
        </p:nvSpPr>
        <p:spPr>
          <a:xfrm>
            <a:off x="3938111" y="4123517"/>
            <a:ext cx="3445440" cy="461665"/>
          </a:xfrm>
          <a:prstGeom prst="rect">
            <a:avLst/>
          </a:prstGeom>
          <a:noFill/>
        </p:spPr>
        <p:txBody>
          <a:bodyPr wrap="square" rtlCol="0">
            <a:spAutoFit/>
          </a:bodyPr>
          <a:lstStyle/>
          <a:p>
            <a:pPr algn="ctr"/>
            <a:r>
              <a:rPr lang="en-US" sz="2400" b="1" dirty="0">
                <a:solidFill>
                  <a:schemeClr val="bg1"/>
                </a:solidFill>
                <a:latin typeface="Andika New Basic" panose="02000000000000000000" pitchFamily="2" charset="-93"/>
                <a:cs typeface="Pattaya" panose="00000500000000000000" pitchFamily="2" charset="-34"/>
              </a:rPr>
              <a:t>THA THỨ</a:t>
            </a:r>
            <a:endParaRPr lang="vi-VN" sz="2400" b="1" dirty="0">
              <a:solidFill>
                <a:schemeClr val="bg1"/>
              </a:solidFill>
              <a:latin typeface="Andika New Basic" panose="02000000000000000000" pitchFamily="2" charset="-93"/>
              <a:cs typeface="Pattaya" panose="00000500000000000000" pitchFamily="2" charset="-34"/>
            </a:endParaRPr>
          </a:p>
        </p:txBody>
      </p:sp>
      <p:sp>
        <p:nvSpPr>
          <p:cNvPr id="40" name="Hộp Văn bản 39">
            <a:extLst>
              <a:ext uri="{FF2B5EF4-FFF2-40B4-BE49-F238E27FC236}">
                <a16:creationId xmlns:a16="http://schemas.microsoft.com/office/drawing/2014/main" id="{0E250ADD-5926-40E6-BF9A-1A8AFD7E9163}"/>
              </a:ext>
            </a:extLst>
          </p:cNvPr>
          <p:cNvSpPr txBox="1"/>
          <p:nvPr/>
        </p:nvSpPr>
        <p:spPr>
          <a:xfrm>
            <a:off x="6353518" y="4111870"/>
            <a:ext cx="3445440" cy="461665"/>
          </a:xfrm>
          <a:prstGeom prst="rect">
            <a:avLst/>
          </a:prstGeom>
          <a:noFill/>
        </p:spPr>
        <p:txBody>
          <a:bodyPr wrap="square" rtlCol="0">
            <a:spAutoFit/>
          </a:bodyPr>
          <a:lstStyle/>
          <a:p>
            <a:pPr algn="ctr"/>
            <a:r>
              <a:rPr lang="en-US" sz="2400" b="1" dirty="0">
                <a:solidFill>
                  <a:schemeClr val="bg1"/>
                </a:solidFill>
                <a:latin typeface="Andika New Basic" panose="02000000000000000000" pitchFamily="2" charset="-93"/>
                <a:cs typeface="Pattaya" panose="00000500000000000000" pitchFamily="2" charset="-34"/>
              </a:rPr>
              <a:t>ÍCH KỶ</a:t>
            </a:r>
            <a:endParaRPr lang="vi-VN" sz="2400" b="1" dirty="0">
              <a:solidFill>
                <a:schemeClr val="bg1"/>
              </a:solidFill>
              <a:latin typeface="Andika New Basic" panose="02000000000000000000" pitchFamily="2" charset="-93"/>
              <a:cs typeface="Pattaya" panose="00000500000000000000" pitchFamily="2" charset="-34"/>
            </a:endParaRPr>
          </a:p>
        </p:txBody>
      </p:sp>
      <p:sp>
        <p:nvSpPr>
          <p:cNvPr id="42" name="Hộp Văn bản 41">
            <a:extLst>
              <a:ext uri="{FF2B5EF4-FFF2-40B4-BE49-F238E27FC236}">
                <a16:creationId xmlns:a16="http://schemas.microsoft.com/office/drawing/2014/main" id="{F2930FC9-A6F8-43E5-9E27-408EA001DC48}"/>
              </a:ext>
            </a:extLst>
          </p:cNvPr>
          <p:cNvSpPr txBox="1"/>
          <p:nvPr/>
        </p:nvSpPr>
        <p:spPr>
          <a:xfrm>
            <a:off x="3130525" y="5262091"/>
            <a:ext cx="5930950" cy="461665"/>
          </a:xfrm>
          <a:prstGeom prst="rect">
            <a:avLst/>
          </a:prstGeom>
          <a:noFill/>
        </p:spPr>
        <p:txBody>
          <a:bodyPr wrap="square" rtlCol="0">
            <a:spAutoFit/>
          </a:bodyPr>
          <a:lstStyle/>
          <a:p>
            <a:pPr algn="ctr"/>
            <a:r>
              <a:rPr lang="en-US" sz="2400" dirty="0" err="1">
                <a:solidFill>
                  <a:schemeClr val="bg1"/>
                </a:solidFill>
                <a:latin typeface="Andika New Basic" panose="02000000000000000000" pitchFamily="2" charset="-93"/>
                <a:cs typeface="Pattaya" panose="00000500000000000000" pitchFamily="2" charset="-34"/>
              </a:rPr>
              <a:t>Kỹ</a:t>
            </a:r>
            <a:r>
              <a:rPr lang="en-US" sz="2400" dirty="0">
                <a:solidFill>
                  <a:schemeClr val="bg1"/>
                </a:solidFill>
                <a:latin typeface="Andika New Basic" panose="02000000000000000000" pitchFamily="2" charset="-93"/>
                <a:cs typeface="Pattaya" panose="00000500000000000000" pitchFamily="2" charset="-34"/>
              </a:rPr>
              <a:t> </a:t>
            </a:r>
            <a:r>
              <a:rPr lang="en-US" sz="2400" dirty="0" err="1">
                <a:solidFill>
                  <a:schemeClr val="bg1"/>
                </a:solidFill>
                <a:latin typeface="Andika New Basic" panose="02000000000000000000" pitchFamily="2" charset="-93"/>
                <a:cs typeface="Pattaya" panose="00000500000000000000" pitchFamily="2" charset="-34"/>
              </a:rPr>
              <a:t>Năng</a:t>
            </a:r>
            <a:r>
              <a:rPr lang="en-US" sz="2400" dirty="0">
                <a:solidFill>
                  <a:schemeClr val="bg1"/>
                </a:solidFill>
                <a:latin typeface="Andika New Basic" panose="02000000000000000000" pitchFamily="2" charset="-93"/>
                <a:cs typeface="Pattaya" panose="00000500000000000000" pitchFamily="2" charset="-34"/>
              </a:rPr>
              <a:t> </a:t>
            </a:r>
            <a:r>
              <a:rPr lang="en-US" sz="2400" dirty="0" err="1">
                <a:solidFill>
                  <a:schemeClr val="bg1"/>
                </a:solidFill>
                <a:latin typeface="Andika New Basic" panose="02000000000000000000" pitchFamily="2" charset="-93"/>
                <a:cs typeface="Pattaya" panose="00000500000000000000" pitchFamily="2" charset="-34"/>
              </a:rPr>
              <a:t>Học</a:t>
            </a:r>
            <a:r>
              <a:rPr lang="en-US" sz="2400" dirty="0">
                <a:solidFill>
                  <a:schemeClr val="bg1"/>
                </a:solidFill>
                <a:latin typeface="Andika New Basic" panose="02000000000000000000" pitchFamily="2" charset="-93"/>
                <a:cs typeface="Pattaya" panose="00000500000000000000" pitchFamily="2" charset="-34"/>
              </a:rPr>
              <a:t> </a:t>
            </a:r>
            <a:r>
              <a:rPr lang="en-US" sz="2400" dirty="0" err="1">
                <a:solidFill>
                  <a:schemeClr val="bg1"/>
                </a:solidFill>
                <a:latin typeface="Andika New Basic" panose="02000000000000000000" pitchFamily="2" charset="-93"/>
                <a:cs typeface="Pattaya" panose="00000500000000000000" pitchFamily="2" charset="-34"/>
              </a:rPr>
              <a:t>Tập</a:t>
            </a:r>
            <a:endParaRPr lang="vi-VN" sz="2400" dirty="0">
              <a:solidFill>
                <a:schemeClr val="bg1"/>
              </a:solidFill>
              <a:latin typeface="Andika New Basic" panose="02000000000000000000" pitchFamily="2" charset="-93"/>
              <a:cs typeface="Pattaya" panose="00000500000000000000" pitchFamily="2" charset="-34"/>
            </a:endParaRPr>
          </a:p>
        </p:txBody>
      </p:sp>
      <p:grpSp>
        <p:nvGrpSpPr>
          <p:cNvPr id="43" name="Nhóm 42">
            <a:extLst>
              <a:ext uri="{FF2B5EF4-FFF2-40B4-BE49-F238E27FC236}">
                <a16:creationId xmlns:a16="http://schemas.microsoft.com/office/drawing/2014/main" id="{B32AC0E6-34A5-4F72-97C4-9F45C2EFEC7E}"/>
              </a:ext>
            </a:extLst>
          </p:cNvPr>
          <p:cNvGrpSpPr/>
          <p:nvPr/>
        </p:nvGrpSpPr>
        <p:grpSpPr>
          <a:xfrm>
            <a:off x="6869717" y="7356697"/>
            <a:ext cx="4060372" cy="4671181"/>
            <a:chOff x="6869717" y="1364438"/>
            <a:chExt cx="4060372" cy="4671181"/>
          </a:xfrm>
        </p:grpSpPr>
        <p:sp>
          <p:nvSpPr>
            <p:cNvPr id="44" name="Hình chữ nhật: Góc Tròn 43">
              <a:extLst>
                <a:ext uri="{FF2B5EF4-FFF2-40B4-BE49-F238E27FC236}">
                  <a16:creationId xmlns:a16="http://schemas.microsoft.com/office/drawing/2014/main" id="{563A779E-2ECC-493F-8E61-933540A50649}"/>
                </a:ext>
              </a:extLst>
            </p:cNvPr>
            <p:cNvSpPr/>
            <p:nvPr/>
          </p:nvSpPr>
          <p:spPr>
            <a:xfrm>
              <a:off x="6869717" y="1364438"/>
              <a:ext cx="4060372" cy="4671181"/>
            </a:xfrm>
            <a:prstGeom prst="roundRect">
              <a:avLst>
                <a:gd name="adj" fmla="val 11305"/>
              </a:avLst>
            </a:prstGeom>
            <a:solidFill>
              <a:srgbClr val="FB9CB4"/>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Bầu dục 44">
              <a:extLst>
                <a:ext uri="{FF2B5EF4-FFF2-40B4-BE49-F238E27FC236}">
                  <a16:creationId xmlns:a16="http://schemas.microsoft.com/office/drawing/2014/main" id="{82D004BE-0CA6-477B-B0B0-1EF51AC7E5F6}"/>
                </a:ext>
              </a:extLst>
            </p:cNvPr>
            <p:cNvSpPr/>
            <p:nvPr/>
          </p:nvSpPr>
          <p:spPr>
            <a:xfrm>
              <a:off x="8765578" y="5586699"/>
              <a:ext cx="330741" cy="335296"/>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Bầu dục 45">
              <a:extLst>
                <a:ext uri="{FF2B5EF4-FFF2-40B4-BE49-F238E27FC236}">
                  <a16:creationId xmlns:a16="http://schemas.microsoft.com/office/drawing/2014/main" id="{B80C0101-5537-4099-A6B0-D29BA3BEED69}"/>
                </a:ext>
              </a:extLst>
            </p:cNvPr>
            <p:cNvSpPr/>
            <p:nvPr/>
          </p:nvSpPr>
          <p:spPr>
            <a:xfrm>
              <a:off x="8495798" y="1466041"/>
              <a:ext cx="78608" cy="83171"/>
            </a:xfrm>
            <a:prstGeom prst="ellipse">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ình chữ nhật: Góc Tròn 46">
              <a:extLst>
                <a:ext uri="{FF2B5EF4-FFF2-40B4-BE49-F238E27FC236}">
                  <a16:creationId xmlns:a16="http://schemas.microsoft.com/office/drawing/2014/main" id="{9D9523DE-81B0-4807-878D-131468DDED41}"/>
                </a:ext>
              </a:extLst>
            </p:cNvPr>
            <p:cNvSpPr/>
            <p:nvPr/>
          </p:nvSpPr>
          <p:spPr>
            <a:xfrm>
              <a:off x="8616988" y="1494556"/>
              <a:ext cx="704177" cy="45719"/>
            </a:xfrm>
            <a:prstGeom prst="roundRect">
              <a:avLst>
                <a:gd name="adj" fmla="val 50000"/>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48" name="!! 1">
            <a:extLst>
              <a:ext uri="{FF2B5EF4-FFF2-40B4-BE49-F238E27FC236}">
                <a16:creationId xmlns:a16="http://schemas.microsoft.com/office/drawing/2014/main" id="{2BAD2096-8B93-49D6-A2E7-D5CA3D8C3A35}"/>
              </a:ext>
            </a:extLst>
          </p:cNvPr>
          <p:cNvSpPr/>
          <p:nvPr/>
        </p:nvSpPr>
        <p:spPr>
          <a:xfrm>
            <a:off x="7171201" y="7668030"/>
            <a:ext cx="3519497" cy="3817792"/>
          </a:xfrm>
          <a:prstGeom prst="roundRect">
            <a:avLst>
              <a:gd name="adj" fmla="val 10922"/>
            </a:avLst>
          </a:prstGeom>
          <a:solidFill>
            <a:schemeClr val="bg1"/>
          </a:solidFill>
          <a:ln>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descr="Tôi yêu vẽ">
            <a:extLst>
              <a:ext uri="{FF2B5EF4-FFF2-40B4-BE49-F238E27FC236}">
                <a16:creationId xmlns:a16="http://schemas.microsoft.com/office/drawing/2014/main" id="{BC46E762-164C-4A3E-8DDB-FA37F4201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14" y="2369345"/>
            <a:ext cx="1593022" cy="14803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hững hình ảnh thất vọng, tuyệt vọng nhất về cuộc sống">
            <a:extLst>
              <a:ext uri="{FF2B5EF4-FFF2-40B4-BE49-F238E27FC236}">
                <a16:creationId xmlns:a16="http://schemas.microsoft.com/office/drawing/2014/main" id="{00827BE1-09D8-4580-942C-F25647B7E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761" y="2376155"/>
            <a:ext cx="1694668" cy="150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ST] hình ảnh xin lỗi người yêu dễ thương thay lời muốn nói - Elead">
            <a:extLst>
              <a:ext uri="{FF2B5EF4-FFF2-40B4-BE49-F238E27FC236}">
                <a16:creationId xmlns:a16="http://schemas.microsoft.com/office/drawing/2014/main" id="{9A83550C-99EA-4E2F-8482-858F6E660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5911" y="2285359"/>
            <a:ext cx="2089841" cy="17249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031A91D-0DFC-447C-AF38-FC7622C334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1977" y="2348294"/>
            <a:ext cx="1861448" cy="16147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ộc đời vốn không công bằng: Thay vì than vãn về những điều bất công, đây  mới là việc người thông minh và thành công hay làm">
            <a:extLst>
              <a:ext uri="{FF2B5EF4-FFF2-40B4-BE49-F238E27FC236}">
                <a16:creationId xmlns:a16="http://schemas.microsoft.com/office/drawing/2014/main" id="{33333753-8C6D-41F9-B208-3BFC440548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7300" y="2348294"/>
            <a:ext cx="2245578" cy="1567560"/>
          </a:xfrm>
          <a:prstGeom prst="rect">
            <a:avLst/>
          </a:prstGeom>
          <a:noFill/>
          <a:extLst>
            <a:ext uri="{909E8E84-426E-40DD-AFC4-6F175D3DCCD1}">
              <a14:hiddenFill xmlns:a14="http://schemas.microsoft.com/office/drawing/2010/main">
                <a:solidFill>
                  <a:srgbClr val="FFFFFF"/>
                </a:solidFill>
              </a14:hiddenFill>
            </a:ext>
          </a:extLst>
        </p:spPr>
      </p:pic>
      <p:sp>
        <p:nvSpPr>
          <p:cNvPr id="25" name="Hộp Văn bản 39">
            <a:extLst>
              <a:ext uri="{FF2B5EF4-FFF2-40B4-BE49-F238E27FC236}">
                <a16:creationId xmlns:a16="http://schemas.microsoft.com/office/drawing/2014/main" id="{132EF62A-A055-4459-ABF2-7BC11449C8F1}"/>
              </a:ext>
            </a:extLst>
          </p:cNvPr>
          <p:cNvSpPr txBox="1"/>
          <p:nvPr/>
        </p:nvSpPr>
        <p:spPr>
          <a:xfrm>
            <a:off x="9061475" y="4132989"/>
            <a:ext cx="3445440" cy="461665"/>
          </a:xfrm>
          <a:prstGeom prst="rect">
            <a:avLst/>
          </a:prstGeom>
          <a:noFill/>
        </p:spPr>
        <p:txBody>
          <a:bodyPr wrap="square" rtlCol="0">
            <a:spAutoFit/>
          </a:bodyPr>
          <a:lstStyle/>
          <a:p>
            <a:pPr algn="ctr"/>
            <a:r>
              <a:rPr lang="en-US" sz="2400" b="1" dirty="0">
                <a:solidFill>
                  <a:schemeClr val="bg1"/>
                </a:solidFill>
                <a:latin typeface="Andika New Basic" panose="02000000000000000000" pitchFamily="2" charset="-93"/>
                <a:cs typeface="Pattaya" panose="00000500000000000000" pitchFamily="2" charset="-34"/>
              </a:rPr>
              <a:t>CÔNG BẰNG</a:t>
            </a:r>
            <a:endParaRPr lang="vi-VN" sz="2400" b="1" dirty="0">
              <a:solidFill>
                <a:schemeClr val="bg1"/>
              </a:solidFill>
              <a:latin typeface="Andika New Basic" panose="02000000000000000000" pitchFamily="2" charset="-93"/>
              <a:cs typeface="Pattaya" panose="00000500000000000000" pitchFamily="2" charset="-34"/>
            </a:endParaRPr>
          </a:p>
        </p:txBody>
      </p:sp>
    </p:spTree>
    <p:extLst>
      <p:ext uri="{BB962C8B-B14F-4D97-AF65-F5344CB8AC3E}">
        <p14:creationId xmlns:p14="http://schemas.microsoft.com/office/powerpoint/2010/main" val="2794685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heel(1)">
                                      <p:cBhvr>
                                        <p:cTn id="12" dur="2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arn(inVertical)">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randombar(horizontal)">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2"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36" name="Tam giác Cân 35">
            <a:extLst>
              <a:ext uri="{FF2B5EF4-FFF2-40B4-BE49-F238E27FC236}">
                <a16:creationId xmlns:a16="http://schemas.microsoft.com/office/drawing/2014/main" id="{4FA7DF56-867B-4DD2-9AB0-A54F18766AA6}"/>
              </a:ext>
            </a:extLst>
          </p:cNvPr>
          <p:cNvSpPr/>
          <p:nvPr/>
        </p:nvSpPr>
        <p:spPr>
          <a:xfrm>
            <a:off x="2918877" y="781677"/>
            <a:ext cx="6421120" cy="2214880"/>
          </a:xfrm>
          <a:prstGeom prst="triangle">
            <a:avLst/>
          </a:prstGeom>
          <a:solidFill>
            <a:srgbClr val="FF9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8AD9A5FC-90C1-40E2-9CD2-FA3BF5F5E580}"/>
              </a:ext>
            </a:extLst>
          </p:cNvPr>
          <p:cNvSpPr/>
          <p:nvPr/>
        </p:nvSpPr>
        <p:spPr>
          <a:xfrm>
            <a:off x="2923040" y="3001572"/>
            <a:ext cx="6421120" cy="3281680"/>
          </a:xfrm>
          <a:prstGeom prst="rect">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9623C676-BF0E-4099-9070-C6A0D24F5B87}"/>
              </a:ext>
            </a:extLst>
          </p:cNvPr>
          <p:cNvSpPr/>
          <p:nvPr/>
        </p:nvSpPr>
        <p:spPr>
          <a:xfrm>
            <a:off x="3095893" y="3133394"/>
            <a:ext cx="5984111" cy="2816061"/>
          </a:xfrm>
          <a:prstGeom prst="rect">
            <a:avLst/>
          </a:prstGeom>
          <a:solidFill>
            <a:srgbClr val="FFB0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EC722AE1-DED4-4444-B442-A2735C90F83E}"/>
              </a:ext>
            </a:extLst>
          </p:cNvPr>
          <p:cNvSpPr txBox="1"/>
          <p:nvPr/>
        </p:nvSpPr>
        <p:spPr>
          <a:xfrm>
            <a:off x="4729369" y="3272231"/>
            <a:ext cx="2733261" cy="584775"/>
          </a:xfrm>
          <a:prstGeom prst="rect">
            <a:avLst/>
          </a:prstGeom>
          <a:noFill/>
        </p:spPr>
        <p:txBody>
          <a:bodyPr wrap="square" rtlCol="0">
            <a:spAutoFit/>
          </a:bodyPr>
          <a:lstStyle/>
          <a:p>
            <a:pPr algn="ctr"/>
            <a:r>
              <a:rPr lang="en-US" sz="3200" b="1">
                <a:solidFill>
                  <a:srgbClr val="700D2D"/>
                </a:solidFill>
                <a:latin typeface="Andika New Basic" panose="02000000000000000000" pitchFamily="2" charset="-93"/>
              </a:rPr>
              <a:t>Nội dung 1</a:t>
            </a:r>
            <a:endParaRPr lang="vi-VN" sz="3200" b="1">
              <a:solidFill>
                <a:srgbClr val="700D2D"/>
              </a:solidFill>
              <a:latin typeface="Andika New Basic" panose="02000000000000000000" pitchFamily="2" charset="-93"/>
            </a:endParaRPr>
          </a:p>
        </p:txBody>
      </p:sp>
      <p:grpSp>
        <p:nvGrpSpPr>
          <p:cNvPr id="25" name="Nhóm 24">
            <a:extLst>
              <a:ext uri="{FF2B5EF4-FFF2-40B4-BE49-F238E27FC236}">
                <a16:creationId xmlns:a16="http://schemas.microsoft.com/office/drawing/2014/main" id="{E6A9C8CB-D29E-477C-BA54-6BE99EF7A4AC}"/>
              </a:ext>
            </a:extLst>
          </p:cNvPr>
          <p:cNvGrpSpPr/>
          <p:nvPr/>
        </p:nvGrpSpPr>
        <p:grpSpPr>
          <a:xfrm>
            <a:off x="2923044" y="3001572"/>
            <a:ext cx="6421120" cy="3288239"/>
            <a:chOff x="12259834" y="3001572"/>
            <a:chExt cx="6421120" cy="3288239"/>
          </a:xfrm>
        </p:grpSpPr>
        <p:sp>
          <p:nvSpPr>
            <p:cNvPr id="11" name="Tam giác Cân 10">
              <a:extLst>
                <a:ext uri="{FF2B5EF4-FFF2-40B4-BE49-F238E27FC236}">
                  <a16:creationId xmlns:a16="http://schemas.microsoft.com/office/drawing/2014/main" id="{3571BF4A-EC2B-4CA9-8EAB-13EEA11C8D08}"/>
                </a:ext>
              </a:extLst>
            </p:cNvPr>
            <p:cNvSpPr/>
            <p:nvPr/>
          </p:nvSpPr>
          <p:spPr>
            <a:xfrm rot="5400000">
              <a:off x="12158234" y="3103172"/>
              <a:ext cx="3281680" cy="3078480"/>
            </a:xfrm>
            <a:prstGeom prst="triangle">
              <a:avLst/>
            </a:prstGeom>
            <a:solidFill>
              <a:srgbClr val="FF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Tam giác Cân 27">
              <a:extLst>
                <a:ext uri="{FF2B5EF4-FFF2-40B4-BE49-F238E27FC236}">
                  <a16:creationId xmlns:a16="http://schemas.microsoft.com/office/drawing/2014/main" id="{D9EDCCCB-029A-4EA6-80E5-AF70B4C340A1}"/>
                </a:ext>
              </a:extLst>
            </p:cNvPr>
            <p:cNvSpPr/>
            <p:nvPr/>
          </p:nvSpPr>
          <p:spPr>
            <a:xfrm rot="5400000" flipV="1">
              <a:off x="15368794" y="2971092"/>
              <a:ext cx="3281680" cy="3342640"/>
            </a:xfrm>
            <a:prstGeom prst="triangle">
              <a:avLst/>
            </a:prstGeom>
            <a:solidFill>
              <a:srgbClr val="FF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am giác Cân 11">
              <a:extLst>
                <a:ext uri="{FF2B5EF4-FFF2-40B4-BE49-F238E27FC236}">
                  <a16:creationId xmlns:a16="http://schemas.microsoft.com/office/drawing/2014/main" id="{F1D0F193-C129-40BC-A636-E7E28960C13E}"/>
                </a:ext>
              </a:extLst>
            </p:cNvPr>
            <p:cNvSpPr/>
            <p:nvPr/>
          </p:nvSpPr>
          <p:spPr>
            <a:xfrm>
              <a:off x="12259834" y="4074931"/>
              <a:ext cx="6421120" cy="2214880"/>
            </a:xfrm>
            <a:prstGeom prst="triangle">
              <a:avLst/>
            </a:prstGeom>
            <a:solidFill>
              <a:srgbClr val="FF5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Tim 33">
              <a:extLst>
                <a:ext uri="{FF2B5EF4-FFF2-40B4-BE49-F238E27FC236}">
                  <a16:creationId xmlns:a16="http://schemas.microsoft.com/office/drawing/2014/main" id="{2EFBFB41-782C-4F1F-B8EF-3645A42DA1B1}"/>
                </a:ext>
              </a:extLst>
            </p:cNvPr>
            <p:cNvSpPr/>
            <p:nvPr/>
          </p:nvSpPr>
          <p:spPr>
            <a:xfrm rot="1202733">
              <a:off x="17698194" y="4830855"/>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2" name="Tam giác Cân 31">
            <a:extLst>
              <a:ext uri="{FF2B5EF4-FFF2-40B4-BE49-F238E27FC236}">
                <a16:creationId xmlns:a16="http://schemas.microsoft.com/office/drawing/2014/main" id="{1A04D766-6582-40B0-81AD-ED1D64000B4E}"/>
              </a:ext>
            </a:extLst>
          </p:cNvPr>
          <p:cNvSpPr/>
          <p:nvPr/>
        </p:nvSpPr>
        <p:spPr>
          <a:xfrm flipV="1">
            <a:off x="2923040" y="3000735"/>
            <a:ext cx="6421120" cy="1941203"/>
          </a:xfrm>
          <a:prstGeom prst="triangle">
            <a:avLst>
              <a:gd name="adj" fmla="val 51424"/>
            </a:avLst>
          </a:prstGeom>
          <a:solidFill>
            <a:srgbClr val="FF9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015992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1" fill="hold" grpId="0" nodeType="withEffect">
                                  <p:stCondLst>
                                    <p:cond delay="0"/>
                                  </p:stCondLst>
                                  <p:childTnLst>
                                    <p:anim calcmode="lin" valueType="num">
                                      <p:cBhvr>
                                        <p:cTn id="6" dur="500"/>
                                        <p:tgtEl>
                                          <p:spTgt spid="32"/>
                                        </p:tgtEl>
                                        <p:attrNameLst>
                                          <p:attrName>ppt_x</p:attrName>
                                        </p:attrNameLst>
                                      </p:cBhvr>
                                      <p:tavLst>
                                        <p:tav tm="0">
                                          <p:val>
                                            <p:strVal val="ppt_x"/>
                                          </p:val>
                                        </p:tav>
                                        <p:tav tm="100000">
                                          <p:val>
                                            <p:strVal val="ppt_x"/>
                                          </p:val>
                                        </p:tav>
                                      </p:tavLst>
                                    </p:anim>
                                    <p:anim calcmode="lin" valueType="num">
                                      <p:cBhvr>
                                        <p:cTn id="7" dur="500"/>
                                        <p:tgtEl>
                                          <p:spTgt spid="32"/>
                                        </p:tgtEl>
                                        <p:attrNameLst>
                                          <p:attrName>ppt_y</p:attrName>
                                        </p:attrNameLst>
                                      </p:cBhvr>
                                      <p:tavLst>
                                        <p:tav tm="0">
                                          <p:val>
                                            <p:strVal val="ppt_y"/>
                                          </p:val>
                                        </p:tav>
                                        <p:tav tm="100000">
                                          <p:val>
                                            <p:strVal val="ppt_y-ppt_h/2"/>
                                          </p:val>
                                        </p:tav>
                                      </p:tavLst>
                                    </p:anim>
                                    <p:anim calcmode="lin" valueType="num">
                                      <p:cBhvr>
                                        <p:cTn id="8" dur="500"/>
                                        <p:tgtEl>
                                          <p:spTgt spid="32"/>
                                        </p:tgtEl>
                                        <p:attrNameLst>
                                          <p:attrName>ppt_w</p:attrName>
                                        </p:attrNameLst>
                                      </p:cBhvr>
                                      <p:tavLst>
                                        <p:tav tm="0">
                                          <p:val>
                                            <p:strVal val="ppt_w"/>
                                          </p:val>
                                        </p:tav>
                                        <p:tav tm="100000">
                                          <p:val>
                                            <p:strVal val="ppt_w"/>
                                          </p:val>
                                        </p:tav>
                                      </p:tavLst>
                                    </p:anim>
                                    <p:anim calcmode="lin" valueType="num">
                                      <p:cBhvr>
                                        <p:cTn id="9" dur="500"/>
                                        <p:tgtEl>
                                          <p:spTgt spid="32"/>
                                        </p:tgtEl>
                                        <p:attrNameLst>
                                          <p:attrName>ppt_h</p:attrName>
                                        </p:attrNameLst>
                                      </p:cBhvr>
                                      <p:tavLst>
                                        <p:tav tm="0">
                                          <p:val>
                                            <p:strVal val="ppt_h"/>
                                          </p:val>
                                        </p:tav>
                                        <p:tav tm="100000">
                                          <p:val>
                                            <p:fltVal val="0"/>
                                          </p:val>
                                        </p:tav>
                                      </p:tavLst>
                                    </p:anim>
                                    <p:set>
                                      <p:cBhvr>
                                        <p:cTn id="10" dur="1" fill="hold">
                                          <p:stCondLst>
                                            <p:cond delay="499"/>
                                          </p:stCondLst>
                                        </p:cTn>
                                        <p:tgtEl>
                                          <p:spTgt spid="32"/>
                                        </p:tgtEl>
                                        <p:attrNameLst>
                                          <p:attrName>style.visibility</p:attrName>
                                        </p:attrNameLst>
                                      </p:cBhvr>
                                      <p:to>
                                        <p:strVal val="hidden"/>
                                      </p:to>
                                    </p:set>
                                  </p:childTnLst>
                                </p:cTn>
                              </p:par>
                              <p:par>
                                <p:cTn id="11" presetID="17" presetClass="entr" presetSubtype="4" fill="hold" grpId="0" nodeType="withEffect">
                                  <p:stCondLst>
                                    <p:cond delay="50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ppt_h/2"/>
                                          </p:val>
                                        </p:tav>
                                        <p:tav tm="100000">
                                          <p:val>
                                            <p:strVal val="#ppt_y"/>
                                          </p:val>
                                        </p:tav>
                                      </p:tavLst>
                                    </p:anim>
                                    <p:anim calcmode="lin" valueType="num">
                                      <p:cBhvr>
                                        <p:cTn id="15" dur="500" fill="hold"/>
                                        <p:tgtEl>
                                          <p:spTgt spid="36"/>
                                        </p:tgtEl>
                                        <p:attrNameLst>
                                          <p:attrName>ppt_w</p:attrName>
                                        </p:attrNameLst>
                                      </p:cBhvr>
                                      <p:tavLst>
                                        <p:tav tm="0">
                                          <p:val>
                                            <p:strVal val="#ppt_w"/>
                                          </p:val>
                                        </p:tav>
                                        <p:tav tm="100000">
                                          <p:val>
                                            <p:strVal val="#ppt_w"/>
                                          </p:val>
                                        </p:tav>
                                      </p:tavLst>
                                    </p:anim>
                                    <p:anim calcmode="lin" valueType="num">
                                      <p:cBhvr>
                                        <p:cTn id="16" dur="500" fill="hold"/>
                                        <p:tgtEl>
                                          <p:spTgt spid="36"/>
                                        </p:tgtEl>
                                        <p:attrNameLst>
                                          <p:attrName>ppt_h</p:attrName>
                                        </p:attrNameLst>
                                      </p:cBhvr>
                                      <p:tavLst>
                                        <p:tav tm="0">
                                          <p:val>
                                            <p:fltVal val="0"/>
                                          </p:val>
                                        </p:tav>
                                        <p:tav tm="100000">
                                          <p:val>
                                            <p:strVal val="#ppt_h"/>
                                          </p:val>
                                        </p:tav>
                                      </p:tavLst>
                                    </p:anim>
                                  </p:childTnLst>
                                </p:cTn>
                              </p:par>
                              <p:par>
                                <p:cTn id="17" presetID="64" presetClass="path" presetSubtype="0" decel="100000" fill="hold" grpId="0" nodeType="withEffect">
                                  <p:stCondLst>
                                    <p:cond delay="700"/>
                                  </p:stCondLst>
                                  <p:childTnLst>
                                    <p:animMotion origin="layout" path="M 1.04167E-6 1.48148E-6 L 0.00065 -0.20625 " pathEditMode="relative" rAng="0" ptsTypes="AA">
                                      <p:cBhvr>
                                        <p:cTn id="18" dur="1000" fill="hold"/>
                                        <p:tgtEl>
                                          <p:spTgt spid="18"/>
                                        </p:tgtEl>
                                        <p:attrNameLst>
                                          <p:attrName>ppt_x</p:attrName>
                                          <p:attrName>ppt_y</p:attrName>
                                        </p:attrNameLst>
                                      </p:cBhvr>
                                      <p:rCtr x="26" y="-10324"/>
                                    </p:animMotion>
                                  </p:childTnLst>
                                </p:cTn>
                              </p:par>
                              <p:par>
                                <p:cTn id="19" presetID="64" presetClass="path" presetSubtype="0" decel="100000" fill="hold" grpId="0" nodeType="withEffect">
                                  <p:stCondLst>
                                    <p:cond delay="700"/>
                                  </p:stCondLst>
                                  <p:childTnLst>
                                    <p:animMotion origin="layout" path="M 0 4.07407E-6 L 0 -0.19977 " pathEditMode="relative" rAng="0" ptsTypes="AA">
                                      <p:cBhvr>
                                        <p:cTn id="20" dur="1000" fill="hold"/>
                                        <p:tgtEl>
                                          <p:spTgt spid="20"/>
                                        </p:tgtEl>
                                        <p:attrNameLst>
                                          <p:attrName>ppt_x</p:attrName>
                                          <p:attrName>ppt_y</p:attrName>
                                        </p:attrNameLst>
                                      </p:cBhvr>
                                      <p:rCtr x="0"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8" grpId="0" animBg="1"/>
      <p:bldP spid="20" grpId="0"/>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49" name="Hình chữ nhật 48">
            <a:extLst>
              <a:ext uri="{FF2B5EF4-FFF2-40B4-BE49-F238E27FC236}">
                <a16:creationId xmlns:a16="http://schemas.microsoft.com/office/drawing/2014/main" id="{FE912237-6561-449B-9448-9DDECD361F90}"/>
              </a:ext>
            </a:extLst>
          </p:cNvPr>
          <p:cNvSpPr/>
          <p:nvPr/>
        </p:nvSpPr>
        <p:spPr>
          <a:xfrm>
            <a:off x="57176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49">
            <a:extLst>
              <a:ext uri="{FF2B5EF4-FFF2-40B4-BE49-F238E27FC236}">
                <a16:creationId xmlns:a16="http://schemas.microsoft.com/office/drawing/2014/main" id="{E2E89A76-A308-48D4-9E2E-5EA2397B7D01}"/>
              </a:ext>
            </a:extLst>
          </p:cNvPr>
          <p:cNvSpPr/>
          <p:nvPr/>
        </p:nvSpPr>
        <p:spPr>
          <a:xfrm>
            <a:off x="175238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ình chữ nhật 50">
            <a:extLst>
              <a:ext uri="{FF2B5EF4-FFF2-40B4-BE49-F238E27FC236}">
                <a16:creationId xmlns:a16="http://schemas.microsoft.com/office/drawing/2014/main" id="{96F22773-B9DD-4B44-B06C-831B0407F6B9}"/>
              </a:ext>
            </a:extLst>
          </p:cNvPr>
          <p:cNvSpPr/>
          <p:nvPr/>
        </p:nvSpPr>
        <p:spPr>
          <a:xfrm>
            <a:off x="293300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B420C854-5D43-4982-9469-18FCCDA967DF}"/>
              </a:ext>
            </a:extLst>
          </p:cNvPr>
          <p:cNvSpPr/>
          <p:nvPr/>
        </p:nvSpPr>
        <p:spPr>
          <a:xfrm>
            <a:off x="411361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Hình chữ nhật 52">
            <a:extLst>
              <a:ext uri="{FF2B5EF4-FFF2-40B4-BE49-F238E27FC236}">
                <a16:creationId xmlns:a16="http://schemas.microsoft.com/office/drawing/2014/main" id="{8B1D2B49-9E1B-4B3B-A863-05FB7535D1F4}"/>
              </a:ext>
            </a:extLst>
          </p:cNvPr>
          <p:cNvSpPr/>
          <p:nvPr/>
        </p:nvSpPr>
        <p:spPr>
          <a:xfrm>
            <a:off x="529423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Hình chữ nhật 53">
            <a:extLst>
              <a:ext uri="{FF2B5EF4-FFF2-40B4-BE49-F238E27FC236}">
                <a16:creationId xmlns:a16="http://schemas.microsoft.com/office/drawing/2014/main" id="{F26CCF70-81C0-454F-B44F-D97D23336434}"/>
              </a:ext>
            </a:extLst>
          </p:cNvPr>
          <p:cNvSpPr/>
          <p:nvPr/>
        </p:nvSpPr>
        <p:spPr>
          <a:xfrm>
            <a:off x="647485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Hình chữ nhật 54">
            <a:extLst>
              <a:ext uri="{FF2B5EF4-FFF2-40B4-BE49-F238E27FC236}">
                <a16:creationId xmlns:a16="http://schemas.microsoft.com/office/drawing/2014/main" id="{B6B11AC0-E5D5-4769-9F07-2D7243320110}"/>
              </a:ext>
            </a:extLst>
          </p:cNvPr>
          <p:cNvSpPr/>
          <p:nvPr/>
        </p:nvSpPr>
        <p:spPr>
          <a:xfrm>
            <a:off x="765547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Hình chữ nhật 55">
            <a:extLst>
              <a:ext uri="{FF2B5EF4-FFF2-40B4-BE49-F238E27FC236}">
                <a16:creationId xmlns:a16="http://schemas.microsoft.com/office/drawing/2014/main" id="{28E0BAB1-0B8D-4B1B-B0E5-3AB4D7AC2373}"/>
              </a:ext>
            </a:extLst>
          </p:cNvPr>
          <p:cNvSpPr/>
          <p:nvPr/>
        </p:nvSpPr>
        <p:spPr>
          <a:xfrm>
            <a:off x="883609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Hình chữ nhật 56">
            <a:extLst>
              <a:ext uri="{FF2B5EF4-FFF2-40B4-BE49-F238E27FC236}">
                <a16:creationId xmlns:a16="http://schemas.microsoft.com/office/drawing/2014/main" id="{33886245-8260-443A-97CD-2B3FE20D05E9}"/>
              </a:ext>
            </a:extLst>
          </p:cNvPr>
          <p:cNvSpPr/>
          <p:nvPr/>
        </p:nvSpPr>
        <p:spPr>
          <a:xfrm>
            <a:off x="1001670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Hình chữ nhật 57">
            <a:extLst>
              <a:ext uri="{FF2B5EF4-FFF2-40B4-BE49-F238E27FC236}">
                <a16:creationId xmlns:a16="http://schemas.microsoft.com/office/drawing/2014/main" id="{E9E5EA98-044A-49C8-89DE-E4C54A8ED152}"/>
              </a:ext>
            </a:extLst>
          </p:cNvPr>
          <p:cNvSpPr/>
          <p:nvPr/>
        </p:nvSpPr>
        <p:spPr>
          <a:xfrm>
            <a:off x="1119732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Hình chữ nhật 58">
            <a:extLst>
              <a:ext uri="{FF2B5EF4-FFF2-40B4-BE49-F238E27FC236}">
                <a16:creationId xmlns:a16="http://schemas.microsoft.com/office/drawing/2014/main" id="{1E197FBE-D05C-4F61-926C-2ED764ABB9C3}"/>
              </a:ext>
            </a:extLst>
          </p:cNvPr>
          <p:cNvSpPr/>
          <p:nvPr/>
        </p:nvSpPr>
        <p:spPr>
          <a:xfrm rot="5400000">
            <a:off x="5803149" y="-5201857"/>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Hình chữ nhật 59">
            <a:extLst>
              <a:ext uri="{FF2B5EF4-FFF2-40B4-BE49-F238E27FC236}">
                <a16:creationId xmlns:a16="http://schemas.microsoft.com/office/drawing/2014/main" id="{A690B8A2-3ADF-47B5-9D54-92CF4C6D7E07}"/>
              </a:ext>
            </a:extLst>
          </p:cNvPr>
          <p:cNvSpPr/>
          <p:nvPr/>
        </p:nvSpPr>
        <p:spPr>
          <a:xfrm rot="5400000">
            <a:off x="5803150" y="-4102262"/>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Hình chữ nhật 60">
            <a:extLst>
              <a:ext uri="{FF2B5EF4-FFF2-40B4-BE49-F238E27FC236}">
                <a16:creationId xmlns:a16="http://schemas.microsoft.com/office/drawing/2014/main" id="{359DB943-C708-42CB-B7D0-C5B2386FBB9B}"/>
              </a:ext>
            </a:extLst>
          </p:cNvPr>
          <p:cNvSpPr/>
          <p:nvPr/>
        </p:nvSpPr>
        <p:spPr>
          <a:xfrm rot="5400000">
            <a:off x="5803151" y="-2999775"/>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Hình chữ nhật 61">
            <a:extLst>
              <a:ext uri="{FF2B5EF4-FFF2-40B4-BE49-F238E27FC236}">
                <a16:creationId xmlns:a16="http://schemas.microsoft.com/office/drawing/2014/main" id="{438E5AB2-260F-4A1B-A9F5-CAEBED6F151C}"/>
              </a:ext>
            </a:extLst>
          </p:cNvPr>
          <p:cNvSpPr/>
          <p:nvPr/>
        </p:nvSpPr>
        <p:spPr>
          <a:xfrm rot="5400000">
            <a:off x="5803152" y="-1900180"/>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Hình chữ nhật 62">
            <a:extLst>
              <a:ext uri="{FF2B5EF4-FFF2-40B4-BE49-F238E27FC236}">
                <a16:creationId xmlns:a16="http://schemas.microsoft.com/office/drawing/2014/main" id="{E5CCD9E3-9936-446F-9371-AC83EC4A98CF}"/>
              </a:ext>
            </a:extLst>
          </p:cNvPr>
          <p:cNvSpPr/>
          <p:nvPr/>
        </p:nvSpPr>
        <p:spPr>
          <a:xfrm rot="5400000">
            <a:off x="5803149" y="-800584"/>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Hình chữ nhật 63">
            <a:extLst>
              <a:ext uri="{FF2B5EF4-FFF2-40B4-BE49-F238E27FC236}">
                <a16:creationId xmlns:a16="http://schemas.microsoft.com/office/drawing/2014/main" id="{3A8D76F3-A9FE-4E72-A462-4A78AC014301}"/>
              </a:ext>
            </a:extLst>
          </p:cNvPr>
          <p:cNvSpPr/>
          <p:nvPr/>
        </p:nvSpPr>
        <p:spPr>
          <a:xfrm rot="5400000">
            <a:off x="5803154" y="160709"/>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Tam giác Cân 35">
            <a:extLst>
              <a:ext uri="{FF2B5EF4-FFF2-40B4-BE49-F238E27FC236}">
                <a16:creationId xmlns:a16="http://schemas.microsoft.com/office/drawing/2014/main" id="{4FA7DF56-867B-4DD2-9AB0-A54F18766AA6}"/>
              </a:ext>
            </a:extLst>
          </p:cNvPr>
          <p:cNvSpPr/>
          <p:nvPr/>
        </p:nvSpPr>
        <p:spPr>
          <a:xfrm>
            <a:off x="2918877" y="6938637"/>
            <a:ext cx="6421120" cy="2214880"/>
          </a:xfrm>
          <a:prstGeom prst="triangle">
            <a:avLst/>
          </a:prstGeom>
          <a:solidFill>
            <a:srgbClr val="FF9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8AD9A5FC-90C1-40E2-9CD2-FA3BF5F5E580}"/>
              </a:ext>
            </a:extLst>
          </p:cNvPr>
          <p:cNvSpPr/>
          <p:nvPr/>
        </p:nvSpPr>
        <p:spPr>
          <a:xfrm>
            <a:off x="2923040" y="9158532"/>
            <a:ext cx="6421120" cy="3281680"/>
          </a:xfrm>
          <a:prstGeom prst="rect">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9623C676-BF0E-4099-9070-C6A0D24F5B87}"/>
              </a:ext>
            </a:extLst>
          </p:cNvPr>
          <p:cNvSpPr/>
          <p:nvPr/>
        </p:nvSpPr>
        <p:spPr>
          <a:xfrm>
            <a:off x="465237" y="301386"/>
            <a:ext cx="11328400" cy="6207760"/>
          </a:xfrm>
          <a:prstGeom prst="rect">
            <a:avLst/>
          </a:prstGeom>
          <a:solidFill>
            <a:srgbClr val="FFB0C4"/>
          </a:solidFill>
          <a:ln w="28575">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EC722AE1-DED4-4444-B442-A2735C90F83E}"/>
              </a:ext>
            </a:extLst>
          </p:cNvPr>
          <p:cNvSpPr txBox="1"/>
          <p:nvPr/>
        </p:nvSpPr>
        <p:spPr>
          <a:xfrm>
            <a:off x="4729369" y="559511"/>
            <a:ext cx="2733261" cy="584775"/>
          </a:xfrm>
          <a:prstGeom prst="rect">
            <a:avLst/>
          </a:prstGeom>
          <a:noFill/>
        </p:spPr>
        <p:txBody>
          <a:bodyPr wrap="square" rtlCol="0">
            <a:spAutoFit/>
          </a:bodyPr>
          <a:lstStyle/>
          <a:p>
            <a:pPr algn="ctr"/>
            <a:r>
              <a:rPr lang="en-US" sz="3200" b="1" dirty="0" err="1">
                <a:solidFill>
                  <a:srgbClr val="700D2D"/>
                </a:solidFill>
                <a:latin typeface="Andika New Basic" panose="02000000000000000000" pitchFamily="2" charset="-93"/>
              </a:rPr>
              <a:t>Tức</a:t>
            </a:r>
            <a:r>
              <a:rPr lang="en-US" sz="3200" b="1" dirty="0">
                <a:solidFill>
                  <a:srgbClr val="700D2D"/>
                </a:solidFill>
                <a:latin typeface="Andika New Basic" panose="02000000000000000000" pitchFamily="2" charset="-93"/>
              </a:rPr>
              <a:t> </a:t>
            </a:r>
            <a:r>
              <a:rPr lang="en-US" sz="3200" b="1" dirty="0" err="1">
                <a:solidFill>
                  <a:srgbClr val="700D2D"/>
                </a:solidFill>
                <a:latin typeface="Andika New Basic" panose="02000000000000000000" pitchFamily="2" charset="-93"/>
              </a:rPr>
              <a:t>giận</a:t>
            </a:r>
            <a:endParaRPr lang="vi-VN" sz="3200" b="1" dirty="0">
              <a:solidFill>
                <a:srgbClr val="700D2D"/>
              </a:solidFill>
              <a:latin typeface="Andika New Basic" panose="02000000000000000000" pitchFamily="2" charset="-93"/>
            </a:endParaRPr>
          </a:p>
        </p:txBody>
      </p:sp>
      <p:grpSp>
        <p:nvGrpSpPr>
          <p:cNvPr id="25" name="Nhóm 24">
            <a:extLst>
              <a:ext uri="{FF2B5EF4-FFF2-40B4-BE49-F238E27FC236}">
                <a16:creationId xmlns:a16="http://schemas.microsoft.com/office/drawing/2014/main" id="{E6A9C8CB-D29E-477C-BA54-6BE99EF7A4AC}"/>
              </a:ext>
            </a:extLst>
          </p:cNvPr>
          <p:cNvGrpSpPr/>
          <p:nvPr/>
        </p:nvGrpSpPr>
        <p:grpSpPr>
          <a:xfrm>
            <a:off x="2923044" y="9158532"/>
            <a:ext cx="6421120" cy="3288239"/>
            <a:chOff x="12259834" y="3001572"/>
            <a:chExt cx="6421120" cy="3288239"/>
          </a:xfrm>
        </p:grpSpPr>
        <p:sp>
          <p:nvSpPr>
            <p:cNvPr id="11" name="Tam giác Cân 10">
              <a:extLst>
                <a:ext uri="{FF2B5EF4-FFF2-40B4-BE49-F238E27FC236}">
                  <a16:creationId xmlns:a16="http://schemas.microsoft.com/office/drawing/2014/main" id="{3571BF4A-EC2B-4CA9-8EAB-13EEA11C8D08}"/>
                </a:ext>
              </a:extLst>
            </p:cNvPr>
            <p:cNvSpPr/>
            <p:nvPr/>
          </p:nvSpPr>
          <p:spPr>
            <a:xfrm rot="5400000">
              <a:off x="12158234" y="3103172"/>
              <a:ext cx="3281680" cy="3078480"/>
            </a:xfrm>
            <a:prstGeom prst="triangle">
              <a:avLst/>
            </a:prstGeom>
            <a:solidFill>
              <a:srgbClr val="FF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Tam giác Cân 27">
              <a:extLst>
                <a:ext uri="{FF2B5EF4-FFF2-40B4-BE49-F238E27FC236}">
                  <a16:creationId xmlns:a16="http://schemas.microsoft.com/office/drawing/2014/main" id="{D9EDCCCB-029A-4EA6-80E5-AF70B4C340A1}"/>
                </a:ext>
              </a:extLst>
            </p:cNvPr>
            <p:cNvSpPr/>
            <p:nvPr/>
          </p:nvSpPr>
          <p:spPr>
            <a:xfrm rot="5400000" flipV="1">
              <a:off x="15368794" y="2971092"/>
              <a:ext cx="3281680" cy="3342640"/>
            </a:xfrm>
            <a:prstGeom prst="triangle">
              <a:avLst/>
            </a:prstGeom>
            <a:solidFill>
              <a:srgbClr val="FF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am giác Cân 11">
              <a:extLst>
                <a:ext uri="{FF2B5EF4-FFF2-40B4-BE49-F238E27FC236}">
                  <a16:creationId xmlns:a16="http://schemas.microsoft.com/office/drawing/2014/main" id="{F1D0F193-C129-40BC-A636-E7E28960C13E}"/>
                </a:ext>
              </a:extLst>
            </p:cNvPr>
            <p:cNvSpPr/>
            <p:nvPr/>
          </p:nvSpPr>
          <p:spPr>
            <a:xfrm>
              <a:off x="12259834" y="4074931"/>
              <a:ext cx="6421120" cy="2214880"/>
            </a:xfrm>
            <a:prstGeom prst="triangle">
              <a:avLst/>
            </a:prstGeom>
            <a:solidFill>
              <a:srgbClr val="FF5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Tim 33">
              <a:extLst>
                <a:ext uri="{FF2B5EF4-FFF2-40B4-BE49-F238E27FC236}">
                  <a16:creationId xmlns:a16="http://schemas.microsoft.com/office/drawing/2014/main" id="{2EFBFB41-782C-4F1F-B8EF-3645A42DA1B1}"/>
                </a:ext>
              </a:extLst>
            </p:cNvPr>
            <p:cNvSpPr/>
            <p:nvPr/>
          </p:nvSpPr>
          <p:spPr>
            <a:xfrm rot="1202733">
              <a:off x="17698194" y="4830855"/>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3" name="Hộp Văn bản 12">
            <a:extLst>
              <a:ext uri="{FF2B5EF4-FFF2-40B4-BE49-F238E27FC236}">
                <a16:creationId xmlns:a16="http://schemas.microsoft.com/office/drawing/2014/main" id="{9E83B232-54BF-4976-A741-9C795CDD036B}"/>
              </a:ext>
            </a:extLst>
          </p:cNvPr>
          <p:cNvSpPr txBox="1"/>
          <p:nvPr/>
        </p:nvSpPr>
        <p:spPr>
          <a:xfrm>
            <a:off x="3750827" y="1635881"/>
            <a:ext cx="5867511" cy="4093428"/>
          </a:xfrm>
          <a:prstGeom prst="rect">
            <a:avLst/>
          </a:prstGeom>
          <a:noFill/>
        </p:spPr>
        <p:txBody>
          <a:bodyPr wrap="square" rtlCol="0">
            <a:spAutoFit/>
          </a:bodyPr>
          <a:lstStyle/>
          <a:p>
            <a:r>
              <a:rPr lang="en-US" sz="2000" b="1" dirty="0">
                <a:solidFill>
                  <a:srgbClr val="700D2D"/>
                </a:solidFill>
                <a:latin typeface="Andika New Basic" panose="02000000000000000000" pitchFamily="2" charset="-93"/>
              </a:rPr>
              <a:t>Khi </a:t>
            </a:r>
            <a:r>
              <a:rPr lang="en-US" sz="2000" b="1" dirty="0" err="1">
                <a:solidFill>
                  <a:srgbClr val="700D2D"/>
                </a:solidFill>
                <a:latin typeface="Andika New Basic" panose="02000000000000000000" pitchFamily="2" charset="-93"/>
              </a:rPr>
              <a:t>gặp</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truyện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trái</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nghịch</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Nhất</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là</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tổn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hại</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đến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quyền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lợi</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và</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danh</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dự</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là</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cơn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giận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không</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hẹn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mà</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đến</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lí</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trí</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chào</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thua</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cảm</a:t>
            </a:r>
            <a:r>
              <a:rPr lang="en-US" sz="2000" b="1" dirty="0">
                <a:solidFill>
                  <a:srgbClr val="700D2D"/>
                </a:solidFill>
                <a:latin typeface="Andika New Basic" panose="02000000000000000000" pitchFamily="2" charset="-93"/>
              </a:rPr>
              <a:t> </a:t>
            </a:r>
            <a:r>
              <a:rPr lang="en-US" sz="2000" b="1" dirty="0" err="1">
                <a:solidFill>
                  <a:srgbClr val="700D2D"/>
                </a:solidFill>
                <a:latin typeface="Andika New Basic" panose="02000000000000000000" pitchFamily="2" charset="-93"/>
              </a:rPr>
              <a:t>xúc</a:t>
            </a:r>
            <a:r>
              <a:rPr lang="en-US" sz="2000" b="1" dirty="0">
                <a:solidFill>
                  <a:srgbClr val="700D2D"/>
                </a:solidFill>
                <a:latin typeface="Andika New Basic" panose="02000000000000000000" pitchFamily="2" charset="-93"/>
              </a:rPr>
              <a:t>.</a:t>
            </a:r>
            <a:r>
              <a:rPr lang="vi-VN" sz="2000" b="1" dirty="0">
                <a:solidFill>
                  <a:srgbClr val="700D2D"/>
                </a:solidFill>
              </a:rPr>
              <a:t> Ta sẽ rơi vào tình trạng "hôn mê tạm thời" , nhìn mọi thứ đều sai lệch, suy nghĩ không sáng suốt và không kiểm soát nổi mọi hành vi của mình.</a:t>
            </a:r>
          </a:p>
          <a:p>
            <a:endParaRPr lang="vi-VN" sz="2000" b="1" dirty="0">
              <a:solidFill>
                <a:srgbClr val="700D2D"/>
              </a:solidFill>
              <a:latin typeface="Andika New Basic" panose="02000000000000000000" pitchFamily="2" charset="-93"/>
            </a:endParaRPr>
          </a:p>
          <a:p>
            <a:r>
              <a:rPr lang="vi-VN" sz="2000" b="1" dirty="0">
                <a:solidFill>
                  <a:srgbClr val="700D2D"/>
                </a:solidFill>
              </a:rPr>
              <a:t>Tuy nhiên, lỗi thường mắc phải là ta mong muốn mình sẽ hết nóng giận ngay khi bắt đầu luyện tập. Một thói quen được hình thành trong thời gian quá dài thì không thể thay đổi trong một sớm một chiều được.</a:t>
            </a:r>
            <a:endParaRPr lang="en-US" sz="2000" b="1" dirty="0">
              <a:solidFill>
                <a:srgbClr val="700D2D"/>
              </a:solidFill>
              <a:latin typeface="Andika New Basic" panose="02000000000000000000" pitchFamily="2" charset="-93"/>
            </a:endParaRPr>
          </a:p>
          <a:p>
            <a:endParaRPr lang="vi-VN" sz="2000" b="1" dirty="0">
              <a:solidFill>
                <a:srgbClr val="700D2D"/>
              </a:solidFill>
              <a:latin typeface="Andika New Basic" panose="02000000000000000000" pitchFamily="2" charset="-93"/>
            </a:endParaRPr>
          </a:p>
        </p:txBody>
      </p:sp>
      <p:sp>
        <p:nvSpPr>
          <p:cNvPr id="14" name="Tim 13">
            <a:extLst>
              <a:ext uri="{FF2B5EF4-FFF2-40B4-BE49-F238E27FC236}">
                <a16:creationId xmlns:a16="http://schemas.microsoft.com/office/drawing/2014/main" id="{2591F4A1-C8F2-4BBA-A091-13E0EBF7A02B}"/>
              </a:ext>
            </a:extLst>
          </p:cNvPr>
          <p:cNvSpPr/>
          <p:nvPr/>
        </p:nvSpPr>
        <p:spPr>
          <a:xfrm rot="1202733">
            <a:off x="11104605" y="5430295"/>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im 14">
            <a:extLst>
              <a:ext uri="{FF2B5EF4-FFF2-40B4-BE49-F238E27FC236}">
                <a16:creationId xmlns:a16="http://schemas.microsoft.com/office/drawing/2014/main" id="{179D23AD-144E-4A0B-9972-022E9E66B8CC}"/>
              </a:ext>
            </a:extLst>
          </p:cNvPr>
          <p:cNvSpPr/>
          <p:nvPr/>
        </p:nvSpPr>
        <p:spPr>
          <a:xfrm rot="18963511">
            <a:off x="10671499" y="5749394"/>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Graphic 21">
            <a:extLst>
              <a:ext uri="{FF2B5EF4-FFF2-40B4-BE49-F238E27FC236}">
                <a16:creationId xmlns:a16="http://schemas.microsoft.com/office/drawing/2014/main" id="{6FE39D37-4A16-436B-B2BB-35750604AF7E}"/>
              </a:ext>
            </a:extLst>
          </p:cNvPr>
          <p:cNvSpPr/>
          <p:nvPr/>
        </p:nvSpPr>
        <p:spPr>
          <a:xfrm>
            <a:off x="-18454" y="-1539720"/>
            <a:ext cx="12193789" cy="1250831"/>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grpSp>
        <p:nvGrpSpPr>
          <p:cNvPr id="17" name="Group 37">
            <a:extLst>
              <a:ext uri="{FF2B5EF4-FFF2-40B4-BE49-F238E27FC236}">
                <a16:creationId xmlns:a16="http://schemas.microsoft.com/office/drawing/2014/main" id="{1198C376-2A91-423E-84CF-54AA4AC26461}"/>
              </a:ext>
            </a:extLst>
          </p:cNvPr>
          <p:cNvGrpSpPr/>
          <p:nvPr/>
        </p:nvGrpSpPr>
        <p:grpSpPr>
          <a:xfrm>
            <a:off x="12907782" y="7861873"/>
            <a:ext cx="1093223" cy="770090"/>
            <a:chOff x="1801851" y="635314"/>
            <a:chExt cx="426425" cy="336125"/>
          </a:xfrm>
          <a:solidFill>
            <a:srgbClr val="FF5981"/>
          </a:solidFill>
        </p:grpSpPr>
        <p:sp>
          <p:nvSpPr>
            <p:cNvPr id="19" name="Freeform: Shape 31">
              <a:extLst>
                <a:ext uri="{FF2B5EF4-FFF2-40B4-BE49-F238E27FC236}">
                  <a16:creationId xmlns:a16="http://schemas.microsoft.com/office/drawing/2014/main" id="{24F96930-80DD-406C-86F4-FA561183B71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21" name="Freeform: Shape 32">
              <a:extLst>
                <a:ext uri="{FF2B5EF4-FFF2-40B4-BE49-F238E27FC236}">
                  <a16:creationId xmlns:a16="http://schemas.microsoft.com/office/drawing/2014/main" id="{F78D3B1E-AD11-49C9-8543-DD01AA61AE73}"/>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22" name="Freeform: Shape 33">
              <a:extLst>
                <a:ext uri="{FF2B5EF4-FFF2-40B4-BE49-F238E27FC236}">
                  <a16:creationId xmlns:a16="http://schemas.microsoft.com/office/drawing/2014/main" id="{9298049F-8DDB-42A4-A1C5-BDB1457F9CA9}"/>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23" name="Freeform: Shape 34">
              <a:extLst>
                <a:ext uri="{FF2B5EF4-FFF2-40B4-BE49-F238E27FC236}">
                  <a16:creationId xmlns:a16="http://schemas.microsoft.com/office/drawing/2014/main" id="{6541CA75-D6A6-4388-A5A9-E49E3E9D912E}"/>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24" name="Group 38">
            <a:extLst>
              <a:ext uri="{FF2B5EF4-FFF2-40B4-BE49-F238E27FC236}">
                <a16:creationId xmlns:a16="http://schemas.microsoft.com/office/drawing/2014/main" id="{8E79DEDF-3C43-4821-A5C3-8F756AE80997}"/>
              </a:ext>
            </a:extLst>
          </p:cNvPr>
          <p:cNvGrpSpPr/>
          <p:nvPr/>
        </p:nvGrpSpPr>
        <p:grpSpPr>
          <a:xfrm>
            <a:off x="777129" y="7839041"/>
            <a:ext cx="1093223" cy="916997"/>
            <a:chOff x="7764942" y="1902359"/>
            <a:chExt cx="715804" cy="525761"/>
          </a:xfrm>
          <a:solidFill>
            <a:srgbClr val="FF5981"/>
          </a:solidFill>
        </p:grpSpPr>
        <p:sp>
          <p:nvSpPr>
            <p:cNvPr id="26" name="Freeform: Shape 27">
              <a:extLst>
                <a:ext uri="{FF2B5EF4-FFF2-40B4-BE49-F238E27FC236}">
                  <a16:creationId xmlns:a16="http://schemas.microsoft.com/office/drawing/2014/main" id="{5143D7E7-6EF9-4DD3-84C5-66D504453CAC}"/>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B66472B0-F5F4-44B3-8314-0A469F83493E}"/>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9" name="Freeform: Shape 29">
              <a:extLst>
                <a:ext uri="{FF2B5EF4-FFF2-40B4-BE49-F238E27FC236}">
                  <a16:creationId xmlns:a16="http://schemas.microsoft.com/office/drawing/2014/main" id="{1697670D-08D9-4686-BA54-92FCE52FBCB9}"/>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30" name="Freeform: Shape 30">
              <a:extLst>
                <a:ext uri="{FF2B5EF4-FFF2-40B4-BE49-F238E27FC236}">
                  <a16:creationId xmlns:a16="http://schemas.microsoft.com/office/drawing/2014/main" id="{4E0DFA65-BF29-4CC6-967D-BD707EEF6B6D}"/>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31" name="Hình chữ nhật: Góc Tròn 30">
            <a:extLst>
              <a:ext uri="{FF2B5EF4-FFF2-40B4-BE49-F238E27FC236}">
                <a16:creationId xmlns:a16="http://schemas.microsoft.com/office/drawing/2014/main" id="{8E758227-7826-4748-83A9-FF6D35EDC218}"/>
              </a:ext>
            </a:extLst>
          </p:cNvPr>
          <p:cNvSpPr/>
          <p:nvPr/>
        </p:nvSpPr>
        <p:spPr>
          <a:xfrm>
            <a:off x="3318076" y="9447064"/>
            <a:ext cx="5555848" cy="1192192"/>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33" name="Nhóm 32">
            <a:extLst>
              <a:ext uri="{FF2B5EF4-FFF2-40B4-BE49-F238E27FC236}">
                <a16:creationId xmlns:a16="http://schemas.microsoft.com/office/drawing/2014/main" id="{EC7AB8CD-0C08-495E-9FCB-722BA35F83D3}"/>
              </a:ext>
            </a:extLst>
          </p:cNvPr>
          <p:cNvGrpSpPr/>
          <p:nvPr/>
        </p:nvGrpSpPr>
        <p:grpSpPr>
          <a:xfrm>
            <a:off x="3277933" y="9402509"/>
            <a:ext cx="5660327" cy="1281302"/>
            <a:chOff x="3282315" y="2790826"/>
            <a:chExt cx="5636133" cy="1281302"/>
          </a:xfrm>
        </p:grpSpPr>
        <p:sp>
          <p:nvSpPr>
            <p:cNvPr id="35" name="Hình chữ nhật: Góc Tròn 34">
              <a:extLst>
                <a:ext uri="{FF2B5EF4-FFF2-40B4-BE49-F238E27FC236}">
                  <a16:creationId xmlns:a16="http://schemas.microsoft.com/office/drawing/2014/main" id="{4DD40E2F-6814-4953-A0F0-77836E243491}"/>
                </a:ext>
              </a:extLst>
            </p:cNvPr>
            <p:cNvSpPr/>
            <p:nvPr/>
          </p:nvSpPr>
          <p:spPr>
            <a:xfrm>
              <a:off x="3318076" y="2832904"/>
              <a:ext cx="5555848" cy="1192192"/>
            </a:xfrm>
            <a:prstGeom prst="roundRect">
              <a:avLst>
                <a:gd name="adj" fmla="val 26376"/>
              </a:avLst>
            </a:prstGeom>
            <a:solidFill>
              <a:srgbClr val="FF5981"/>
            </a:solidFill>
            <a:ln w="7620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600">
                <a:latin typeface="Lobster" panose="00000500000000000000" pitchFamily="2" charset="-93"/>
              </a:endParaRPr>
            </a:p>
          </p:txBody>
        </p:sp>
        <p:sp>
          <p:nvSpPr>
            <p:cNvPr id="37" name="Hình chữ nhật 36">
              <a:extLst>
                <a:ext uri="{FF2B5EF4-FFF2-40B4-BE49-F238E27FC236}">
                  <a16:creationId xmlns:a16="http://schemas.microsoft.com/office/drawing/2014/main" id="{FDA1D776-63CF-4F41-B173-16146215B1E2}"/>
                </a:ext>
              </a:extLst>
            </p:cNvPr>
            <p:cNvSpPr/>
            <p:nvPr/>
          </p:nvSpPr>
          <p:spPr>
            <a:xfrm>
              <a:off x="3282315" y="3302000"/>
              <a:ext cx="5636133" cy="314960"/>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Hình chữ nhật 37">
              <a:extLst>
                <a:ext uri="{FF2B5EF4-FFF2-40B4-BE49-F238E27FC236}">
                  <a16:creationId xmlns:a16="http://schemas.microsoft.com/office/drawing/2014/main" id="{BC1CBB2E-CD5B-413F-893C-3B0408F89642}"/>
                </a:ext>
              </a:extLst>
            </p:cNvPr>
            <p:cNvSpPr/>
            <p:nvPr/>
          </p:nvSpPr>
          <p:spPr>
            <a:xfrm>
              <a:off x="4214521" y="2790826"/>
              <a:ext cx="191612" cy="1281302"/>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Nhóm 38">
              <a:extLst>
                <a:ext uri="{FF2B5EF4-FFF2-40B4-BE49-F238E27FC236}">
                  <a16:creationId xmlns:a16="http://schemas.microsoft.com/office/drawing/2014/main" id="{7E8BB59E-2BDF-4D86-AC70-4037B28E2ECF}"/>
                </a:ext>
              </a:extLst>
            </p:cNvPr>
            <p:cNvGrpSpPr/>
            <p:nvPr/>
          </p:nvGrpSpPr>
          <p:grpSpPr>
            <a:xfrm rot="16200000">
              <a:off x="3956233" y="2923206"/>
              <a:ext cx="1110036" cy="1011588"/>
              <a:chOff x="4278335" y="2564732"/>
              <a:chExt cx="3533223" cy="2726520"/>
            </a:xfrm>
          </p:grpSpPr>
          <p:sp>
            <p:nvSpPr>
              <p:cNvPr id="40" name="Hình tự do: Hình 39">
                <a:extLst>
                  <a:ext uri="{FF2B5EF4-FFF2-40B4-BE49-F238E27FC236}">
                    <a16:creationId xmlns:a16="http://schemas.microsoft.com/office/drawing/2014/main" id="{FE0A0245-E943-4DE4-9793-88D69736F389}"/>
                  </a:ext>
                </a:extLst>
              </p:cNvPr>
              <p:cNvSpPr/>
              <p:nvPr/>
            </p:nvSpPr>
            <p:spPr>
              <a:xfrm>
                <a:off x="5010137" y="3500550"/>
                <a:ext cx="1071805"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tự do: Hình 40">
                <a:extLst>
                  <a:ext uri="{FF2B5EF4-FFF2-40B4-BE49-F238E27FC236}">
                    <a16:creationId xmlns:a16="http://schemas.microsoft.com/office/drawing/2014/main" id="{7B498011-AC55-4FE1-A7E5-EDA616772777}"/>
                  </a:ext>
                </a:extLst>
              </p:cNvPr>
              <p:cNvSpPr/>
              <p:nvPr/>
            </p:nvSpPr>
            <p:spPr>
              <a:xfrm flipH="1">
                <a:off x="6186853" y="3480392"/>
                <a:ext cx="1139290"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tự do: Hình 41">
                <a:extLst>
                  <a:ext uri="{FF2B5EF4-FFF2-40B4-BE49-F238E27FC236}">
                    <a16:creationId xmlns:a16="http://schemas.microsoft.com/office/drawing/2014/main" id="{ECB0155B-E886-401C-B268-D35D2BC5373D}"/>
                  </a:ext>
                </a:extLst>
              </p:cNvPr>
              <p:cNvSpPr/>
              <p:nvPr/>
            </p:nvSpPr>
            <p:spPr>
              <a:xfrm rot="273273">
                <a:off x="4278335" y="2640083"/>
                <a:ext cx="1817614" cy="159183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Hình tự do: Hình 42">
                <a:extLst>
                  <a:ext uri="{FF2B5EF4-FFF2-40B4-BE49-F238E27FC236}">
                    <a16:creationId xmlns:a16="http://schemas.microsoft.com/office/drawing/2014/main" id="{E45B413E-D971-46CC-B63B-E00F981F38BB}"/>
                  </a:ext>
                </a:extLst>
              </p:cNvPr>
              <p:cNvSpPr/>
              <p:nvPr/>
            </p:nvSpPr>
            <p:spPr>
              <a:xfrm rot="21124539" flipH="1">
                <a:off x="6325111" y="2564732"/>
                <a:ext cx="1486447" cy="167232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tự do: Hình 43">
                <a:extLst>
                  <a:ext uri="{FF2B5EF4-FFF2-40B4-BE49-F238E27FC236}">
                    <a16:creationId xmlns:a16="http://schemas.microsoft.com/office/drawing/2014/main" id="{5AE57E6B-F645-44B1-AFFC-24AE83CB62CF}"/>
                  </a:ext>
                </a:extLst>
              </p:cNvPr>
              <p:cNvSpPr/>
              <p:nvPr/>
            </p:nvSpPr>
            <p:spPr>
              <a:xfrm>
                <a:off x="6493411" y="3294277"/>
                <a:ext cx="680794" cy="154627"/>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tự do: Hình 44">
                <a:extLst>
                  <a:ext uri="{FF2B5EF4-FFF2-40B4-BE49-F238E27FC236}">
                    <a16:creationId xmlns:a16="http://schemas.microsoft.com/office/drawing/2014/main" id="{9CD5EE89-937B-419C-94BF-28D0E64E2076}"/>
                  </a:ext>
                </a:extLst>
              </p:cNvPr>
              <p:cNvSpPr/>
              <p:nvPr/>
            </p:nvSpPr>
            <p:spPr>
              <a:xfrm flipV="1">
                <a:off x="6479339" y="3449613"/>
                <a:ext cx="686749" cy="19505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tự do: Hình 45">
                <a:extLst>
                  <a:ext uri="{FF2B5EF4-FFF2-40B4-BE49-F238E27FC236}">
                    <a16:creationId xmlns:a16="http://schemas.microsoft.com/office/drawing/2014/main" id="{11BA070B-22EB-414A-919B-C66A10DC3E46}"/>
                  </a:ext>
                </a:extLst>
              </p:cNvPr>
              <p:cNvSpPr/>
              <p:nvPr/>
            </p:nvSpPr>
            <p:spPr>
              <a:xfrm flipH="1">
                <a:off x="5165463" y="3268143"/>
                <a:ext cx="640709" cy="159608"/>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tự do: Hình 46">
                <a:extLst>
                  <a:ext uri="{FF2B5EF4-FFF2-40B4-BE49-F238E27FC236}">
                    <a16:creationId xmlns:a16="http://schemas.microsoft.com/office/drawing/2014/main" id="{FF6ADDE3-59EF-4602-AE66-DC606D764173}"/>
                  </a:ext>
                </a:extLst>
              </p:cNvPr>
              <p:cNvSpPr/>
              <p:nvPr/>
            </p:nvSpPr>
            <p:spPr>
              <a:xfrm flipH="1" flipV="1">
                <a:off x="5145786" y="3422177"/>
                <a:ext cx="646314" cy="201336"/>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Góc Tròn 47">
                <a:extLst>
                  <a:ext uri="{FF2B5EF4-FFF2-40B4-BE49-F238E27FC236}">
                    <a16:creationId xmlns:a16="http://schemas.microsoft.com/office/drawing/2014/main" id="{747F205D-DDFE-4BCA-8BE4-C765561535CD}"/>
                  </a:ext>
                </a:extLst>
              </p:cNvPr>
              <p:cNvSpPr/>
              <p:nvPr/>
            </p:nvSpPr>
            <p:spPr>
              <a:xfrm>
                <a:off x="5701728" y="3128221"/>
                <a:ext cx="855032" cy="622810"/>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spTree>
    <p:extLst>
      <p:ext uri="{BB962C8B-B14F-4D97-AF65-F5344CB8AC3E}">
        <p14:creationId xmlns:p14="http://schemas.microsoft.com/office/powerpoint/2010/main" val="2712312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barn(inVertical)">
                                      <p:cBhvr>
                                        <p:cTn id="18" dur="5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800" decel="100000"/>
                                        <p:tgtEl>
                                          <p:spTgt spid="13">
                                            <p:txEl>
                                              <p:pRg st="2" end="2"/>
                                            </p:txEl>
                                          </p:spTgt>
                                        </p:tgtEl>
                                      </p:cBhvr>
                                    </p:animEffect>
                                    <p:anim calcmode="lin" valueType="num">
                                      <p:cBhvr>
                                        <p:cTn id="24" dur="800" decel="100000" fill="hold"/>
                                        <p:tgtEl>
                                          <p:spTgt spid="13">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13">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13">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3">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49" name="Hình chữ nhật 48">
            <a:extLst>
              <a:ext uri="{FF2B5EF4-FFF2-40B4-BE49-F238E27FC236}">
                <a16:creationId xmlns:a16="http://schemas.microsoft.com/office/drawing/2014/main" id="{FE912237-6561-449B-9448-9DDECD361F90}"/>
              </a:ext>
            </a:extLst>
          </p:cNvPr>
          <p:cNvSpPr/>
          <p:nvPr/>
        </p:nvSpPr>
        <p:spPr>
          <a:xfrm>
            <a:off x="57176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49">
            <a:extLst>
              <a:ext uri="{FF2B5EF4-FFF2-40B4-BE49-F238E27FC236}">
                <a16:creationId xmlns:a16="http://schemas.microsoft.com/office/drawing/2014/main" id="{E2E89A76-A308-48D4-9E2E-5EA2397B7D01}"/>
              </a:ext>
            </a:extLst>
          </p:cNvPr>
          <p:cNvSpPr/>
          <p:nvPr/>
        </p:nvSpPr>
        <p:spPr>
          <a:xfrm>
            <a:off x="175238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ình chữ nhật 50">
            <a:extLst>
              <a:ext uri="{FF2B5EF4-FFF2-40B4-BE49-F238E27FC236}">
                <a16:creationId xmlns:a16="http://schemas.microsoft.com/office/drawing/2014/main" id="{96F22773-B9DD-4B44-B06C-831B0407F6B9}"/>
              </a:ext>
            </a:extLst>
          </p:cNvPr>
          <p:cNvSpPr/>
          <p:nvPr/>
        </p:nvSpPr>
        <p:spPr>
          <a:xfrm>
            <a:off x="293300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B420C854-5D43-4982-9469-18FCCDA967DF}"/>
              </a:ext>
            </a:extLst>
          </p:cNvPr>
          <p:cNvSpPr/>
          <p:nvPr/>
        </p:nvSpPr>
        <p:spPr>
          <a:xfrm>
            <a:off x="411361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Hình chữ nhật 52">
            <a:extLst>
              <a:ext uri="{FF2B5EF4-FFF2-40B4-BE49-F238E27FC236}">
                <a16:creationId xmlns:a16="http://schemas.microsoft.com/office/drawing/2014/main" id="{8B1D2B49-9E1B-4B3B-A863-05FB7535D1F4}"/>
              </a:ext>
            </a:extLst>
          </p:cNvPr>
          <p:cNvSpPr/>
          <p:nvPr/>
        </p:nvSpPr>
        <p:spPr>
          <a:xfrm>
            <a:off x="529423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Hình chữ nhật 53">
            <a:extLst>
              <a:ext uri="{FF2B5EF4-FFF2-40B4-BE49-F238E27FC236}">
                <a16:creationId xmlns:a16="http://schemas.microsoft.com/office/drawing/2014/main" id="{F26CCF70-81C0-454F-B44F-D97D23336434}"/>
              </a:ext>
            </a:extLst>
          </p:cNvPr>
          <p:cNvSpPr/>
          <p:nvPr/>
        </p:nvSpPr>
        <p:spPr>
          <a:xfrm>
            <a:off x="6474854"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Hình chữ nhật 54">
            <a:extLst>
              <a:ext uri="{FF2B5EF4-FFF2-40B4-BE49-F238E27FC236}">
                <a16:creationId xmlns:a16="http://schemas.microsoft.com/office/drawing/2014/main" id="{B6B11AC0-E5D5-4769-9F07-2D7243320110}"/>
              </a:ext>
            </a:extLst>
          </p:cNvPr>
          <p:cNvSpPr/>
          <p:nvPr/>
        </p:nvSpPr>
        <p:spPr>
          <a:xfrm>
            <a:off x="7655472"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Hình chữ nhật 55">
            <a:extLst>
              <a:ext uri="{FF2B5EF4-FFF2-40B4-BE49-F238E27FC236}">
                <a16:creationId xmlns:a16="http://schemas.microsoft.com/office/drawing/2014/main" id="{28E0BAB1-0B8D-4B1B-B0E5-3AB4D7AC2373}"/>
              </a:ext>
            </a:extLst>
          </p:cNvPr>
          <p:cNvSpPr/>
          <p:nvPr/>
        </p:nvSpPr>
        <p:spPr>
          <a:xfrm>
            <a:off x="8836090"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Hình chữ nhật 56">
            <a:extLst>
              <a:ext uri="{FF2B5EF4-FFF2-40B4-BE49-F238E27FC236}">
                <a16:creationId xmlns:a16="http://schemas.microsoft.com/office/drawing/2014/main" id="{33886245-8260-443A-97CD-2B3FE20D05E9}"/>
              </a:ext>
            </a:extLst>
          </p:cNvPr>
          <p:cNvSpPr/>
          <p:nvPr/>
        </p:nvSpPr>
        <p:spPr>
          <a:xfrm>
            <a:off x="10016708"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Hình chữ nhật 57">
            <a:extLst>
              <a:ext uri="{FF2B5EF4-FFF2-40B4-BE49-F238E27FC236}">
                <a16:creationId xmlns:a16="http://schemas.microsoft.com/office/drawing/2014/main" id="{E9E5EA98-044A-49C8-89DE-E4C54A8ED152}"/>
              </a:ext>
            </a:extLst>
          </p:cNvPr>
          <p:cNvSpPr/>
          <p:nvPr/>
        </p:nvSpPr>
        <p:spPr>
          <a:xfrm>
            <a:off x="11197326" y="0"/>
            <a:ext cx="585704" cy="6858000"/>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Hình chữ nhật 58">
            <a:extLst>
              <a:ext uri="{FF2B5EF4-FFF2-40B4-BE49-F238E27FC236}">
                <a16:creationId xmlns:a16="http://schemas.microsoft.com/office/drawing/2014/main" id="{1E197FBE-D05C-4F61-926C-2ED764ABB9C3}"/>
              </a:ext>
            </a:extLst>
          </p:cNvPr>
          <p:cNvSpPr/>
          <p:nvPr/>
        </p:nvSpPr>
        <p:spPr>
          <a:xfrm rot="5400000">
            <a:off x="5803149" y="-5201857"/>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Hình chữ nhật 59">
            <a:extLst>
              <a:ext uri="{FF2B5EF4-FFF2-40B4-BE49-F238E27FC236}">
                <a16:creationId xmlns:a16="http://schemas.microsoft.com/office/drawing/2014/main" id="{A690B8A2-3ADF-47B5-9D54-92CF4C6D7E07}"/>
              </a:ext>
            </a:extLst>
          </p:cNvPr>
          <p:cNvSpPr/>
          <p:nvPr/>
        </p:nvSpPr>
        <p:spPr>
          <a:xfrm rot="5400000">
            <a:off x="5803150" y="-4102262"/>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Hình chữ nhật 60">
            <a:extLst>
              <a:ext uri="{FF2B5EF4-FFF2-40B4-BE49-F238E27FC236}">
                <a16:creationId xmlns:a16="http://schemas.microsoft.com/office/drawing/2014/main" id="{359DB943-C708-42CB-B7D0-C5B2386FBB9B}"/>
              </a:ext>
            </a:extLst>
          </p:cNvPr>
          <p:cNvSpPr/>
          <p:nvPr/>
        </p:nvSpPr>
        <p:spPr>
          <a:xfrm rot="5400000">
            <a:off x="5803151" y="-2999775"/>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Hình chữ nhật 61">
            <a:extLst>
              <a:ext uri="{FF2B5EF4-FFF2-40B4-BE49-F238E27FC236}">
                <a16:creationId xmlns:a16="http://schemas.microsoft.com/office/drawing/2014/main" id="{438E5AB2-260F-4A1B-A9F5-CAEBED6F151C}"/>
              </a:ext>
            </a:extLst>
          </p:cNvPr>
          <p:cNvSpPr/>
          <p:nvPr/>
        </p:nvSpPr>
        <p:spPr>
          <a:xfrm rot="5400000">
            <a:off x="5803152" y="-1900180"/>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Hình chữ nhật 62">
            <a:extLst>
              <a:ext uri="{FF2B5EF4-FFF2-40B4-BE49-F238E27FC236}">
                <a16:creationId xmlns:a16="http://schemas.microsoft.com/office/drawing/2014/main" id="{E5CCD9E3-9936-446F-9371-AC83EC4A98CF}"/>
              </a:ext>
            </a:extLst>
          </p:cNvPr>
          <p:cNvSpPr/>
          <p:nvPr/>
        </p:nvSpPr>
        <p:spPr>
          <a:xfrm rot="5400000">
            <a:off x="5803149" y="-800584"/>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Hình chữ nhật 63">
            <a:extLst>
              <a:ext uri="{FF2B5EF4-FFF2-40B4-BE49-F238E27FC236}">
                <a16:creationId xmlns:a16="http://schemas.microsoft.com/office/drawing/2014/main" id="{3A8D76F3-A9FE-4E72-A462-4A78AC014301}"/>
              </a:ext>
            </a:extLst>
          </p:cNvPr>
          <p:cNvSpPr/>
          <p:nvPr/>
        </p:nvSpPr>
        <p:spPr>
          <a:xfrm rot="5400000">
            <a:off x="5803154" y="160709"/>
            <a:ext cx="585704" cy="12192001"/>
          </a:xfrm>
          <a:prstGeom prst="rect">
            <a:avLst/>
          </a:prstGeom>
          <a:solidFill>
            <a:srgbClr val="FA92A8">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Tam giác Cân 35">
            <a:extLst>
              <a:ext uri="{FF2B5EF4-FFF2-40B4-BE49-F238E27FC236}">
                <a16:creationId xmlns:a16="http://schemas.microsoft.com/office/drawing/2014/main" id="{4FA7DF56-867B-4DD2-9AB0-A54F18766AA6}"/>
              </a:ext>
            </a:extLst>
          </p:cNvPr>
          <p:cNvSpPr/>
          <p:nvPr/>
        </p:nvSpPr>
        <p:spPr>
          <a:xfrm>
            <a:off x="2918877" y="6938637"/>
            <a:ext cx="6421120" cy="2214880"/>
          </a:xfrm>
          <a:prstGeom prst="triangle">
            <a:avLst/>
          </a:prstGeom>
          <a:solidFill>
            <a:srgbClr val="FF9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ình chữ nhật 9">
            <a:extLst>
              <a:ext uri="{FF2B5EF4-FFF2-40B4-BE49-F238E27FC236}">
                <a16:creationId xmlns:a16="http://schemas.microsoft.com/office/drawing/2014/main" id="{8AD9A5FC-90C1-40E2-9CD2-FA3BF5F5E580}"/>
              </a:ext>
            </a:extLst>
          </p:cNvPr>
          <p:cNvSpPr/>
          <p:nvPr/>
        </p:nvSpPr>
        <p:spPr>
          <a:xfrm>
            <a:off x="2923040" y="9158532"/>
            <a:ext cx="6421120" cy="3281680"/>
          </a:xfrm>
          <a:prstGeom prst="rect">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9623C676-BF0E-4099-9070-C6A0D24F5B87}"/>
              </a:ext>
            </a:extLst>
          </p:cNvPr>
          <p:cNvSpPr/>
          <p:nvPr/>
        </p:nvSpPr>
        <p:spPr>
          <a:xfrm>
            <a:off x="465237" y="301386"/>
            <a:ext cx="11328400" cy="6207760"/>
          </a:xfrm>
          <a:prstGeom prst="rect">
            <a:avLst/>
          </a:prstGeom>
          <a:solidFill>
            <a:srgbClr val="FFB0C4"/>
          </a:solidFill>
          <a:ln w="28575">
            <a:solidFill>
              <a:srgbClr val="700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EC722AE1-DED4-4444-B442-A2735C90F83E}"/>
              </a:ext>
            </a:extLst>
          </p:cNvPr>
          <p:cNvSpPr txBox="1"/>
          <p:nvPr/>
        </p:nvSpPr>
        <p:spPr>
          <a:xfrm>
            <a:off x="4729369" y="559511"/>
            <a:ext cx="2733261" cy="584775"/>
          </a:xfrm>
          <a:prstGeom prst="rect">
            <a:avLst/>
          </a:prstGeom>
          <a:noFill/>
        </p:spPr>
        <p:txBody>
          <a:bodyPr wrap="square" rtlCol="0">
            <a:spAutoFit/>
          </a:bodyPr>
          <a:lstStyle/>
          <a:p>
            <a:pPr algn="ctr"/>
            <a:r>
              <a:rPr lang="en-US" sz="3200" b="1" dirty="0" err="1">
                <a:solidFill>
                  <a:srgbClr val="700D2D"/>
                </a:solidFill>
                <a:latin typeface="Andika New Basic" panose="02000000000000000000" pitchFamily="2" charset="-93"/>
              </a:rPr>
              <a:t>Tức</a:t>
            </a:r>
            <a:r>
              <a:rPr lang="en-US" sz="3200" b="1" dirty="0">
                <a:solidFill>
                  <a:srgbClr val="700D2D"/>
                </a:solidFill>
                <a:latin typeface="Andika New Basic" panose="02000000000000000000" pitchFamily="2" charset="-93"/>
              </a:rPr>
              <a:t> </a:t>
            </a:r>
            <a:r>
              <a:rPr lang="en-US" sz="3200" b="1" dirty="0" err="1">
                <a:solidFill>
                  <a:srgbClr val="700D2D"/>
                </a:solidFill>
                <a:latin typeface="Andika New Basic" panose="02000000000000000000" pitchFamily="2" charset="-93"/>
              </a:rPr>
              <a:t>giận</a:t>
            </a:r>
            <a:endParaRPr lang="vi-VN" sz="3200" b="1" dirty="0">
              <a:solidFill>
                <a:srgbClr val="700D2D"/>
              </a:solidFill>
              <a:latin typeface="Andika New Basic" panose="02000000000000000000" pitchFamily="2" charset="-93"/>
            </a:endParaRPr>
          </a:p>
        </p:txBody>
      </p:sp>
      <p:grpSp>
        <p:nvGrpSpPr>
          <p:cNvPr id="25" name="Nhóm 24">
            <a:extLst>
              <a:ext uri="{FF2B5EF4-FFF2-40B4-BE49-F238E27FC236}">
                <a16:creationId xmlns:a16="http://schemas.microsoft.com/office/drawing/2014/main" id="{E6A9C8CB-D29E-477C-BA54-6BE99EF7A4AC}"/>
              </a:ext>
            </a:extLst>
          </p:cNvPr>
          <p:cNvGrpSpPr/>
          <p:nvPr/>
        </p:nvGrpSpPr>
        <p:grpSpPr>
          <a:xfrm>
            <a:off x="2923044" y="9158532"/>
            <a:ext cx="6421120" cy="3288239"/>
            <a:chOff x="12259834" y="3001572"/>
            <a:chExt cx="6421120" cy="3288239"/>
          </a:xfrm>
        </p:grpSpPr>
        <p:sp>
          <p:nvSpPr>
            <p:cNvPr id="11" name="Tam giác Cân 10">
              <a:extLst>
                <a:ext uri="{FF2B5EF4-FFF2-40B4-BE49-F238E27FC236}">
                  <a16:creationId xmlns:a16="http://schemas.microsoft.com/office/drawing/2014/main" id="{3571BF4A-EC2B-4CA9-8EAB-13EEA11C8D08}"/>
                </a:ext>
              </a:extLst>
            </p:cNvPr>
            <p:cNvSpPr/>
            <p:nvPr/>
          </p:nvSpPr>
          <p:spPr>
            <a:xfrm rot="5400000">
              <a:off x="12158234" y="3103172"/>
              <a:ext cx="3281680" cy="3078480"/>
            </a:xfrm>
            <a:prstGeom prst="triangle">
              <a:avLst/>
            </a:prstGeom>
            <a:solidFill>
              <a:srgbClr val="FF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Tam giác Cân 27">
              <a:extLst>
                <a:ext uri="{FF2B5EF4-FFF2-40B4-BE49-F238E27FC236}">
                  <a16:creationId xmlns:a16="http://schemas.microsoft.com/office/drawing/2014/main" id="{D9EDCCCB-029A-4EA6-80E5-AF70B4C340A1}"/>
                </a:ext>
              </a:extLst>
            </p:cNvPr>
            <p:cNvSpPr/>
            <p:nvPr/>
          </p:nvSpPr>
          <p:spPr>
            <a:xfrm rot="5400000" flipV="1">
              <a:off x="15368794" y="2971092"/>
              <a:ext cx="3281680" cy="3342640"/>
            </a:xfrm>
            <a:prstGeom prst="triangle">
              <a:avLst/>
            </a:prstGeom>
            <a:solidFill>
              <a:srgbClr val="FF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am giác Cân 11">
              <a:extLst>
                <a:ext uri="{FF2B5EF4-FFF2-40B4-BE49-F238E27FC236}">
                  <a16:creationId xmlns:a16="http://schemas.microsoft.com/office/drawing/2014/main" id="{F1D0F193-C129-40BC-A636-E7E28960C13E}"/>
                </a:ext>
              </a:extLst>
            </p:cNvPr>
            <p:cNvSpPr/>
            <p:nvPr/>
          </p:nvSpPr>
          <p:spPr>
            <a:xfrm>
              <a:off x="12259834" y="4074931"/>
              <a:ext cx="6421120" cy="2214880"/>
            </a:xfrm>
            <a:prstGeom prst="triangle">
              <a:avLst/>
            </a:prstGeom>
            <a:solidFill>
              <a:srgbClr val="FF5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Tim 33">
              <a:extLst>
                <a:ext uri="{FF2B5EF4-FFF2-40B4-BE49-F238E27FC236}">
                  <a16:creationId xmlns:a16="http://schemas.microsoft.com/office/drawing/2014/main" id="{2EFBFB41-782C-4F1F-B8EF-3645A42DA1B1}"/>
                </a:ext>
              </a:extLst>
            </p:cNvPr>
            <p:cNvSpPr/>
            <p:nvPr/>
          </p:nvSpPr>
          <p:spPr>
            <a:xfrm rot="1202733">
              <a:off x="17698194" y="4830855"/>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3" name="Hộp Văn bản 12">
            <a:extLst>
              <a:ext uri="{FF2B5EF4-FFF2-40B4-BE49-F238E27FC236}">
                <a16:creationId xmlns:a16="http://schemas.microsoft.com/office/drawing/2014/main" id="{9E83B232-54BF-4976-A741-9C795CDD036B}"/>
              </a:ext>
            </a:extLst>
          </p:cNvPr>
          <p:cNvSpPr txBox="1"/>
          <p:nvPr/>
        </p:nvSpPr>
        <p:spPr>
          <a:xfrm>
            <a:off x="1096896" y="1529281"/>
            <a:ext cx="8909205" cy="4401205"/>
          </a:xfrm>
          <a:prstGeom prst="rect">
            <a:avLst/>
          </a:prstGeom>
          <a:noFill/>
        </p:spPr>
        <p:txBody>
          <a:bodyPr wrap="square" rtlCol="0">
            <a:spAutoFit/>
          </a:bodyPr>
          <a:lstStyle/>
          <a:p>
            <a:r>
              <a:rPr lang="vi-VN" sz="2000" b="1" dirty="0">
                <a:solidFill>
                  <a:srgbClr val="700D2D"/>
                </a:solidFill>
                <a:latin typeface="Andika New Basic" panose="02000000000000000000" pitchFamily="2" charset="-93"/>
              </a:rPr>
              <a:t>Cách khắc phục: </a:t>
            </a:r>
          </a:p>
          <a:p>
            <a:endParaRPr lang="vi-VN" sz="2000" b="1" dirty="0">
              <a:solidFill>
                <a:srgbClr val="700D2D"/>
              </a:solidFill>
              <a:latin typeface="Andika New Basic" panose="02000000000000000000" pitchFamily="2" charset="-93"/>
            </a:endParaRPr>
          </a:p>
          <a:p>
            <a:pPr marL="342900" indent="-342900">
              <a:buFont typeface="Courier New" panose="02070309020205020404" pitchFamily="49" charset="0"/>
              <a:buChar char="o"/>
            </a:pPr>
            <a:r>
              <a:rPr lang="vi-VN" sz="2000" dirty="0"/>
              <a:t>Tiến trình quan sát cơn giận có thể đem tới cho ta những khó chịu bất ngờ trong giai đoạn đầu, nhưng dần dần ta sẽ quen và còn cảm thấy rất thú vị</a:t>
            </a:r>
            <a:r>
              <a:rPr lang="vi-VN" sz="2000" b="1" dirty="0">
                <a:solidFill>
                  <a:srgbClr val="700D2D"/>
                </a:solidFill>
                <a:latin typeface="Andika New Basic" panose="02000000000000000000" pitchFamily="2" charset="-93"/>
              </a:rPr>
              <a:t>. </a:t>
            </a:r>
          </a:p>
          <a:p>
            <a:pPr marL="342900" indent="-342900">
              <a:buFont typeface="Courier New" panose="02070309020205020404" pitchFamily="49" charset="0"/>
              <a:buChar char="o"/>
            </a:pPr>
            <a:endParaRPr lang="vi-VN" sz="2000" b="1" dirty="0">
              <a:solidFill>
                <a:srgbClr val="700D2D"/>
              </a:solidFill>
              <a:latin typeface="Andika New Basic" panose="02000000000000000000" pitchFamily="2" charset="-93"/>
            </a:endParaRPr>
          </a:p>
          <a:p>
            <a:pPr marL="342900" indent="-342900">
              <a:buFont typeface="Courier New" panose="02070309020205020404" pitchFamily="49" charset="0"/>
              <a:buChar char="o"/>
            </a:pPr>
            <a:r>
              <a:rPr lang="vi-VN" sz="2000" dirty="0"/>
              <a:t>Ta chỉ quan sát để thấu hiểu cơ chế hoạt động của nó như thế nào thôi. Mỗi lần quan sát sẽ cho ta một cái thấy mới về bản chất vô thường của cơn giận. Nhận thức sai lầm trong ta từ đó sẽ rơi rụng. </a:t>
            </a:r>
          </a:p>
          <a:p>
            <a:endParaRPr lang="vi-VN" sz="2000" dirty="0"/>
          </a:p>
          <a:p>
            <a:pPr marL="342900" indent="-342900">
              <a:buFont typeface="Courier New" panose="02070309020205020404" pitchFamily="49" charset="0"/>
              <a:buChar char="o"/>
            </a:pPr>
            <a:r>
              <a:rPr lang="vi-VN" sz="2000" dirty="0"/>
              <a:t>Ta cần kiên nhẫn luyện tập để điều chỉnh lại cơ chế hoạt động của tâm thức, chứ không phải muốn trấn áp hay điều khiển cơn giận. Khi ta chưa thấu hiểu cơn giận, dù có điều khiển được nó thì cũng chỉ là giải pháp tạm thời mà thôi.</a:t>
            </a:r>
            <a:endParaRPr lang="en-US" sz="2000" b="1" dirty="0">
              <a:solidFill>
                <a:srgbClr val="700D2D"/>
              </a:solidFill>
              <a:latin typeface="Andika New Basic" panose="02000000000000000000" pitchFamily="2" charset="-93"/>
            </a:endParaRPr>
          </a:p>
          <a:p>
            <a:endParaRPr lang="vi-VN" sz="2000" b="1" dirty="0">
              <a:solidFill>
                <a:srgbClr val="700D2D"/>
              </a:solidFill>
              <a:latin typeface="Andika New Basic" panose="02000000000000000000" pitchFamily="2" charset="-93"/>
            </a:endParaRPr>
          </a:p>
        </p:txBody>
      </p:sp>
      <p:sp>
        <p:nvSpPr>
          <p:cNvPr id="14" name="Tim 13">
            <a:extLst>
              <a:ext uri="{FF2B5EF4-FFF2-40B4-BE49-F238E27FC236}">
                <a16:creationId xmlns:a16="http://schemas.microsoft.com/office/drawing/2014/main" id="{2591F4A1-C8F2-4BBA-A091-13E0EBF7A02B}"/>
              </a:ext>
            </a:extLst>
          </p:cNvPr>
          <p:cNvSpPr/>
          <p:nvPr/>
        </p:nvSpPr>
        <p:spPr>
          <a:xfrm rot="1202733">
            <a:off x="11104605" y="5430295"/>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im 14">
            <a:extLst>
              <a:ext uri="{FF2B5EF4-FFF2-40B4-BE49-F238E27FC236}">
                <a16:creationId xmlns:a16="http://schemas.microsoft.com/office/drawing/2014/main" id="{179D23AD-144E-4A0B-9972-022E9E66B8CC}"/>
              </a:ext>
            </a:extLst>
          </p:cNvPr>
          <p:cNvSpPr/>
          <p:nvPr/>
        </p:nvSpPr>
        <p:spPr>
          <a:xfrm rot="18963511">
            <a:off x="10671499" y="5749394"/>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Graphic 21">
            <a:extLst>
              <a:ext uri="{FF2B5EF4-FFF2-40B4-BE49-F238E27FC236}">
                <a16:creationId xmlns:a16="http://schemas.microsoft.com/office/drawing/2014/main" id="{6FE39D37-4A16-436B-B2BB-35750604AF7E}"/>
              </a:ext>
            </a:extLst>
          </p:cNvPr>
          <p:cNvSpPr/>
          <p:nvPr/>
        </p:nvSpPr>
        <p:spPr>
          <a:xfrm>
            <a:off x="-18454" y="-1539720"/>
            <a:ext cx="12193789" cy="1250831"/>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grpSp>
        <p:nvGrpSpPr>
          <p:cNvPr id="17" name="Group 37">
            <a:extLst>
              <a:ext uri="{FF2B5EF4-FFF2-40B4-BE49-F238E27FC236}">
                <a16:creationId xmlns:a16="http://schemas.microsoft.com/office/drawing/2014/main" id="{1198C376-2A91-423E-84CF-54AA4AC26461}"/>
              </a:ext>
            </a:extLst>
          </p:cNvPr>
          <p:cNvGrpSpPr/>
          <p:nvPr/>
        </p:nvGrpSpPr>
        <p:grpSpPr>
          <a:xfrm>
            <a:off x="12907782" y="7861873"/>
            <a:ext cx="1093223" cy="770090"/>
            <a:chOff x="1801851" y="635314"/>
            <a:chExt cx="426425" cy="336125"/>
          </a:xfrm>
          <a:solidFill>
            <a:srgbClr val="FF5981"/>
          </a:solidFill>
        </p:grpSpPr>
        <p:sp>
          <p:nvSpPr>
            <p:cNvPr id="19" name="Freeform: Shape 31">
              <a:extLst>
                <a:ext uri="{FF2B5EF4-FFF2-40B4-BE49-F238E27FC236}">
                  <a16:creationId xmlns:a16="http://schemas.microsoft.com/office/drawing/2014/main" id="{24F96930-80DD-406C-86F4-FA561183B71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21" name="Freeform: Shape 32">
              <a:extLst>
                <a:ext uri="{FF2B5EF4-FFF2-40B4-BE49-F238E27FC236}">
                  <a16:creationId xmlns:a16="http://schemas.microsoft.com/office/drawing/2014/main" id="{F78D3B1E-AD11-49C9-8543-DD01AA61AE73}"/>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22" name="Freeform: Shape 33">
              <a:extLst>
                <a:ext uri="{FF2B5EF4-FFF2-40B4-BE49-F238E27FC236}">
                  <a16:creationId xmlns:a16="http://schemas.microsoft.com/office/drawing/2014/main" id="{9298049F-8DDB-42A4-A1C5-BDB1457F9CA9}"/>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23" name="Freeform: Shape 34">
              <a:extLst>
                <a:ext uri="{FF2B5EF4-FFF2-40B4-BE49-F238E27FC236}">
                  <a16:creationId xmlns:a16="http://schemas.microsoft.com/office/drawing/2014/main" id="{6541CA75-D6A6-4388-A5A9-E49E3E9D912E}"/>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24" name="Group 38">
            <a:extLst>
              <a:ext uri="{FF2B5EF4-FFF2-40B4-BE49-F238E27FC236}">
                <a16:creationId xmlns:a16="http://schemas.microsoft.com/office/drawing/2014/main" id="{8E79DEDF-3C43-4821-A5C3-8F756AE80997}"/>
              </a:ext>
            </a:extLst>
          </p:cNvPr>
          <p:cNvGrpSpPr/>
          <p:nvPr/>
        </p:nvGrpSpPr>
        <p:grpSpPr>
          <a:xfrm>
            <a:off x="777129" y="7839041"/>
            <a:ext cx="1093223" cy="916997"/>
            <a:chOff x="7764942" y="1902359"/>
            <a:chExt cx="715804" cy="525761"/>
          </a:xfrm>
          <a:solidFill>
            <a:srgbClr val="FF5981"/>
          </a:solidFill>
        </p:grpSpPr>
        <p:sp>
          <p:nvSpPr>
            <p:cNvPr id="26" name="Freeform: Shape 27">
              <a:extLst>
                <a:ext uri="{FF2B5EF4-FFF2-40B4-BE49-F238E27FC236}">
                  <a16:creationId xmlns:a16="http://schemas.microsoft.com/office/drawing/2014/main" id="{5143D7E7-6EF9-4DD3-84C5-66D504453CAC}"/>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7" name="Freeform: Shape 28">
              <a:extLst>
                <a:ext uri="{FF2B5EF4-FFF2-40B4-BE49-F238E27FC236}">
                  <a16:creationId xmlns:a16="http://schemas.microsoft.com/office/drawing/2014/main" id="{B66472B0-F5F4-44B3-8314-0A469F83493E}"/>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9" name="Freeform: Shape 29">
              <a:extLst>
                <a:ext uri="{FF2B5EF4-FFF2-40B4-BE49-F238E27FC236}">
                  <a16:creationId xmlns:a16="http://schemas.microsoft.com/office/drawing/2014/main" id="{1697670D-08D9-4686-BA54-92FCE52FBCB9}"/>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30" name="Freeform: Shape 30">
              <a:extLst>
                <a:ext uri="{FF2B5EF4-FFF2-40B4-BE49-F238E27FC236}">
                  <a16:creationId xmlns:a16="http://schemas.microsoft.com/office/drawing/2014/main" id="{4E0DFA65-BF29-4CC6-967D-BD707EEF6B6D}"/>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31" name="Hình chữ nhật: Góc Tròn 30">
            <a:extLst>
              <a:ext uri="{FF2B5EF4-FFF2-40B4-BE49-F238E27FC236}">
                <a16:creationId xmlns:a16="http://schemas.microsoft.com/office/drawing/2014/main" id="{8E758227-7826-4748-83A9-FF6D35EDC218}"/>
              </a:ext>
            </a:extLst>
          </p:cNvPr>
          <p:cNvSpPr/>
          <p:nvPr/>
        </p:nvSpPr>
        <p:spPr>
          <a:xfrm>
            <a:off x="3318076" y="9447064"/>
            <a:ext cx="5555848" cy="1192192"/>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33" name="Nhóm 32">
            <a:extLst>
              <a:ext uri="{FF2B5EF4-FFF2-40B4-BE49-F238E27FC236}">
                <a16:creationId xmlns:a16="http://schemas.microsoft.com/office/drawing/2014/main" id="{EC7AB8CD-0C08-495E-9FCB-722BA35F83D3}"/>
              </a:ext>
            </a:extLst>
          </p:cNvPr>
          <p:cNvGrpSpPr/>
          <p:nvPr/>
        </p:nvGrpSpPr>
        <p:grpSpPr>
          <a:xfrm>
            <a:off x="3277933" y="9402509"/>
            <a:ext cx="5660327" cy="1281302"/>
            <a:chOff x="3282315" y="2790826"/>
            <a:chExt cx="5636133" cy="1281302"/>
          </a:xfrm>
        </p:grpSpPr>
        <p:sp>
          <p:nvSpPr>
            <p:cNvPr id="35" name="Hình chữ nhật: Góc Tròn 34">
              <a:extLst>
                <a:ext uri="{FF2B5EF4-FFF2-40B4-BE49-F238E27FC236}">
                  <a16:creationId xmlns:a16="http://schemas.microsoft.com/office/drawing/2014/main" id="{4DD40E2F-6814-4953-A0F0-77836E243491}"/>
                </a:ext>
              </a:extLst>
            </p:cNvPr>
            <p:cNvSpPr/>
            <p:nvPr/>
          </p:nvSpPr>
          <p:spPr>
            <a:xfrm>
              <a:off x="3318076" y="2832904"/>
              <a:ext cx="5555848" cy="1192192"/>
            </a:xfrm>
            <a:prstGeom prst="roundRect">
              <a:avLst>
                <a:gd name="adj" fmla="val 26376"/>
              </a:avLst>
            </a:prstGeom>
            <a:solidFill>
              <a:srgbClr val="FF5981"/>
            </a:solidFill>
            <a:ln w="7620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600">
                <a:latin typeface="Lobster" panose="00000500000000000000" pitchFamily="2" charset="-93"/>
              </a:endParaRPr>
            </a:p>
          </p:txBody>
        </p:sp>
        <p:sp>
          <p:nvSpPr>
            <p:cNvPr id="37" name="Hình chữ nhật 36">
              <a:extLst>
                <a:ext uri="{FF2B5EF4-FFF2-40B4-BE49-F238E27FC236}">
                  <a16:creationId xmlns:a16="http://schemas.microsoft.com/office/drawing/2014/main" id="{FDA1D776-63CF-4F41-B173-16146215B1E2}"/>
                </a:ext>
              </a:extLst>
            </p:cNvPr>
            <p:cNvSpPr/>
            <p:nvPr/>
          </p:nvSpPr>
          <p:spPr>
            <a:xfrm>
              <a:off x="3282315" y="3302000"/>
              <a:ext cx="5636133" cy="314960"/>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Hình chữ nhật 37">
              <a:extLst>
                <a:ext uri="{FF2B5EF4-FFF2-40B4-BE49-F238E27FC236}">
                  <a16:creationId xmlns:a16="http://schemas.microsoft.com/office/drawing/2014/main" id="{BC1CBB2E-CD5B-413F-893C-3B0408F89642}"/>
                </a:ext>
              </a:extLst>
            </p:cNvPr>
            <p:cNvSpPr/>
            <p:nvPr/>
          </p:nvSpPr>
          <p:spPr>
            <a:xfrm>
              <a:off x="4214521" y="2790826"/>
              <a:ext cx="191612" cy="1281302"/>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Nhóm 38">
              <a:extLst>
                <a:ext uri="{FF2B5EF4-FFF2-40B4-BE49-F238E27FC236}">
                  <a16:creationId xmlns:a16="http://schemas.microsoft.com/office/drawing/2014/main" id="{7E8BB59E-2BDF-4D86-AC70-4037B28E2ECF}"/>
                </a:ext>
              </a:extLst>
            </p:cNvPr>
            <p:cNvGrpSpPr/>
            <p:nvPr/>
          </p:nvGrpSpPr>
          <p:grpSpPr>
            <a:xfrm rot="16200000">
              <a:off x="3956233" y="2923206"/>
              <a:ext cx="1110036" cy="1011588"/>
              <a:chOff x="4278335" y="2564732"/>
              <a:chExt cx="3533223" cy="2726520"/>
            </a:xfrm>
          </p:grpSpPr>
          <p:sp>
            <p:nvSpPr>
              <p:cNvPr id="40" name="Hình tự do: Hình 39">
                <a:extLst>
                  <a:ext uri="{FF2B5EF4-FFF2-40B4-BE49-F238E27FC236}">
                    <a16:creationId xmlns:a16="http://schemas.microsoft.com/office/drawing/2014/main" id="{FE0A0245-E943-4DE4-9793-88D69736F389}"/>
                  </a:ext>
                </a:extLst>
              </p:cNvPr>
              <p:cNvSpPr/>
              <p:nvPr/>
            </p:nvSpPr>
            <p:spPr>
              <a:xfrm>
                <a:off x="5010137" y="3500550"/>
                <a:ext cx="1071805"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tự do: Hình 40">
                <a:extLst>
                  <a:ext uri="{FF2B5EF4-FFF2-40B4-BE49-F238E27FC236}">
                    <a16:creationId xmlns:a16="http://schemas.microsoft.com/office/drawing/2014/main" id="{7B498011-AC55-4FE1-A7E5-EDA616772777}"/>
                  </a:ext>
                </a:extLst>
              </p:cNvPr>
              <p:cNvSpPr/>
              <p:nvPr/>
            </p:nvSpPr>
            <p:spPr>
              <a:xfrm flipH="1">
                <a:off x="6186853" y="3480392"/>
                <a:ext cx="1139290"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tự do: Hình 41">
                <a:extLst>
                  <a:ext uri="{FF2B5EF4-FFF2-40B4-BE49-F238E27FC236}">
                    <a16:creationId xmlns:a16="http://schemas.microsoft.com/office/drawing/2014/main" id="{ECB0155B-E886-401C-B268-D35D2BC5373D}"/>
                  </a:ext>
                </a:extLst>
              </p:cNvPr>
              <p:cNvSpPr/>
              <p:nvPr/>
            </p:nvSpPr>
            <p:spPr>
              <a:xfrm rot="273273">
                <a:off x="4278335" y="2640083"/>
                <a:ext cx="1817614" cy="159183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Hình tự do: Hình 42">
                <a:extLst>
                  <a:ext uri="{FF2B5EF4-FFF2-40B4-BE49-F238E27FC236}">
                    <a16:creationId xmlns:a16="http://schemas.microsoft.com/office/drawing/2014/main" id="{E45B413E-D971-46CC-B63B-E00F981F38BB}"/>
                  </a:ext>
                </a:extLst>
              </p:cNvPr>
              <p:cNvSpPr/>
              <p:nvPr/>
            </p:nvSpPr>
            <p:spPr>
              <a:xfrm rot="21124539" flipH="1">
                <a:off x="6325111" y="2564732"/>
                <a:ext cx="1486447" cy="167232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tự do: Hình 43">
                <a:extLst>
                  <a:ext uri="{FF2B5EF4-FFF2-40B4-BE49-F238E27FC236}">
                    <a16:creationId xmlns:a16="http://schemas.microsoft.com/office/drawing/2014/main" id="{5AE57E6B-F645-44B1-AFFC-24AE83CB62CF}"/>
                  </a:ext>
                </a:extLst>
              </p:cNvPr>
              <p:cNvSpPr/>
              <p:nvPr/>
            </p:nvSpPr>
            <p:spPr>
              <a:xfrm>
                <a:off x="6493411" y="3294277"/>
                <a:ext cx="680794" cy="154627"/>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tự do: Hình 44">
                <a:extLst>
                  <a:ext uri="{FF2B5EF4-FFF2-40B4-BE49-F238E27FC236}">
                    <a16:creationId xmlns:a16="http://schemas.microsoft.com/office/drawing/2014/main" id="{9CD5EE89-937B-419C-94BF-28D0E64E2076}"/>
                  </a:ext>
                </a:extLst>
              </p:cNvPr>
              <p:cNvSpPr/>
              <p:nvPr/>
            </p:nvSpPr>
            <p:spPr>
              <a:xfrm flipV="1">
                <a:off x="6479339" y="3449613"/>
                <a:ext cx="686749" cy="19505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tự do: Hình 45">
                <a:extLst>
                  <a:ext uri="{FF2B5EF4-FFF2-40B4-BE49-F238E27FC236}">
                    <a16:creationId xmlns:a16="http://schemas.microsoft.com/office/drawing/2014/main" id="{11BA070B-22EB-414A-919B-C66A10DC3E46}"/>
                  </a:ext>
                </a:extLst>
              </p:cNvPr>
              <p:cNvSpPr/>
              <p:nvPr/>
            </p:nvSpPr>
            <p:spPr>
              <a:xfrm flipH="1">
                <a:off x="5165463" y="3268143"/>
                <a:ext cx="640709" cy="159608"/>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tự do: Hình 46">
                <a:extLst>
                  <a:ext uri="{FF2B5EF4-FFF2-40B4-BE49-F238E27FC236}">
                    <a16:creationId xmlns:a16="http://schemas.microsoft.com/office/drawing/2014/main" id="{FF6ADDE3-59EF-4602-AE66-DC606D764173}"/>
                  </a:ext>
                </a:extLst>
              </p:cNvPr>
              <p:cNvSpPr/>
              <p:nvPr/>
            </p:nvSpPr>
            <p:spPr>
              <a:xfrm flipH="1" flipV="1">
                <a:off x="5145786" y="3422177"/>
                <a:ext cx="646314" cy="201336"/>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Góc Tròn 47">
                <a:extLst>
                  <a:ext uri="{FF2B5EF4-FFF2-40B4-BE49-F238E27FC236}">
                    <a16:creationId xmlns:a16="http://schemas.microsoft.com/office/drawing/2014/main" id="{747F205D-DDFE-4BCA-8BE4-C765561535CD}"/>
                  </a:ext>
                </a:extLst>
              </p:cNvPr>
              <p:cNvSpPr/>
              <p:nvPr/>
            </p:nvSpPr>
            <p:spPr>
              <a:xfrm>
                <a:off x="5701728" y="3128221"/>
                <a:ext cx="855032" cy="622810"/>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spTree>
    <p:extLst>
      <p:ext uri="{BB962C8B-B14F-4D97-AF65-F5344CB8AC3E}">
        <p14:creationId xmlns:p14="http://schemas.microsoft.com/office/powerpoint/2010/main" val="3645681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49" name="Graphic 21">
            <a:extLst>
              <a:ext uri="{FF2B5EF4-FFF2-40B4-BE49-F238E27FC236}">
                <a16:creationId xmlns:a16="http://schemas.microsoft.com/office/drawing/2014/main" id="{B9118662-6A38-4593-B352-118FD6F8501C}"/>
              </a:ext>
            </a:extLst>
          </p:cNvPr>
          <p:cNvSpPr/>
          <p:nvPr/>
        </p:nvSpPr>
        <p:spPr>
          <a:xfrm>
            <a:off x="-18454" y="0"/>
            <a:ext cx="12193789" cy="5502311"/>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grpSp>
        <p:nvGrpSpPr>
          <p:cNvPr id="16" name="Group 37">
            <a:extLst>
              <a:ext uri="{FF2B5EF4-FFF2-40B4-BE49-F238E27FC236}">
                <a16:creationId xmlns:a16="http://schemas.microsoft.com/office/drawing/2014/main" id="{539940FC-F99C-45E4-A779-088A0D0A49AA}"/>
              </a:ext>
            </a:extLst>
          </p:cNvPr>
          <p:cNvGrpSpPr/>
          <p:nvPr/>
        </p:nvGrpSpPr>
        <p:grpSpPr>
          <a:xfrm>
            <a:off x="2483622" y="1544847"/>
            <a:ext cx="1093223" cy="770090"/>
            <a:chOff x="1801851" y="635314"/>
            <a:chExt cx="426425" cy="336125"/>
          </a:xfrm>
          <a:solidFill>
            <a:srgbClr val="FF5981"/>
          </a:solidFill>
        </p:grpSpPr>
        <p:sp>
          <p:nvSpPr>
            <p:cNvPr id="17" name="Freeform: Shape 31">
              <a:extLst>
                <a:ext uri="{FF2B5EF4-FFF2-40B4-BE49-F238E27FC236}">
                  <a16:creationId xmlns:a16="http://schemas.microsoft.com/office/drawing/2014/main" id="{D282E09A-51CE-45B9-8AEF-25C8EE4E6A4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19" name="Freeform: Shape 32">
              <a:extLst>
                <a:ext uri="{FF2B5EF4-FFF2-40B4-BE49-F238E27FC236}">
                  <a16:creationId xmlns:a16="http://schemas.microsoft.com/office/drawing/2014/main" id="{F22102FD-9F2C-434D-B303-BDBAEEE44C06}"/>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21" name="Freeform: Shape 33">
              <a:extLst>
                <a:ext uri="{FF2B5EF4-FFF2-40B4-BE49-F238E27FC236}">
                  <a16:creationId xmlns:a16="http://schemas.microsoft.com/office/drawing/2014/main" id="{E25D57AA-B355-41D7-A5F8-6EC3EAD8283D}"/>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22" name="Freeform: Shape 34">
              <a:extLst>
                <a:ext uri="{FF2B5EF4-FFF2-40B4-BE49-F238E27FC236}">
                  <a16:creationId xmlns:a16="http://schemas.microsoft.com/office/drawing/2014/main" id="{FBB1FEE5-4FE0-4A89-8FCB-6405366528EF}"/>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23" name="Group 38">
            <a:extLst>
              <a:ext uri="{FF2B5EF4-FFF2-40B4-BE49-F238E27FC236}">
                <a16:creationId xmlns:a16="http://schemas.microsoft.com/office/drawing/2014/main" id="{97C8172B-60BB-40BA-A333-5F1ADDB09DCF}"/>
              </a:ext>
            </a:extLst>
          </p:cNvPr>
          <p:cNvGrpSpPr/>
          <p:nvPr/>
        </p:nvGrpSpPr>
        <p:grpSpPr>
          <a:xfrm>
            <a:off x="8602321" y="530275"/>
            <a:ext cx="1093223" cy="916997"/>
            <a:chOff x="7764942" y="1902359"/>
            <a:chExt cx="715804" cy="525761"/>
          </a:xfrm>
          <a:solidFill>
            <a:srgbClr val="FF5981"/>
          </a:solidFill>
        </p:grpSpPr>
        <p:sp>
          <p:nvSpPr>
            <p:cNvPr id="24" name="Freeform: Shape 27">
              <a:extLst>
                <a:ext uri="{FF2B5EF4-FFF2-40B4-BE49-F238E27FC236}">
                  <a16:creationId xmlns:a16="http://schemas.microsoft.com/office/drawing/2014/main" id="{CC2DF1DC-278C-49A8-95A7-30678A468B0A}"/>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6" name="Freeform: Shape 28">
              <a:extLst>
                <a:ext uri="{FF2B5EF4-FFF2-40B4-BE49-F238E27FC236}">
                  <a16:creationId xmlns:a16="http://schemas.microsoft.com/office/drawing/2014/main" id="{F7BEA263-3C30-4281-97F1-07F5F89D0E9D}"/>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7" name="Freeform: Shape 29">
              <a:extLst>
                <a:ext uri="{FF2B5EF4-FFF2-40B4-BE49-F238E27FC236}">
                  <a16:creationId xmlns:a16="http://schemas.microsoft.com/office/drawing/2014/main" id="{90D31BBF-03A6-46FB-A744-00C860CF77B6}"/>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777F2DFC-9E37-4FC7-9847-EB178FA9A163}"/>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2" name="Hình chữ nhật: Góc Tròn 1">
            <a:extLst>
              <a:ext uri="{FF2B5EF4-FFF2-40B4-BE49-F238E27FC236}">
                <a16:creationId xmlns:a16="http://schemas.microsoft.com/office/drawing/2014/main" id="{DDCCAD04-5A8A-4C52-81D2-D2B9E410B573}"/>
              </a:ext>
            </a:extLst>
          </p:cNvPr>
          <p:cNvSpPr/>
          <p:nvPr/>
        </p:nvSpPr>
        <p:spPr>
          <a:xfrm>
            <a:off x="3318076" y="2832904"/>
            <a:ext cx="5555848" cy="1192192"/>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7" name="Nhóm 6">
            <a:extLst>
              <a:ext uri="{FF2B5EF4-FFF2-40B4-BE49-F238E27FC236}">
                <a16:creationId xmlns:a16="http://schemas.microsoft.com/office/drawing/2014/main" id="{5BC4FBC8-D395-4A4F-A615-047F83ABB2A2}"/>
              </a:ext>
            </a:extLst>
          </p:cNvPr>
          <p:cNvGrpSpPr/>
          <p:nvPr/>
        </p:nvGrpSpPr>
        <p:grpSpPr>
          <a:xfrm>
            <a:off x="3277933" y="2788349"/>
            <a:ext cx="5660327" cy="1281302"/>
            <a:chOff x="3282315" y="2790826"/>
            <a:chExt cx="5636133" cy="1281302"/>
          </a:xfrm>
        </p:grpSpPr>
        <p:sp>
          <p:nvSpPr>
            <p:cNvPr id="30" name="Hình chữ nhật: Góc Tròn 29">
              <a:extLst>
                <a:ext uri="{FF2B5EF4-FFF2-40B4-BE49-F238E27FC236}">
                  <a16:creationId xmlns:a16="http://schemas.microsoft.com/office/drawing/2014/main" id="{3234B958-99B2-43C3-A8C9-4721EFB04570}"/>
                </a:ext>
              </a:extLst>
            </p:cNvPr>
            <p:cNvSpPr/>
            <p:nvPr/>
          </p:nvSpPr>
          <p:spPr>
            <a:xfrm>
              <a:off x="3318076" y="2832904"/>
              <a:ext cx="5555848" cy="1192192"/>
            </a:xfrm>
            <a:prstGeom prst="roundRect">
              <a:avLst>
                <a:gd name="adj" fmla="val 26376"/>
              </a:avLst>
            </a:prstGeom>
            <a:solidFill>
              <a:srgbClr val="FF5981"/>
            </a:solidFill>
            <a:ln w="7620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600">
                <a:latin typeface="Lobster" panose="00000500000000000000" pitchFamily="2" charset="-93"/>
              </a:endParaRPr>
            </a:p>
          </p:txBody>
        </p:sp>
        <p:sp>
          <p:nvSpPr>
            <p:cNvPr id="5" name="Hình chữ nhật 4">
              <a:extLst>
                <a:ext uri="{FF2B5EF4-FFF2-40B4-BE49-F238E27FC236}">
                  <a16:creationId xmlns:a16="http://schemas.microsoft.com/office/drawing/2014/main" id="{D69DC6B6-3786-4BCD-B359-E14516EC494D}"/>
                </a:ext>
              </a:extLst>
            </p:cNvPr>
            <p:cNvSpPr/>
            <p:nvPr/>
          </p:nvSpPr>
          <p:spPr>
            <a:xfrm>
              <a:off x="3282315" y="3302000"/>
              <a:ext cx="5636133" cy="314960"/>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5">
              <a:extLst>
                <a:ext uri="{FF2B5EF4-FFF2-40B4-BE49-F238E27FC236}">
                  <a16:creationId xmlns:a16="http://schemas.microsoft.com/office/drawing/2014/main" id="{4B219ACD-9FB3-4341-A49D-F237198CE758}"/>
                </a:ext>
              </a:extLst>
            </p:cNvPr>
            <p:cNvSpPr/>
            <p:nvPr/>
          </p:nvSpPr>
          <p:spPr>
            <a:xfrm>
              <a:off x="4214521" y="2790826"/>
              <a:ext cx="191612" cy="1281302"/>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6903CE80-48C4-4CB1-9F77-E142E11DB3A9}"/>
                </a:ext>
              </a:extLst>
            </p:cNvPr>
            <p:cNvGrpSpPr/>
            <p:nvPr/>
          </p:nvGrpSpPr>
          <p:grpSpPr>
            <a:xfrm rot="16200000">
              <a:off x="3956233" y="2923206"/>
              <a:ext cx="1110036" cy="1011588"/>
              <a:chOff x="4278335" y="2564732"/>
              <a:chExt cx="3533223" cy="2726520"/>
            </a:xfrm>
          </p:grpSpPr>
          <p:sp>
            <p:nvSpPr>
              <p:cNvPr id="40" name="Hình tự do: Hình 39">
                <a:extLst>
                  <a:ext uri="{FF2B5EF4-FFF2-40B4-BE49-F238E27FC236}">
                    <a16:creationId xmlns:a16="http://schemas.microsoft.com/office/drawing/2014/main" id="{9EABC88A-7857-4E8B-B216-03F493EAD75F}"/>
                  </a:ext>
                </a:extLst>
              </p:cNvPr>
              <p:cNvSpPr/>
              <p:nvPr/>
            </p:nvSpPr>
            <p:spPr>
              <a:xfrm>
                <a:off x="5010137" y="3500550"/>
                <a:ext cx="1071805"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tự do: Hình 40">
                <a:extLst>
                  <a:ext uri="{FF2B5EF4-FFF2-40B4-BE49-F238E27FC236}">
                    <a16:creationId xmlns:a16="http://schemas.microsoft.com/office/drawing/2014/main" id="{69C1C149-A4C6-468F-85F6-A480CEF5E3E9}"/>
                  </a:ext>
                </a:extLst>
              </p:cNvPr>
              <p:cNvSpPr/>
              <p:nvPr/>
            </p:nvSpPr>
            <p:spPr>
              <a:xfrm flipH="1">
                <a:off x="6186853" y="3480392"/>
                <a:ext cx="1139290"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tự do: Hình 41">
                <a:extLst>
                  <a:ext uri="{FF2B5EF4-FFF2-40B4-BE49-F238E27FC236}">
                    <a16:creationId xmlns:a16="http://schemas.microsoft.com/office/drawing/2014/main" id="{289D8FCC-9691-4DCA-93F2-9CF6FDA879A3}"/>
                  </a:ext>
                </a:extLst>
              </p:cNvPr>
              <p:cNvSpPr/>
              <p:nvPr/>
            </p:nvSpPr>
            <p:spPr>
              <a:xfrm rot="273273">
                <a:off x="4278335" y="2640083"/>
                <a:ext cx="1817614" cy="159183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Hình tự do: Hình 42">
                <a:extLst>
                  <a:ext uri="{FF2B5EF4-FFF2-40B4-BE49-F238E27FC236}">
                    <a16:creationId xmlns:a16="http://schemas.microsoft.com/office/drawing/2014/main" id="{2AD11B75-54E9-4302-ABA1-318ED74D9801}"/>
                  </a:ext>
                </a:extLst>
              </p:cNvPr>
              <p:cNvSpPr/>
              <p:nvPr/>
            </p:nvSpPr>
            <p:spPr>
              <a:xfrm rot="21124539" flipH="1">
                <a:off x="6325111" y="2564732"/>
                <a:ext cx="1486447" cy="167232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tự do: Hình 43">
                <a:extLst>
                  <a:ext uri="{FF2B5EF4-FFF2-40B4-BE49-F238E27FC236}">
                    <a16:creationId xmlns:a16="http://schemas.microsoft.com/office/drawing/2014/main" id="{55714C5D-ECEB-4312-A51F-8C37F1B41081}"/>
                  </a:ext>
                </a:extLst>
              </p:cNvPr>
              <p:cNvSpPr/>
              <p:nvPr/>
            </p:nvSpPr>
            <p:spPr>
              <a:xfrm>
                <a:off x="6493411" y="3294277"/>
                <a:ext cx="680794" cy="154627"/>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tự do: Hình 44">
                <a:extLst>
                  <a:ext uri="{FF2B5EF4-FFF2-40B4-BE49-F238E27FC236}">
                    <a16:creationId xmlns:a16="http://schemas.microsoft.com/office/drawing/2014/main" id="{6058C170-BE22-4225-A077-0DD266B2A411}"/>
                  </a:ext>
                </a:extLst>
              </p:cNvPr>
              <p:cNvSpPr/>
              <p:nvPr/>
            </p:nvSpPr>
            <p:spPr>
              <a:xfrm flipV="1">
                <a:off x="6479339" y="3449613"/>
                <a:ext cx="686749" cy="19505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tự do: Hình 45">
                <a:extLst>
                  <a:ext uri="{FF2B5EF4-FFF2-40B4-BE49-F238E27FC236}">
                    <a16:creationId xmlns:a16="http://schemas.microsoft.com/office/drawing/2014/main" id="{B058DA6B-9121-45DA-B792-39B4EAC5E063}"/>
                  </a:ext>
                </a:extLst>
              </p:cNvPr>
              <p:cNvSpPr/>
              <p:nvPr/>
            </p:nvSpPr>
            <p:spPr>
              <a:xfrm flipH="1">
                <a:off x="5165463" y="3268143"/>
                <a:ext cx="640709" cy="159608"/>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tự do: Hình 46">
                <a:extLst>
                  <a:ext uri="{FF2B5EF4-FFF2-40B4-BE49-F238E27FC236}">
                    <a16:creationId xmlns:a16="http://schemas.microsoft.com/office/drawing/2014/main" id="{5BF7022F-59BA-447B-930B-730D8EFC87C0}"/>
                  </a:ext>
                </a:extLst>
              </p:cNvPr>
              <p:cNvSpPr/>
              <p:nvPr/>
            </p:nvSpPr>
            <p:spPr>
              <a:xfrm flipH="1" flipV="1">
                <a:off x="5145786" y="3422177"/>
                <a:ext cx="646314" cy="201336"/>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Góc Tròn 47">
                <a:extLst>
                  <a:ext uri="{FF2B5EF4-FFF2-40B4-BE49-F238E27FC236}">
                    <a16:creationId xmlns:a16="http://schemas.microsoft.com/office/drawing/2014/main" id="{81F8B23F-4060-4B92-A413-3756BEA2DAEC}"/>
                  </a:ext>
                </a:extLst>
              </p:cNvPr>
              <p:cNvSpPr/>
              <p:nvPr/>
            </p:nvSpPr>
            <p:spPr>
              <a:xfrm>
                <a:off x="5701728" y="3128221"/>
                <a:ext cx="855032" cy="622810"/>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spTree>
    <p:extLst>
      <p:ext uri="{BB962C8B-B14F-4D97-AF65-F5344CB8AC3E}">
        <p14:creationId xmlns:p14="http://schemas.microsoft.com/office/powerpoint/2010/main" val="307733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CBD7"/>
        </a:solidFill>
        <a:effectLst/>
      </p:bgPr>
    </p:bg>
    <p:spTree>
      <p:nvGrpSpPr>
        <p:cNvPr id="1" name=""/>
        <p:cNvGrpSpPr/>
        <p:nvPr/>
      </p:nvGrpSpPr>
      <p:grpSpPr>
        <a:xfrm>
          <a:off x="0" y="0"/>
          <a:ext cx="0" cy="0"/>
          <a:chOff x="0" y="0"/>
          <a:chExt cx="0" cy="0"/>
        </a:xfrm>
      </p:grpSpPr>
      <p:sp>
        <p:nvSpPr>
          <p:cNvPr id="49" name="Graphic 21">
            <a:extLst>
              <a:ext uri="{FF2B5EF4-FFF2-40B4-BE49-F238E27FC236}">
                <a16:creationId xmlns:a16="http://schemas.microsoft.com/office/drawing/2014/main" id="{B9118662-6A38-4593-B352-118FD6F8501C}"/>
              </a:ext>
            </a:extLst>
          </p:cNvPr>
          <p:cNvSpPr/>
          <p:nvPr/>
        </p:nvSpPr>
        <p:spPr>
          <a:xfrm>
            <a:off x="-18454" y="0"/>
            <a:ext cx="12193789" cy="5502311"/>
          </a:xfrm>
          <a:custGeom>
            <a:avLst/>
            <a:gdLst>
              <a:gd name="connsiteX0" fmla="*/ 12193789 w 12193789"/>
              <a:gd name="connsiteY0" fmla="*/ 0 h 5502311"/>
              <a:gd name="connsiteX1" fmla="*/ 12193789 w 12193789"/>
              <a:gd name="connsiteY1" fmla="*/ 108182 h 5502311"/>
              <a:gd name="connsiteX2" fmla="*/ 12118516 w 12193789"/>
              <a:gd name="connsiteY2" fmla="*/ 197896 h 5502311"/>
              <a:gd name="connsiteX3" fmla="*/ 11489618 w 12193789"/>
              <a:gd name="connsiteY3" fmla="*/ 602252 h 5502311"/>
              <a:gd name="connsiteX4" fmla="*/ 10910434 w 12193789"/>
              <a:gd name="connsiteY4" fmla="*/ 1066289 h 5502311"/>
              <a:gd name="connsiteX5" fmla="*/ 10452468 w 12193789"/>
              <a:gd name="connsiteY5" fmla="*/ 2400124 h 5502311"/>
              <a:gd name="connsiteX6" fmla="*/ 9552956 w 12193789"/>
              <a:gd name="connsiteY6" fmla="*/ 2654891 h 5502311"/>
              <a:gd name="connsiteX7" fmla="*/ 8606479 w 12193789"/>
              <a:gd name="connsiteY7" fmla="*/ 2833490 h 5502311"/>
              <a:gd name="connsiteX8" fmla="*/ 8277269 w 12193789"/>
              <a:gd name="connsiteY8" fmla="*/ 3698688 h 5502311"/>
              <a:gd name="connsiteX9" fmla="*/ 7896749 w 12193789"/>
              <a:gd name="connsiteY9" fmla="*/ 4532383 h 5502311"/>
              <a:gd name="connsiteX10" fmla="*/ 6966245 w 12193789"/>
              <a:gd name="connsiteY10" fmla="*/ 4743187 h 5502311"/>
              <a:gd name="connsiteX11" fmla="*/ 6383292 w 12193789"/>
              <a:gd name="connsiteY11" fmla="*/ 5490554 h 5502311"/>
              <a:gd name="connsiteX12" fmla="*/ 6059450 w 12193789"/>
              <a:gd name="connsiteY12" fmla="*/ 5426974 h 5502311"/>
              <a:gd name="connsiteX13" fmla="*/ 5961620 w 12193789"/>
              <a:gd name="connsiteY13" fmla="*/ 5348506 h 5502311"/>
              <a:gd name="connsiteX14" fmla="*/ 5699121 w 12193789"/>
              <a:gd name="connsiteY14" fmla="*/ 4964598 h 5502311"/>
              <a:gd name="connsiteX15" fmla="*/ 4718521 w 12193789"/>
              <a:gd name="connsiteY15" fmla="*/ 4187134 h 5502311"/>
              <a:gd name="connsiteX16" fmla="*/ 4124768 w 12193789"/>
              <a:gd name="connsiteY16" fmla="*/ 4093841 h 5502311"/>
              <a:gd name="connsiteX17" fmla="*/ 3535808 w 12193789"/>
              <a:gd name="connsiteY17" fmla="*/ 3352672 h 5502311"/>
              <a:gd name="connsiteX18" fmla="*/ 3028255 w 12193789"/>
              <a:gd name="connsiteY18" fmla="*/ 2538339 h 5502311"/>
              <a:gd name="connsiteX19" fmla="*/ 2008996 w 12193789"/>
              <a:gd name="connsiteY19" fmla="*/ 2221526 h 5502311"/>
              <a:gd name="connsiteX20" fmla="*/ 1270447 w 12193789"/>
              <a:gd name="connsiteY20" fmla="*/ 1474670 h 5502311"/>
              <a:gd name="connsiteX21" fmla="*/ 746217 w 12193789"/>
              <a:gd name="connsiteY21" fmla="*/ 544103 h 5502311"/>
              <a:gd name="connsiteX22" fmla="*/ 0 w 12193789"/>
              <a:gd name="connsiteY22" fmla="*/ 0 h 5502311"/>
              <a:gd name="connsiteX23" fmla="*/ 12193789 w 12193789"/>
              <a:gd name="connsiteY23" fmla="*/ 0 h 55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3789" h="5502311">
                <a:moveTo>
                  <a:pt x="12193789" y="0"/>
                </a:moveTo>
                <a:lnTo>
                  <a:pt x="12193789" y="108182"/>
                </a:lnTo>
                <a:cubicBezTo>
                  <a:pt x="12170722" y="140004"/>
                  <a:pt x="12145417" y="170100"/>
                  <a:pt x="12118516" y="197896"/>
                </a:cubicBezTo>
                <a:cubicBezTo>
                  <a:pt x="11944326" y="377773"/>
                  <a:pt x="11711413" y="486019"/>
                  <a:pt x="11489618" y="602252"/>
                </a:cubicBezTo>
                <a:cubicBezTo>
                  <a:pt x="11267823" y="718421"/>
                  <a:pt x="11043601" y="854207"/>
                  <a:pt x="10910434" y="1066289"/>
                </a:cubicBezTo>
                <a:cubicBezTo>
                  <a:pt x="10657073" y="1469686"/>
                  <a:pt x="10786342" y="2060307"/>
                  <a:pt x="10452468" y="2400124"/>
                </a:cubicBezTo>
                <a:cubicBezTo>
                  <a:pt x="10227861" y="2628757"/>
                  <a:pt x="9873475" y="2655914"/>
                  <a:pt x="9552956" y="2654891"/>
                </a:cubicBezTo>
                <a:cubicBezTo>
                  <a:pt x="9232500" y="2653933"/>
                  <a:pt x="8867060" y="2646904"/>
                  <a:pt x="8606479" y="2833490"/>
                </a:cubicBezTo>
                <a:cubicBezTo>
                  <a:pt x="8347111" y="3019182"/>
                  <a:pt x="8305896" y="3380980"/>
                  <a:pt x="8277269" y="3698688"/>
                </a:cubicBezTo>
                <a:cubicBezTo>
                  <a:pt x="8248578" y="4016459"/>
                  <a:pt x="8178097" y="4381964"/>
                  <a:pt x="7896749" y="4532383"/>
                </a:cubicBezTo>
                <a:cubicBezTo>
                  <a:pt x="7612524" y="4684336"/>
                  <a:pt x="7221843" y="4546824"/>
                  <a:pt x="6966245" y="4743187"/>
                </a:cubicBezTo>
                <a:cubicBezTo>
                  <a:pt x="6709178" y="4940764"/>
                  <a:pt x="6695632" y="5403778"/>
                  <a:pt x="6383292" y="5490554"/>
                </a:cubicBezTo>
                <a:cubicBezTo>
                  <a:pt x="6273385" y="5521098"/>
                  <a:pt x="6157088" y="5489404"/>
                  <a:pt x="6059450" y="5426974"/>
                </a:cubicBezTo>
                <a:cubicBezTo>
                  <a:pt x="6023986" y="5404418"/>
                  <a:pt x="5990950" y="5377708"/>
                  <a:pt x="5961620" y="5348506"/>
                </a:cubicBezTo>
                <a:cubicBezTo>
                  <a:pt x="5851393" y="5238918"/>
                  <a:pt x="5779954" y="5097381"/>
                  <a:pt x="5699121" y="4964598"/>
                </a:cubicBezTo>
                <a:cubicBezTo>
                  <a:pt x="5475665" y="4597624"/>
                  <a:pt x="5140577" y="4267840"/>
                  <a:pt x="4718521" y="4187134"/>
                </a:cubicBezTo>
                <a:cubicBezTo>
                  <a:pt x="4521136" y="4149370"/>
                  <a:pt x="4311802" y="4167198"/>
                  <a:pt x="4124768" y="4093841"/>
                </a:cubicBezTo>
                <a:cubicBezTo>
                  <a:pt x="3822269" y="3975244"/>
                  <a:pt x="3656897" y="3654150"/>
                  <a:pt x="3535808" y="3352672"/>
                </a:cubicBezTo>
                <a:cubicBezTo>
                  <a:pt x="3414719" y="3051195"/>
                  <a:pt x="3295802" y="2722688"/>
                  <a:pt x="3028255" y="2538339"/>
                </a:cubicBezTo>
                <a:cubicBezTo>
                  <a:pt x="2733551" y="2335331"/>
                  <a:pt x="2337631" y="2362999"/>
                  <a:pt x="2008996" y="2221526"/>
                </a:cubicBezTo>
                <a:cubicBezTo>
                  <a:pt x="1681640" y="2080627"/>
                  <a:pt x="1447960" y="1783687"/>
                  <a:pt x="1270447" y="1474670"/>
                </a:cubicBezTo>
                <a:cubicBezTo>
                  <a:pt x="1092935" y="1165716"/>
                  <a:pt x="956126" y="832098"/>
                  <a:pt x="746217" y="544103"/>
                </a:cubicBezTo>
                <a:cubicBezTo>
                  <a:pt x="561100" y="290039"/>
                  <a:pt x="302244" y="68564"/>
                  <a:pt x="0" y="0"/>
                </a:cubicBezTo>
                <a:lnTo>
                  <a:pt x="12193789" y="0"/>
                </a:lnTo>
                <a:close/>
              </a:path>
            </a:pathLst>
          </a:custGeom>
          <a:solidFill>
            <a:srgbClr val="700D2D"/>
          </a:solidFill>
          <a:ln w="6390" cap="flat">
            <a:noFill/>
            <a:prstDash val="solid"/>
            <a:miter/>
          </a:ln>
        </p:spPr>
        <p:txBody>
          <a:bodyPr rtlCol="0" anchor="ctr"/>
          <a:lstStyle/>
          <a:p>
            <a:endParaRPr lang="en-US"/>
          </a:p>
        </p:txBody>
      </p:sp>
      <p:grpSp>
        <p:nvGrpSpPr>
          <p:cNvPr id="16" name="Group 37">
            <a:extLst>
              <a:ext uri="{FF2B5EF4-FFF2-40B4-BE49-F238E27FC236}">
                <a16:creationId xmlns:a16="http://schemas.microsoft.com/office/drawing/2014/main" id="{539940FC-F99C-45E4-A779-088A0D0A49AA}"/>
              </a:ext>
            </a:extLst>
          </p:cNvPr>
          <p:cNvGrpSpPr/>
          <p:nvPr/>
        </p:nvGrpSpPr>
        <p:grpSpPr>
          <a:xfrm>
            <a:off x="2483622" y="1544847"/>
            <a:ext cx="1093223" cy="770090"/>
            <a:chOff x="1801851" y="635314"/>
            <a:chExt cx="426425" cy="336125"/>
          </a:xfrm>
          <a:solidFill>
            <a:srgbClr val="FF5981"/>
          </a:solidFill>
        </p:grpSpPr>
        <p:sp>
          <p:nvSpPr>
            <p:cNvPr id="17" name="Freeform: Shape 31">
              <a:extLst>
                <a:ext uri="{FF2B5EF4-FFF2-40B4-BE49-F238E27FC236}">
                  <a16:creationId xmlns:a16="http://schemas.microsoft.com/office/drawing/2014/main" id="{D282E09A-51CE-45B9-8AEF-25C8EE4E6A42}"/>
                </a:ext>
              </a:extLst>
            </p:cNvPr>
            <p:cNvSpPr/>
            <p:nvPr/>
          </p:nvSpPr>
          <p:spPr>
            <a:xfrm>
              <a:off x="1932170" y="880461"/>
              <a:ext cx="79699" cy="90978"/>
            </a:xfrm>
            <a:custGeom>
              <a:avLst/>
              <a:gdLst>
                <a:gd name="connsiteX0" fmla="*/ 79700 w 79699"/>
                <a:gd name="connsiteY0" fmla="*/ 90979 h 90978"/>
                <a:gd name="connsiteX1" fmla="*/ 0 w 79699"/>
                <a:gd name="connsiteY1" fmla="*/ 8425 h 90978"/>
                <a:gd name="connsiteX2" fmla="*/ 22830 w 79699"/>
                <a:gd name="connsiteY2" fmla="*/ 0 h 90978"/>
              </a:gdLst>
              <a:ahLst/>
              <a:cxnLst>
                <a:cxn ang="0">
                  <a:pos x="connsiteX0" y="connsiteY0"/>
                </a:cxn>
                <a:cxn ang="0">
                  <a:pos x="connsiteX1" y="connsiteY1"/>
                </a:cxn>
                <a:cxn ang="0">
                  <a:pos x="connsiteX2" y="connsiteY2"/>
                </a:cxn>
              </a:cxnLst>
              <a:rect l="l" t="t" r="r" b="b"/>
              <a:pathLst>
                <a:path w="79699" h="90978">
                  <a:moveTo>
                    <a:pt x="79700" y="90979"/>
                  </a:moveTo>
                  <a:lnTo>
                    <a:pt x="0" y="8425"/>
                  </a:lnTo>
                  <a:lnTo>
                    <a:pt x="22830" y="0"/>
                  </a:lnTo>
                  <a:close/>
                </a:path>
              </a:pathLst>
            </a:custGeom>
            <a:grpFill/>
            <a:ln w="6790" cap="flat">
              <a:solidFill>
                <a:srgbClr val="FFB0C4"/>
              </a:solidFill>
              <a:prstDash val="solid"/>
              <a:miter/>
            </a:ln>
          </p:spPr>
          <p:txBody>
            <a:bodyPr rtlCol="0" anchor="ctr"/>
            <a:lstStyle/>
            <a:p>
              <a:endParaRPr lang="en-US"/>
            </a:p>
          </p:txBody>
        </p:sp>
        <p:sp>
          <p:nvSpPr>
            <p:cNvPr id="19" name="Freeform: Shape 32">
              <a:extLst>
                <a:ext uri="{FF2B5EF4-FFF2-40B4-BE49-F238E27FC236}">
                  <a16:creationId xmlns:a16="http://schemas.microsoft.com/office/drawing/2014/main" id="{F22102FD-9F2C-434D-B303-BDBAEEE44C06}"/>
                </a:ext>
              </a:extLst>
            </p:cNvPr>
            <p:cNvSpPr/>
            <p:nvPr/>
          </p:nvSpPr>
          <p:spPr>
            <a:xfrm>
              <a:off x="1801851" y="635314"/>
              <a:ext cx="426425" cy="228364"/>
            </a:xfrm>
            <a:custGeom>
              <a:avLst/>
              <a:gdLst>
                <a:gd name="connsiteX0" fmla="*/ 426425 w 426425"/>
                <a:gd name="connsiteY0" fmla="*/ 161234 h 228364"/>
                <a:gd name="connsiteX1" fmla="*/ 0 w 426425"/>
                <a:gd name="connsiteY1" fmla="*/ 0 h 228364"/>
                <a:gd name="connsiteX2" fmla="*/ 257241 w 426425"/>
                <a:gd name="connsiteY2" fmla="*/ 228364 h 228364"/>
                <a:gd name="connsiteX3" fmla="*/ 426425 w 426425"/>
                <a:gd name="connsiteY3" fmla="*/ 161234 h 228364"/>
              </a:gdLst>
              <a:ahLst/>
              <a:cxnLst>
                <a:cxn ang="0">
                  <a:pos x="connsiteX0" y="connsiteY0"/>
                </a:cxn>
                <a:cxn ang="0">
                  <a:pos x="connsiteX1" y="connsiteY1"/>
                </a:cxn>
                <a:cxn ang="0">
                  <a:pos x="connsiteX2" y="connsiteY2"/>
                </a:cxn>
                <a:cxn ang="0">
                  <a:pos x="connsiteX3" y="connsiteY3"/>
                </a:cxn>
              </a:cxnLst>
              <a:rect l="l" t="t" r="r" b="b"/>
              <a:pathLst>
                <a:path w="426425" h="228364">
                  <a:moveTo>
                    <a:pt x="426425" y="161234"/>
                  </a:moveTo>
                  <a:cubicBezTo>
                    <a:pt x="426425" y="161234"/>
                    <a:pt x="174688" y="95463"/>
                    <a:pt x="0" y="0"/>
                  </a:cubicBezTo>
                  <a:cubicBezTo>
                    <a:pt x="0" y="0"/>
                    <a:pt x="218444" y="202409"/>
                    <a:pt x="257241" y="228364"/>
                  </a:cubicBezTo>
                  <a:cubicBezTo>
                    <a:pt x="257241" y="228364"/>
                    <a:pt x="300047" y="167553"/>
                    <a:pt x="426425" y="161234"/>
                  </a:cubicBezTo>
                  <a:close/>
                </a:path>
              </a:pathLst>
            </a:custGeom>
            <a:grpFill/>
            <a:ln w="6790" cap="flat">
              <a:solidFill>
                <a:srgbClr val="FFB0C4"/>
              </a:solidFill>
              <a:prstDash val="solid"/>
              <a:miter/>
            </a:ln>
          </p:spPr>
          <p:txBody>
            <a:bodyPr rtlCol="0" anchor="ctr"/>
            <a:lstStyle/>
            <a:p>
              <a:endParaRPr lang="en-US"/>
            </a:p>
          </p:txBody>
        </p:sp>
        <p:sp>
          <p:nvSpPr>
            <p:cNvPr id="21" name="Freeform: Shape 33">
              <a:extLst>
                <a:ext uri="{FF2B5EF4-FFF2-40B4-BE49-F238E27FC236}">
                  <a16:creationId xmlns:a16="http://schemas.microsoft.com/office/drawing/2014/main" id="{E25D57AA-B355-41D7-A5F8-6EC3EAD8283D}"/>
                </a:ext>
              </a:extLst>
            </p:cNvPr>
            <p:cNvSpPr/>
            <p:nvPr/>
          </p:nvSpPr>
          <p:spPr>
            <a:xfrm>
              <a:off x="1801851" y="635314"/>
              <a:ext cx="172853" cy="319818"/>
            </a:xfrm>
            <a:custGeom>
              <a:avLst/>
              <a:gdLst>
                <a:gd name="connsiteX0" fmla="*/ 172853 w 172853"/>
                <a:gd name="connsiteY0" fmla="*/ 261454 h 319818"/>
                <a:gd name="connsiteX1" fmla="*/ 0 w 172853"/>
                <a:gd name="connsiteY1" fmla="*/ 0 h 319818"/>
                <a:gd name="connsiteX2" fmla="*/ 22490 w 172853"/>
                <a:gd name="connsiteY2" fmla="*/ 319819 h 319818"/>
                <a:gd name="connsiteX3" fmla="*/ 172853 w 172853"/>
                <a:gd name="connsiteY3" fmla="*/ 261454 h 319818"/>
              </a:gdLst>
              <a:ahLst/>
              <a:cxnLst>
                <a:cxn ang="0">
                  <a:pos x="connsiteX0" y="connsiteY0"/>
                </a:cxn>
                <a:cxn ang="0">
                  <a:pos x="connsiteX1" y="connsiteY1"/>
                </a:cxn>
                <a:cxn ang="0">
                  <a:pos x="connsiteX2" y="connsiteY2"/>
                </a:cxn>
                <a:cxn ang="0">
                  <a:pos x="connsiteX3" y="connsiteY3"/>
                </a:cxn>
              </a:cxnLst>
              <a:rect l="l" t="t" r="r" b="b"/>
              <a:pathLst>
                <a:path w="172853" h="319818">
                  <a:moveTo>
                    <a:pt x="172853" y="261454"/>
                  </a:moveTo>
                  <a:lnTo>
                    <a:pt x="0" y="0"/>
                  </a:lnTo>
                  <a:cubicBezTo>
                    <a:pt x="0" y="0"/>
                    <a:pt x="40495" y="270830"/>
                    <a:pt x="22490" y="319819"/>
                  </a:cubicBezTo>
                  <a:cubicBezTo>
                    <a:pt x="22490" y="319751"/>
                    <a:pt x="122234" y="258396"/>
                    <a:pt x="172853" y="261454"/>
                  </a:cubicBezTo>
                  <a:close/>
                </a:path>
              </a:pathLst>
            </a:custGeom>
            <a:grpFill/>
            <a:ln w="6790" cap="flat">
              <a:solidFill>
                <a:srgbClr val="FFB0C4"/>
              </a:solidFill>
              <a:prstDash val="solid"/>
              <a:miter/>
            </a:ln>
          </p:spPr>
          <p:txBody>
            <a:bodyPr rtlCol="0" anchor="ctr"/>
            <a:lstStyle/>
            <a:p>
              <a:endParaRPr lang="en-US"/>
            </a:p>
          </p:txBody>
        </p:sp>
        <p:sp>
          <p:nvSpPr>
            <p:cNvPr id="22" name="Freeform: Shape 34">
              <a:extLst>
                <a:ext uri="{FF2B5EF4-FFF2-40B4-BE49-F238E27FC236}">
                  <a16:creationId xmlns:a16="http://schemas.microsoft.com/office/drawing/2014/main" id="{FBB1FEE5-4FE0-4A89-8FCB-6405366528EF}"/>
                </a:ext>
              </a:extLst>
            </p:cNvPr>
            <p:cNvSpPr/>
            <p:nvPr/>
          </p:nvSpPr>
          <p:spPr>
            <a:xfrm>
              <a:off x="1801851" y="635314"/>
              <a:ext cx="257241" cy="336125"/>
            </a:xfrm>
            <a:custGeom>
              <a:avLst/>
              <a:gdLst>
                <a:gd name="connsiteX0" fmla="*/ 257241 w 257241"/>
                <a:gd name="connsiteY0" fmla="*/ 228364 h 336125"/>
                <a:gd name="connsiteX1" fmla="*/ 210019 w 257241"/>
                <a:gd name="connsiteY1" fmla="*/ 336126 h 336125"/>
                <a:gd name="connsiteX2" fmla="*/ 0 w 257241"/>
                <a:gd name="connsiteY2" fmla="*/ 0 h 336125"/>
              </a:gdLst>
              <a:ahLst/>
              <a:cxnLst>
                <a:cxn ang="0">
                  <a:pos x="connsiteX0" y="connsiteY0"/>
                </a:cxn>
                <a:cxn ang="0">
                  <a:pos x="connsiteX1" y="connsiteY1"/>
                </a:cxn>
                <a:cxn ang="0">
                  <a:pos x="connsiteX2" y="connsiteY2"/>
                </a:cxn>
              </a:cxnLst>
              <a:rect l="l" t="t" r="r" b="b"/>
              <a:pathLst>
                <a:path w="257241" h="336125">
                  <a:moveTo>
                    <a:pt x="257241" y="228364"/>
                  </a:moveTo>
                  <a:lnTo>
                    <a:pt x="210019" y="336126"/>
                  </a:lnTo>
                  <a:lnTo>
                    <a:pt x="0" y="0"/>
                  </a:lnTo>
                  <a:close/>
                </a:path>
              </a:pathLst>
            </a:custGeom>
            <a:grpFill/>
            <a:ln w="6790" cap="flat">
              <a:solidFill>
                <a:srgbClr val="FFB0C4"/>
              </a:solidFill>
              <a:prstDash val="solid"/>
              <a:miter/>
            </a:ln>
          </p:spPr>
          <p:txBody>
            <a:bodyPr rtlCol="0" anchor="ctr"/>
            <a:lstStyle/>
            <a:p>
              <a:endParaRPr lang="en-US"/>
            </a:p>
          </p:txBody>
        </p:sp>
      </p:grpSp>
      <p:grpSp>
        <p:nvGrpSpPr>
          <p:cNvPr id="23" name="Group 38">
            <a:extLst>
              <a:ext uri="{FF2B5EF4-FFF2-40B4-BE49-F238E27FC236}">
                <a16:creationId xmlns:a16="http://schemas.microsoft.com/office/drawing/2014/main" id="{97C8172B-60BB-40BA-A333-5F1ADDB09DCF}"/>
              </a:ext>
            </a:extLst>
          </p:cNvPr>
          <p:cNvGrpSpPr/>
          <p:nvPr/>
        </p:nvGrpSpPr>
        <p:grpSpPr>
          <a:xfrm>
            <a:off x="8602321" y="530275"/>
            <a:ext cx="1093223" cy="916997"/>
            <a:chOff x="7764942" y="1902359"/>
            <a:chExt cx="715804" cy="525761"/>
          </a:xfrm>
          <a:solidFill>
            <a:srgbClr val="FF5981"/>
          </a:solidFill>
        </p:grpSpPr>
        <p:sp>
          <p:nvSpPr>
            <p:cNvPr id="24" name="Freeform: Shape 27">
              <a:extLst>
                <a:ext uri="{FF2B5EF4-FFF2-40B4-BE49-F238E27FC236}">
                  <a16:creationId xmlns:a16="http://schemas.microsoft.com/office/drawing/2014/main" id="{CC2DF1DC-278C-49A8-95A7-30678A468B0A}"/>
                </a:ext>
              </a:extLst>
            </p:cNvPr>
            <p:cNvSpPr/>
            <p:nvPr/>
          </p:nvSpPr>
          <p:spPr>
            <a:xfrm>
              <a:off x="8098826" y="2285843"/>
              <a:ext cx="139831" cy="142277"/>
            </a:xfrm>
            <a:custGeom>
              <a:avLst/>
              <a:gdLst>
                <a:gd name="connsiteX0" fmla="*/ 0 w 139831"/>
                <a:gd name="connsiteY0" fmla="*/ 142277 h 142277"/>
                <a:gd name="connsiteX1" fmla="*/ 139831 w 139831"/>
                <a:gd name="connsiteY1" fmla="*/ 16307 h 142277"/>
                <a:gd name="connsiteX2" fmla="*/ 103345 w 139831"/>
                <a:gd name="connsiteY2" fmla="*/ 0 h 142277"/>
              </a:gdLst>
              <a:ahLst/>
              <a:cxnLst>
                <a:cxn ang="0">
                  <a:pos x="connsiteX0" y="connsiteY0"/>
                </a:cxn>
                <a:cxn ang="0">
                  <a:pos x="connsiteX1" y="connsiteY1"/>
                </a:cxn>
                <a:cxn ang="0">
                  <a:pos x="connsiteX2" y="connsiteY2"/>
                </a:cxn>
              </a:cxnLst>
              <a:rect l="l" t="t" r="r" b="b"/>
              <a:pathLst>
                <a:path w="139831" h="142277">
                  <a:moveTo>
                    <a:pt x="0" y="142277"/>
                  </a:moveTo>
                  <a:lnTo>
                    <a:pt x="139831" y="16307"/>
                  </a:lnTo>
                  <a:lnTo>
                    <a:pt x="103345" y="0"/>
                  </a:lnTo>
                  <a:close/>
                </a:path>
              </a:pathLst>
            </a:custGeom>
            <a:grpFill/>
            <a:ln w="6790" cap="flat">
              <a:solidFill>
                <a:srgbClr val="FFB0C4"/>
              </a:solidFill>
              <a:prstDash val="solid"/>
              <a:miter/>
            </a:ln>
          </p:spPr>
          <p:txBody>
            <a:bodyPr rtlCol="0" anchor="ctr"/>
            <a:lstStyle/>
            <a:p>
              <a:endParaRPr lang="en-US"/>
            </a:p>
          </p:txBody>
        </p:sp>
        <p:sp>
          <p:nvSpPr>
            <p:cNvPr id="26" name="Freeform: Shape 28">
              <a:extLst>
                <a:ext uri="{FF2B5EF4-FFF2-40B4-BE49-F238E27FC236}">
                  <a16:creationId xmlns:a16="http://schemas.microsoft.com/office/drawing/2014/main" id="{F7BEA263-3C30-4281-97F1-07F5F89D0E9D}"/>
                </a:ext>
              </a:extLst>
            </p:cNvPr>
            <p:cNvSpPr/>
            <p:nvPr/>
          </p:nvSpPr>
          <p:spPr>
            <a:xfrm>
              <a:off x="7764942" y="1902359"/>
              <a:ext cx="715804" cy="344075"/>
            </a:xfrm>
            <a:custGeom>
              <a:avLst/>
              <a:gdLst>
                <a:gd name="connsiteX0" fmla="*/ 0 w 715804"/>
                <a:gd name="connsiteY0" fmla="*/ 214911 h 344075"/>
                <a:gd name="connsiteX1" fmla="*/ 715805 w 715804"/>
                <a:gd name="connsiteY1" fmla="*/ 0 h 344075"/>
                <a:gd name="connsiteX2" fmla="*/ 268928 w 715804"/>
                <a:gd name="connsiteY2" fmla="*/ 344075 h 344075"/>
                <a:gd name="connsiteX3" fmla="*/ 0 w 715804"/>
                <a:gd name="connsiteY3" fmla="*/ 214911 h 344075"/>
              </a:gdLst>
              <a:ahLst/>
              <a:cxnLst>
                <a:cxn ang="0">
                  <a:pos x="connsiteX0" y="connsiteY0"/>
                </a:cxn>
                <a:cxn ang="0">
                  <a:pos x="connsiteX1" y="connsiteY1"/>
                </a:cxn>
                <a:cxn ang="0">
                  <a:pos x="connsiteX2" y="connsiteY2"/>
                </a:cxn>
                <a:cxn ang="0">
                  <a:pos x="connsiteX3" y="connsiteY3"/>
                </a:cxn>
              </a:cxnLst>
              <a:rect l="l" t="t" r="r" b="b"/>
              <a:pathLst>
                <a:path w="715804" h="344075">
                  <a:moveTo>
                    <a:pt x="0" y="214911"/>
                  </a:moveTo>
                  <a:cubicBezTo>
                    <a:pt x="0" y="214911"/>
                    <a:pt x="419223" y="136163"/>
                    <a:pt x="715805" y="0"/>
                  </a:cubicBezTo>
                  <a:cubicBezTo>
                    <a:pt x="715805" y="0"/>
                    <a:pt x="335378" y="306026"/>
                    <a:pt x="268928" y="344075"/>
                  </a:cubicBezTo>
                  <a:cubicBezTo>
                    <a:pt x="268928" y="344075"/>
                    <a:pt x="205942" y="239779"/>
                    <a:pt x="0" y="214911"/>
                  </a:cubicBezTo>
                  <a:close/>
                </a:path>
              </a:pathLst>
            </a:custGeom>
            <a:grpFill/>
            <a:ln w="6790" cap="flat">
              <a:solidFill>
                <a:srgbClr val="FFB0C4"/>
              </a:solidFill>
              <a:prstDash val="solid"/>
              <a:miter/>
            </a:ln>
          </p:spPr>
          <p:txBody>
            <a:bodyPr rtlCol="0" anchor="ctr"/>
            <a:lstStyle/>
            <a:p>
              <a:endParaRPr lang="en-US"/>
            </a:p>
          </p:txBody>
        </p:sp>
        <p:sp>
          <p:nvSpPr>
            <p:cNvPr id="27" name="Freeform: Shape 29">
              <a:extLst>
                <a:ext uri="{FF2B5EF4-FFF2-40B4-BE49-F238E27FC236}">
                  <a16:creationId xmlns:a16="http://schemas.microsoft.com/office/drawing/2014/main" id="{90D31BBF-03A6-46FB-A744-00C860CF77B6}"/>
                </a:ext>
              </a:extLst>
            </p:cNvPr>
            <p:cNvSpPr/>
            <p:nvPr/>
          </p:nvSpPr>
          <p:spPr>
            <a:xfrm>
              <a:off x="8168130" y="1902359"/>
              <a:ext cx="312616" cy="520393"/>
            </a:xfrm>
            <a:custGeom>
              <a:avLst/>
              <a:gdLst>
                <a:gd name="connsiteX0" fmla="*/ 0 w 312616"/>
                <a:gd name="connsiteY0" fmla="*/ 407876 h 520393"/>
                <a:gd name="connsiteX1" fmla="*/ 312617 w 312616"/>
                <a:gd name="connsiteY1" fmla="*/ 0 h 520393"/>
                <a:gd name="connsiteX2" fmla="*/ 239236 w 312616"/>
                <a:gd name="connsiteY2" fmla="*/ 520394 h 520393"/>
                <a:gd name="connsiteX3" fmla="*/ 0 w 312616"/>
                <a:gd name="connsiteY3" fmla="*/ 407876 h 520393"/>
              </a:gdLst>
              <a:ahLst/>
              <a:cxnLst>
                <a:cxn ang="0">
                  <a:pos x="connsiteX0" y="connsiteY0"/>
                </a:cxn>
                <a:cxn ang="0">
                  <a:pos x="connsiteX1" y="connsiteY1"/>
                </a:cxn>
                <a:cxn ang="0">
                  <a:pos x="connsiteX2" y="connsiteY2"/>
                </a:cxn>
                <a:cxn ang="0">
                  <a:pos x="connsiteX3" y="connsiteY3"/>
                </a:cxn>
              </a:cxnLst>
              <a:rect l="l" t="t" r="r" b="b"/>
              <a:pathLst>
                <a:path w="312616" h="520393">
                  <a:moveTo>
                    <a:pt x="0" y="407876"/>
                  </a:moveTo>
                  <a:lnTo>
                    <a:pt x="312617" y="0"/>
                  </a:lnTo>
                  <a:cubicBezTo>
                    <a:pt x="312617" y="0"/>
                    <a:pt x="215387" y="438248"/>
                    <a:pt x="239236" y="520394"/>
                  </a:cubicBezTo>
                  <a:cubicBezTo>
                    <a:pt x="239236" y="520462"/>
                    <a:pt x="83098" y="408624"/>
                    <a:pt x="0" y="407876"/>
                  </a:cubicBezTo>
                  <a:close/>
                </a:path>
              </a:pathLst>
            </a:custGeom>
            <a:grpFill/>
            <a:ln w="6790" cap="flat">
              <a:solidFill>
                <a:srgbClr val="FFB0C4"/>
              </a:solidFill>
              <a:prstDash val="solid"/>
              <a:miter/>
            </a:ln>
          </p:spPr>
          <p:txBody>
            <a:bodyPr rtlCol="0" anchor="ctr"/>
            <a:lstStyle/>
            <a:p>
              <a:endParaRPr lang="en-US"/>
            </a:p>
          </p:txBody>
        </p:sp>
        <p:sp>
          <p:nvSpPr>
            <p:cNvPr id="29" name="Freeform: Shape 30">
              <a:extLst>
                <a:ext uri="{FF2B5EF4-FFF2-40B4-BE49-F238E27FC236}">
                  <a16:creationId xmlns:a16="http://schemas.microsoft.com/office/drawing/2014/main" id="{777F2DFC-9E37-4FC7-9847-EB178FA9A163}"/>
                </a:ext>
              </a:extLst>
            </p:cNvPr>
            <p:cNvSpPr/>
            <p:nvPr/>
          </p:nvSpPr>
          <p:spPr>
            <a:xfrm>
              <a:off x="8033870" y="1902359"/>
              <a:ext cx="446876" cy="525761"/>
            </a:xfrm>
            <a:custGeom>
              <a:avLst/>
              <a:gdLst>
                <a:gd name="connsiteX0" fmla="*/ 0 w 446876"/>
                <a:gd name="connsiteY0" fmla="*/ 344075 h 525761"/>
                <a:gd name="connsiteX1" fmla="*/ 64956 w 446876"/>
                <a:gd name="connsiteY1" fmla="*/ 525761 h 525761"/>
                <a:gd name="connsiteX2" fmla="*/ 446877 w 446876"/>
                <a:gd name="connsiteY2" fmla="*/ 0 h 525761"/>
              </a:gdLst>
              <a:ahLst/>
              <a:cxnLst>
                <a:cxn ang="0">
                  <a:pos x="connsiteX0" y="connsiteY0"/>
                </a:cxn>
                <a:cxn ang="0">
                  <a:pos x="connsiteX1" y="connsiteY1"/>
                </a:cxn>
                <a:cxn ang="0">
                  <a:pos x="connsiteX2" y="connsiteY2"/>
                </a:cxn>
              </a:cxnLst>
              <a:rect l="l" t="t" r="r" b="b"/>
              <a:pathLst>
                <a:path w="446876" h="525761">
                  <a:moveTo>
                    <a:pt x="0" y="344075"/>
                  </a:moveTo>
                  <a:lnTo>
                    <a:pt x="64956" y="525761"/>
                  </a:lnTo>
                  <a:lnTo>
                    <a:pt x="446877" y="0"/>
                  </a:lnTo>
                  <a:close/>
                </a:path>
              </a:pathLst>
            </a:custGeom>
            <a:grpFill/>
            <a:ln w="6790" cap="flat">
              <a:solidFill>
                <a:srgbClr val="FFB0C4"/>
              </a:solidFill>
              <a:prstDash val="solid"/>
              <a:miter/>
            </a:ln>
          </p:spPr>
          <p:txBody>
            <a:bodyPr rtlCol="0" anchor="ctr"/>
            <a:lstStyle/>
            <a:p>
              <a:endParaRPr lang="en-US"/>
            </a:p>
          </p:txBody>
        </p:sp>
      </p:grpSp>
      <p:sp>
        <p:nvSpPr>
          <p:cNvPr id="2" name="Hình chữ nhật: Góc Tròn 1">
            <a:extLst>
              <a:ext uri="{FF2B5EF4-FFF2-40B4-BE49-F238E27FC236}">
                <a16:creationId xmlns:a16="http://schemas.microsoft.com/office/drawing/2014/main" id="{DDCCAD04-5A8A-4C52-81D2-D2B9E410B573}"/>
              </a:ext>
            </a:extLst>
          </p:cNvPr>
          <p:cNvSpPr/>
          <p:nvPr/>
        </p:nvSpPr>
        <p:spPr>
          <a:xfrm>
            <a:off x="3318076" y="2832904"/>
            <a:ext cx="5555848" cy="1192192"/>
          </a:xfrm>
          <a:prstGeom prst="roundRect">
            <a:avLst>
              <a:gd name="adj" fmla="val 26376"/>
            </a:avLst>
          </a:prstGeom>
          <a:solidFill>
            <a:srgbClr val="FF5981"/>
          </a:solidFill>
          <a:ln w="76200">
            <a:solidFill>
              <a:srgbClr val="9810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Lobster" panose="00000500000000000000" pitchFamily="2" charset="-93"/>
              </a:rPr>
              <a:t>Nội dung 2</a:t>
            </a:r>
            <a:endParaRPr lang="vi-VN" sz="3600">
              <a:latin typeface="Lobster" panose="00000500000000000000" pitchFamily="2" charset="-93"/>
            </a:endParaRPr>
          </a:p>
        </p:txBody>
      </p:sp>
      <p:grpSp>
        <p:nvGrpSpPr>
          <p:cNvPr id="7" name="Nhóm 6">
            <a:extLst>
              <a:ext uri="{FF2B5EF4-FFF2-40B4-BE49-F238E27FC236}">
                <a16:creationId xmlns:a16="http://schemas.microsoft.com/office/drawing/2014/main" id="{5BC4FBC8-D395-4A4F-A615-047F83ABB2A2}"/>
              </a:ext>
            </a:extLst>
          </p:cNvPr>
          <p:cNvGrpSpPr/>
          <p:nvPr/>
        </p:nvGrpSpPr>
        <p:grpSpPr>
          <a:xfrm rot="20923984">
            <a:off x="3381299" y="4062826"/>
            <a:ext cx="5660327" cy="1281302"/>
            <a:chOff x="3282315" y="2790826"/>
            <a:chExt cx="5636133" cy="1281302"/>
          </a:xfrm>
        </p:grpSpPr>
        <p:sp>
          <p:nvSpPr>
            <p:cNvPr id="30" name="Hình chữ nhật: Góc Tròn 29">
              <a:extLst>
                <a:ext uri="{FF2B5EF4-FFF2-40B4-BE49-F238E27FC236}">
                  <a16:creationId xmlns:a16="http://schemas.microsoft.com/office/drawing/2014/main" id="{3234B958-99B2-43C3-A8C9-4721EFB04570}"/>
                </a:ext>
              </a:extLst>
            </p:cNvPr>
            <p:cNvSpPr/>
            <p:nvPr/>
          </p:nvSpPr>
          <p:spPr>
            <a:xfrm>
              <a:off x="3318076" y="2832904"/>
              <a:ext cx="5555848" cy="1192192"/>
            </a:xfrm>
            <a:prstGeom prst="roundRect">
              <a:avLst>
                <a:gd name="adj" fmla="val 26376"/>
              </a:avLst>
            </a:prstGeom>
            <a:solidFill>
              <a:srgbClr val="FF5981"/>
            </a:solidFill>
            <a:ln w="76200">
              <a:solidFill>
                <a:srgbClr val="FF59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600">
                <a:latin typeface="Lobster" panose="00000500000000000000" pitchFamily="2" charset="-93"/>
              </a:endParaRPr>
            </a:p>
          </p:txBody>
        </p:sp>
        <p:sp>
          <p:nvSpPr>
            <p:cNvPr id="5" name="Hình chữ nhật 4">
              <a:extLst>
                <a:ext uri="{FF2B5EF4-FFF2-40B4-BE49-F238E27FC236}">
                  <a16:creationId xmlns:a16="http://schemas.microsoft.com/office/drawing/2014/main" id="{D69DC6B6-3786-4BCD-B359-E14516EC494D}"/>
                </a:ext>
              </a:extLst>
            </p:cNvPr>
            <p:cNvSpPr/>
            <p:nvPr/>
          </p:nvSpPr>
          <p:spPr>
            <a:xfrm>
              <a:off x="3282315" y="3302000"/>
              <a:ext cx="5636133" cy="314960"/>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5">
              <a:extLst>
                <a:ext uri="{FF2B5EF4-FFF2-40B4-BE49-F238E27FC236}">
                  <a16:creationId xmlns:a16="http://schemas.microsoft.com/office/drawing/2014/main" id="{4B219ACD-9FB3-4341-A49D-F237198CE758}"/>
                </a:ext>
              </a:extLst>
            </p:cNvPr>
            <p:cNvSpPr/>
            <p:nvPr/>
          </p:nvSpPr>
          <p:spPr>
            <a:xfrm>
              <a:off x="4214521" y="2790826"/>
              <a:ext cx="191612" cy="1281302"/>
            </a:xfrm>
            <a:prstGeom prst="rect">
              <a:avLst/>
            </a:prstGeom>
            <a:solidFill>
              <a:srgbClr val="700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Nhóm 3">
              <a:extLst>
                <a:ext uri="{FF2B5EF4-FFF2-40B4-BE49-F238E27FC236}">
                  <a16:creationId xmlns:a16="http://schemas.microsoft.com/office/drawing/2014/main" id="{6903CE80-48C4-4CB1-9F77-E142E11DB3A9}"/>
                </a:ext>
              </a:extLst>
            </p:cNvPr>
            <p:cNvGrpSpPr/>
            <p:nvPr/>
          </p:nvGrpSpPr>
          <p:grpSpPr>
            <a:xfrm rot="16200000">
              <a:off x="3956233" y="2923206"/>
              <a:ext cx="1110036" cy="1011588"/>
              <a:chOff x="4278335" y="2564732"/>
              <a:chExt cx="3533223" cy="2726520"/>
            </a:xfrm>
          </p:grpSpPr>
          <p:sp>
            <p:nvSpPr>
              <p:cNvPr id="40" name="Hình tự do: Hình 39">
                <a:extLst>
                  <a:ext uri="{FF2B5EF4-FFF2-40B4-BE49-F238E27FC236}">
                    <a16:creationId xmlns:a16="http://schemas.microsoft.com/office/drawing/2014/main" id="{9EABC88A-7857-4E8B-B216-03F493EAD75F}"/>
                  </a:ext>
                </a:extLst>
              </p:cNvPr>
              <p:cNvSpPr/>
              <p:nvPr/>
            </p:nvSpPr>
            <p:spPr>
              <a:xfrm>
                <a:off x="5010137" y="3500550"/>
                <a:ext cx="1071805"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tự do: Hình 40">
                <a:extLst>
                  <a:ext uri="{FF2B5EF4-FFF2-40B4-BE49-F238E27FC236}">
                    <a16:creationId xmlns:a16="http://schemas.microsoft.com/office/drawing/2014/main" id="{69C1C149-A4C6-468F-85F6-A480CEF5E3E9}"/>
                  </a:ext>
                </a:extLst>
              </p:cNvPr>
              <p:cNvSpPr/>
              <p:nvPr/>
            </p:nvSpPr>
            <p:spPr>
              <a:xfrm flipH="1">
                <a:off x="6186853" y="3480392"/>
                <a:ext cx="1139290" cy="1790702"/>
              </a:xfrm>
              <a:custGeom>
                <a:avLst/>
                <a:gdLst>
                  <a:gd name="connsiteX0" fmla="*/ 784860 w 1028700"/>
                  <a:gd name="connsiteY0" fmla="*/ 0 h 1684020"/>
                  <a:gd name="connsiteX1" fmla="*/ 0 w 1028700"/>
                  <a:gd name="connsiteY1" fmla="*/ 1257300 h 1684020"/>
                  <a:gd name="connsiteX2" fmla="*/ 502920 w 1028700"/>
                  <a:gd name="connsiteY2" fmla="*/ 1203960 h 1684020"/>
                  <a:gd name="connsiteX3" fmla="*/ 502920 w 1028700"/>
                  <a:gd name="connsiteY3" fmla="*/ 1684020 h 1684020"/>
                  <a:gd name="connsiteX4" fmla="*/ 1028700 w 1028700"/>
                  <a:gd name="connsiteY4" fmla="*/ 129540 h 1684020"/>
                  <a:gd name="connsiteX5" fmla="*/ 784860 w 1028700"/>
                  <a:gd name="connsiteY5" fmla="*/ 0 h 16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700" h="1684020">
                    <a:moveTo>
                      <a:pt x="784860" y="0"/>
                    </a:moveTo>
                    <a:lnTo>
                      <a:pt x="0" y="1257300"/>
                    </a:lnTo>
                    <a:lnTo>
                      <a:pt x="502920" y="1203960"/>
                    </a:lnTo>
                    <a:lnTo>
                      <a:pt x="502920" y="1684020"/>
                    </a:lnTo>
                    <a:lnTo>
                      <a:pt x="1028700" y="129540"/>
                    </a:lnTo>
                    <a:lnTo>
                      <a:pt x="784860" y="0"/>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Hình tự do: Hình 41">
                <a:extLst>
                  <a:ext uri="{FF2B5EF4-FFF2-40B4-BE49-F238E27FC236}">
                    <a16:creationId xmlns:a16="http://schemas.microsoft.com/office/drawing/2014/main" id="{289D8FCC-9691-4DCA-93F2-9CF6FDA879A3}"/>
                  </a:ext>
                </a:extLst>
              </p:cNvPr>
              <p:cNvSpPr/>
              <p:nvPr/>
            </p:nvSpPr>
            <p:spPr>
              <a:xfrm rot="273273">
                <a:off x="4278335" y="2640083"/>
                <a:ext cx="1817614" cy="159183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Hình tự do: Hình 42">
                <a:extLst>
                  <a:ext uri="{FF2B5EF4-FFF2-40B4-BE49-F238E27FC236}">
                    <a16:creationId xmlns:a16="http://schemas.microsoft.com/office/drawing/2014/main" id="{2AD11B75-54E9-4302-ABA1-318ED74D9801}"/>
                  </a:ext>
                </a:extLst>
              </p:cNvPr>
              <p:cNvSpPr/>
              <p:nvPr/>
            </p:nvSpPr>
            <p:spPr>
              <a:xfrm rot="21124539" flipH="1">
                <a:off x="6325111" y="2564732"/>
                <a:ext cx="1486447" cy="1672320"/>
              </a:xfrm>
              <a:custGeom>
                <a:avLst/>
                <a:gdLst>
                  <a:gd name="connsiteX0" fmla="*/ 653415 w 683895"/>
                  <a:gd name="connsiteY0" fmla="*/ 167640 h 563880"/>
                  <a:gd name="connsiteX1" fmla="*/ 123825 w 683895"/>
                  <a:gd name="connsiteY1" fmla="*/ 0 h 563880"/>
                  <a:gd name="connsiteX2" fmla="*/ 0 w 683895"/>
                  <a:gd name="connsiteY2" fmla="*/ 291465 h 563880"/>
                  <a:gd name="connsiteX3" fmla="*/ 152400 w 683895"/>
                  <a:gd name="connsiteY3" fmla="*/ 563880 h 563880"/>
                  <a:gd name="connsiteX4" fmla="*/ 683895 w 683895"/>
                  <a:gd name="connsiteY4" fmla="*/ 337185 h 563880"/>
                  <a:gd name="connsiteX5" fmla="*/ 653415 w 683895"/>
                  <a:gd name="connsiteY5" fmla="*/ 167640 h 563880"/>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53415 w 683895"/>
                  <a:gd name="connsiteY0" fmla="*/ 167739 h 563979"/>
                  <a:gd name="connsiteX1" fmla="*/ 123825 w 683895"/>
                  <a:gd name="connsiteY1" fmla="*/ 99 h 563979"/>
                  <a:gd name="connsiteX2" fmla="*/ 0 w 683895"/>
                  <a:gd name="connsiteY2" fmla="*/ 291564 h 563979"/>
                  <a:gd name="connsiteX3" fmla="*/ 152400 w 683895"/>
                  <a:gd name="connsiteY3" fmla="*/ 563979 h 563979"/>
                  <a:gd name="connsiteX4" fmla="*/ 683895 w 683895"/>
                  <a:gd name="connsiteY4" fmla="*/ 337284 h 563979"/>
                  <a:gd name="connsiteX5" fmla="*/ 653415 w 683895"/>
                  <a:gd name="connsiteY5" fmla="*/ 167739 h 563979"/>
                  <a:gd name="connsiteX0" fmla="*/ 669036 w 699516"/>
                  <a:gd name="connsiteY0" fmla="*/ 167739 h 563979"/>
                  <a:gd name="connsiteX1" fmla="*/ 139446 w 699516"/>
                  <a:gd name="connsiteY1" fmla="*/ 99 h 563979"/>
                  <a:gd name="connsiteX2" fmla="*/ 0 w 699516"/>
                  <a:gd name="connsiteY2" fmla="*/ 283310 h 563979"/>
                  <a:gd name="connsiteX3" fmla="*/ 168021 w 699516"/>
                  <a:gd name="connsiteY3" fmla="*/ 563979 h 563979"/>
                  <a:gd name="connsiteX4" fmla="*/ 699516 w 699516"/>
                  <a:gd name="connsiteY4" fmla="*/ 337284 h 563979"/>
                  <a:gd name="connsiteX5" fmla="*/ 669036 w 699516"/>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692470 w 722950"/>
                  <a:gd name="connsiteY0" fmla="*/ 167739 h 563979"/>
                  <a:gd name="connsiteX1" fmla="*/ 162880 w 722950"/>
                  <a:gd name="connsiteY1" fmla="*/ 99 h 563979"/>
                  <a:gd name="connsiteX2" fmla="*/ 23434 w 722950"/>
                  <a:gd name="connsiteY2" fmla="*/ 283310 h 563979"/>
                  <a:gd name="connsiteX3" fmla="*/ 191455 w 722950"/>
                  <a:gd name="connsiteY3" fmla="*/ 563979 h 563979"/>
                  <a:gd name="connsiteX4" fmla="*/ 722950 w 722950"/>
                  <a:gd name="connsiteY4" fmla="*/ 337284 h 563979"/>
                  <a:gd name="connsiteX5" fmla="*/ 692470 w 722950"/>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79"/>
                  <a:gd name="connsiteX1" fmla="*/ 197681 w 757751"/>
                  <a:gd name="connsiteY1" fmla="*/ 99 h 563979"/>
                  <a:gd name="connsiteX2" fmla="*/ 18066 w 757751"/>
                  <a:gd name="connsiteY2" fmla="*/ 295690 h 563979"/>
                  <a:gd name="connsiteX3" fmla="*/ 226256 w 757751"/>
                  <a:gd name="connsiteY3" fmla="*/ 563979 h 563979"/>
                  <a:gd name="connsiteX4" fmla="*/ 757751 w 757751"/>
                  <a:gd name="connsiteY4" fmla="*/ 337284 h 563979"/>
                  <a:gd name="connsiteX5" fmla="*/ 727271 w 757751"/>
                  <a:gd name="connsiteY5" fmla="*/ 167739 h 563979"/>
                  <a:gd name="connsiteX0" fmla="*/ 727271 w 757751"/>
                  <a:gd name="connsiteY0" fmla="*/ 167739 h 563981"/>
                  <a:gd name="connsiteX1" fmla="*/ 197681 w 757751"/>
                  <a:gd name="connsiteY1" fmla="*/ 99 h 563981"/>
                  <a:gd name="connsiteX2" fmla="*/ 18066 w 757751"/>
                  <a:gd name="connsiteY2" fmla="*/ 295690 h 563981"/>
                  <a:gd name="connsiteX3" fmla="*/ 226256 w 757751"/>
                  <a:gd name="connsiteY3" fmla="*/ 563979 h 563981"/>
                  <a:gd name="connsiteX4" fmla="*/ 757751 w 757751"/>
                  <a:gd name="connsiteY4" fmla="*/ 337284 h 563981"/>
                  <a:gd name="connsiteX5" fmla="*/ 727271 w 757751"/>
                  <a:gd name="connsiteY5" fmla="*/ 167739 h 563981"/>
                  <a:gd name="connsiteX0" fmla="*/ 749519 w 779999"/>
                  <a:gd name="connsiteY0" fmla="*/ 167739 h 563981"/>
                  <a:gd name="connsiteX1" fmla="*/ 219929 w 779999"/>
                  <a:gd name="connsiteY1" fmla="*/ 99 h 563981"/>
                  <a:gd name="connsiteX2" fmla="*/ 15766 w 779999"/>
                  <a:gd name="connsiteY2" fmla="*/ 287436 h 563981"/>
                  <a:gd name="connsiteX3" fmla="*/ 248504 w 779999"/>
                  <a:gd name="connsiteY3" fmla="*/ 563979 h 563981"/>
                  <a:gd name="connsiteX4" fmla="*/ 779999 w 779999"/>
                  <a:gd name="connsiteY4" fmla="*/ 337284 h 563981"/>
                  <a:gd name="connsiteX5" fmla="*/ 749519 w 779999"/>
                  <a:gd name="connsiteY5" fmla="*/ 167739 h 563981"/>
                  <a:gd name="connsiteX0" fmla="*/ 735876 w 766356"/>
                  <a:gd name="connsiteY0" fmla="*/ 167739 h 563981"/>
                  <a:gd name="connsiteX1" fmla="*/ 206286 w 766356"/>
                  <a:gd name="connsiteY1" fmla="*/ 99 h 563981"/>
                  <a:gd name="connsiteX2" fmla="*/ 2123 w 766356"/>
                  <a:gd name="connsiteY2" fmla="*/ 287436 h 563981"/>
                  <a:gd name="connsiteX3" fmla="*/ 234861 w 766356"/>
                  <a:gd name="connsiteY3" fmla="*/ 563979 h 563981"/>
                  <a:gd name="connsiteX4" fmla="*/ 766356 w 766356"/>
                  <a:gd name="connsiteY4" fmla="*/ 337284 h 563981"/>
                  <a:gd name="connsiteX5" fmla="*/ 735876 w 766356"/>
                  <a:gd name="connsiteY5" fmla="*/ 167739 h 56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356" h="563981">
                    <a:moveTo>
                      <a:pt x="735876" y="167739"/>
                    </a:moveTo>
                    <a:cubicBezTo>
                      <a:pt x="559346" y="111859"/>
                      <a:pt x="422985" y="-3860"/>
                      <a:pt x="206286" y="99"/>
                    </a:cubicBezTo>
                    <a:cubicBezTo>
                      <a:pt x="69052" y="33289"/>
                      <a:pt x="-14625" y="144886"/>
                      <a:pt x="2123" y="287436"/>
                    </a:cubicBezTo>
                    <a:cubicBezTo>
                      <a:pt x="31351" y="420197"/>
                      <a:pt x="94053" y="559149"/>
                      <a:pt x="234861" y="563979"/>
                    </a:cubicBezTo>
                    <a:cubicBezTo>
                      <a:pt x="507985" y="564760"/>
                      <a:pt x="589191" y="412849"/>
                      <a:pt x="766356" y="337284"/>
                    </a:cubicBezTo>
                    <a:lnTo>
                      <a:pt x="735876" y="167739"/>
                    </a:lnTo>
                    <a:close/>
                  </a:path>
                </a:pathLst>
              </a:cu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ình tự do: Hình 43">
                <a:extLst>
                  <a:ext uri="{FF2B5EF4-FFF2-40B4-BE49-F238E27FC236}">
                    <a16:creationId xmlns:a16="http://schemas.microsoft.com/office/drawing/2014/main" id="{55714C5D-ECEB-4312-A51F-8C37F1B41081}"/>
                  </a:ext>
                </a:extLst>
              </p:cNvPr>
              <p:cNvSpPr/>
              <p:nvPr/>
            </p:nvSpPr>
            <p:spPr>
              <a:xfrm>
                <a:off x="6493411" y="3294277"/>
                <a:ext cx="680794" cy="154627"/>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Hình tự do: Hình 44">
                <a:extLst>
                  <a:ext uri="{FF2B5EF4-FFF2-40B4-BE49-F238E27FC236}">
                    <a16:creationId xmlns:a16="http://schemas.microsoft.com/office/drawing/2014/main" id="{6058C170-BE22-4225-A077-0DD266B2A411}"/>
                  </a:ext>
                </a:extLst>
              </p:cNvPr>
              <p:cNvSpPr/>
              <p:nvPr/>
            </p:nvSpPr>
            <p:spPr>
              <a:xfrm flipV="1">
                <a:off x="6479339" y="3449613"/>
                <a:ext cx="686749" cy="195053"/>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Hình tự do: Hình 45">
                <a:extLst>
                  <a:ext uri="{FF2B5EF4-FFF2-40B4-BE49-F238E27FC236}">
                    <a16:creationId xmlns:a16="http://schemas.microsoft.com/office/drawing/2014/main" id="{B058DA6B-9121-45DA-B792-39B4EAC5E063}"/>
                  </a:ext>
                </a:extLst>
              </p:cNvPr>
              <p:cNvSpPr/>
              <p:nvPr/>
            </p:nvSpPr>
            <p:spPr>
              <a:xfrm flipH="1">
                <a:off x="5165463" y="3268143"/>
                <a:ext cx="640709" cy="159608"/>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3415"/>
                  <a:gd name="connsiteY0" fmla="*/ 139700 h 143917"/>
                  <a:gd name="connsiteX1" fmla="*/ 277495 w 653415"/>
                  <a:gd name="connsiteY1" fmla="*/ 119380 h 143917"/>
                  <a:gd name="connsiteX2" fmla="*/ 653415 w 653415"/>
                  <a:gd name="connsiteY2" fmla="*/ 0 h 143917"/>
                  <a:gd name="connsiteX0" fmla="*/ 0 w 653415"/>
                  <a:gd name="connsiteY0" fmla="*/ 145415 h 148816"/>
                  <a:gd name="connsiteX1" fmla="*/ 277495 w 653415"/>
                  <a:gd name="connsiteY1" fmla="*/ 119380 h 148816"/>
                  <a:gd name="connsiteX2" fmla="*/ 653415 w 653415"/>
                  <a:gd name="connsiteY2" fmla="*/ 0 h 148816"/>
                  <a:gd name="connsiteX0" fmla="*/ 0 w 653415"/>
                  <a:gd name="connsiteY0" fmla="*/ 145415 h 145415"/>
                  <a:gd name="connsiteX1" fmla="*/ 277495 w 653415"/>
                  <a:gd name="connsiteY1" fmla="*/ 119380 h 145415"/>
                  <a:gd name="connsiteX2" fmla="*/ 653415 w 653415"/>
                  <a:gd name="connsiteY2" fmla="*/ 0 h 145415"/>
                </a:gdLst>
                <a:ahLst/>
                <a:cxnLst>
                  <a:cxn ang="0">
                    <a:pos x="connsiteX0" y="connsiteY0"/>
                  </a:cxn>
                  <a:cxn ang="0">
                    <a:pos x="connsiteX1" y="connsiteY1"/>
                  </a:cxn>
                  <a:cxn ang="0">
                    <a:pos x="connsiteX2" y="connsiteY2"/>
                  </a:cxn>
                </a:cxnLst>
                <a:rect l="l" t="t" r="r" b="b"/>
                <a:pathLst>
                  <a:path w="653415" h="145415">
                    <a:moveTo>
                      <a:pt x="0" y="145415"/>
                    </a:moveTo>
                    <a:cubicBezTo>
                      <a:pt x="88900" y="143086"/>
                      <a:pt x="168275" y="138853"/>
                      <a:pt x="277495" y="119380"/>
                    </a:cubicBezTo>
                    <a:cubicBezTo>
                      <a:pt x="386715" y="99907"/>
                      <a:pt x="595418" y="13123"/>
                      <a:pt x="653415"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tự do: Hình 46">
                <a:extLst>
                  <a:ext uri="{FF2B5EF4-FFF2-40B4-BE49-F238E27FC236}">
                    <a16:creationId xmlns:a16="http://schemas.microsoft.com/office/drawing/2014/main" id="{5BF7022F-59BA-447B-930B-730D8EFC87C0}"/>
                  </a:ext>
                </a:extLst>
              </p:cNvPr>
              <p:cNvSpPr/>
              <p:nvPr/>
            </p:nvSpPr>
            <p:spPr>
              <a:xfrm flipH="1" flipV="1">
                <a:off x="5145786" y="3422177"/>
                <a:ext cx="646314" cy="201336"/>
              </a:xfrm>
              <a:custGeom>
                <a:avLst/>
                <a:gdLst>
                  <a:gd name="connsiteX0" fmla="*/ 0 w 655320"/>
                  <a:gd name="connsiteY0" fmla="*/ 116840 h 130068"/>
                  <a:gd name="connsiteX1" fmla="*/ 279400 w 655320"/>
                  <a:gd name="connsiteY1" fmla="*/ 119380 h 130068"/>
                  <a:gd name="connsiteX2" fmla="*/ 655320 w 655320"/>
                  <a:gd name="connsiteY2" fmla="*/ 0 h 130068"/>
                  <a:gd name="connsiteX0" fmla="*/ 0 w 655320"/>
                  <a:gd name="connsiteY0" fmla="*/ 116840 h 119623"/>
                  <a:gd name="connsiteX1" fmla="*/ 292735 w 655320"/>
                  <a:gd name="connsiteY1" fmla="*/ 84496 h 119623"/>
                  <a:gd name="connsiteX2" fmla="*/ 655320 w 655320"/>
                  <a:gd name="connsiteY2" fmla="*/ 0 h 119623"/>
                  <a:gd name="connsiteX0" fmla="*/ 0 w 657225"/>
                  <a:gd name="connsiteY0" fmla="*/ 287778 h 290561"/>
                  <a:gd name="connsiteX1" fmla="*/ 292735 w 657225"/>
                  <a:gd name="connsiteY1" fmla="*/ 255434 h 290561"/>
                  <a:gd name="connsiteX2" fmla="*/ 657225 w 657225"/>
                  <a:gd name="connsiteY2" fmla="*/ 0 h 290561"/>
                  <a:gd name="connsiteX0" fmla="*/ 0 w 659130"/>
                  <a:gd name="connsiteY0" fmla="*/ 333129 h 335912"/>
                  <a:gd name="connsiteX1" fmla="*/ 292735 w 659130"/>
                  <a:gd name="connsiteY1" fmla="*/ 300785 h 335912"/>
                  <a:gd name="connsiteX2" fmla="*/ 659130 w 659130"/>
                  <a:gd name="connsiteY2" fmla="*/ 0 h 335912"/>
                  <a:gd name="connsiteX0" fmla="*/ 0 w 659130"/>
                  <a:gd name="connsiteY0" fmla="*/ 333129 h 335912"/>
                  <a:gd name="connsiteX1" fmla="*/ 292735 w 659130"/>
                  <a:gd name="connsiteY1" fmla="*/ 300785 h 335912"/>
                  <a:gd name="connsiteX2" fmla="*/ 659130 w 659130"/>
                  <a:gd name="connsiteY2" fmla="*/ 0 h 335912"/>
                </a:gdLst>
                <a:ahLst/>
                <a:cxnLst>
                  <a:cxn ang="0">
                    <a:pos x="connsiteX0" y="connsiteY0"/>
                  </a:cxn>
                  <a:cxn ang="0">
                    <a:pos x="connsiteX1" y="connsiteY1"/>
                  </a:cxn>
                  <a:cxn ang="0">
                    <a:pos x="connsiteX2" y="connsiteY2"/>
                  </a:cxn>
                </a:cxnLst>
                <a:rect l="l" t="t" r="r" b="b"/>
                <a:pathLst>
                  <a:path w="659130" h="335912">
                    <a:moveTo>
                      <a:pt x="0" y="333129"/>
                    </a:moveTo>
                    <a:cubicBezTo>
                      <a:pt x="85090" y="344135"/>
                      <a:pt x="183515" y="320258"/>
                      <a:pt x="292735" y="300785"/>
                    </a:cubicBezTo>
                    <a:cubicBezTo>
                      <a:pt x="401955" y="281312"/>
                      <a:pt x="604943" y="86382"/>
                      <a:pt x="659130" y="0"/>
                    </a:cubicBezTo>
                  </a:path>
                </a:pathLst>
              </a:custGeom>
              <a:no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ình chữ nhật: Góc Tròn 47">
                <a:extLst>
                  <a:ext uri="{FF2B5EF4-FFF2-40B4-BE49-F238E27FC236}">
                    <a16:creationId xmlns:a16="http://schemas.microsoft.com/office/drawing/2014/main" id="{81F8B23F-4060-4B92-A413-3756BEA2DAEC}"/>
                  </a:ext>
                </a:extLst>
              </p:cNvPr>
              <p:cNvSpPr/>
              <p:nvPr/>
            </p:nvSpPr>
            <p:spPr>
              <a:xfrm>
                <a:off x="5701728" y="3128221"/>
                <a:ext cx="855032" cy="622810"/>
              </a:xfrm>
              <a:prstGeom prst="roundRect">
                <a:avLst>
                  <a:gd name="adj" fmla="val 32393"/>
                </a:avLst>
              </a:prstGeom>
              <a:solidFill>
                <a:srgbClr val="82081C"/>
              </a:solidFill>
              <a:ln>
                <a:solidFill>
                  <a:srgbClr val="FA92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28" name="Nhóm 27">
            <a:extLst>
              <a:ext uri="{FF2B5EF4-FFF2-40B4-BE49-F238E27FC236}">
                <a16:creationId xmlns:a16="http://schemas.microsoft.com/office/drawing/2014/main" id="{48C134AC-ABC8-4105-9197-1CE2ABEB273C}"/>
              </a:ext>
            </a:extLst>
          </p:cNvPr>
          <p:cNvGrpSpPr/>
          <p:nvPr/>
        </p:nvGrpSpPr>
        <p:grpSpPr>
          <a:xfrm rot="13878610">
            <a:off x="-6535332" y="7901161"/>
            <a:ext cx="3605954" cy="4744674"/>
            <a:chOff x="978343" y="862870"/>
            <a:chExt cx="3605954" cy="4744674"/>
          </a:xfrm>
        </p:grpSpPr>
        <p:grpSp>
          <p:nvGrpSpPr>
            <p:cNvPr id="31" name="Nhóm 30">
              <a:extLst>
                <a:ext uri="{FF2B5EF4-FFF2-40B4-BE49-F238E27FC236}">
                  <a16:creationId xmlns:a16="http://schemas.microsoft.com/office/drawing/2014/main" id="{F111A4D0-8B82-40AE-8FBF-0D6FB3BF3182}"/>
                </a:ext>
              </a:extLst>
            </p:cNvPr>
            <p:cNvGrpSpPr/>
            <p:nvPr/>
          </p:nvGrpSpPr>
          <p:grpSpPr>
            <a:xfrm>
              <a:off x="978343" y="862870"/>
              <a:ext cx="3605954" cy="4744674"/>
              <a:chOff x="1767658" y="915065"/>
              <a:chExt cx="3605954" cy="4744674"/>
            </a:xfrm>
          </p:grpSpPr>
          <p:sp>
            <p:nvSpPr>
              <p:cNvPr id="34" name="Rectangle: Rounded Corners 23">
                <a:extLst>
                  <a:ext uri="{FF2B5EF4-FFF2-40B4-BE49-F238E27FC236}">
                    <a16:creationId xmlns:a16="http://schemas.microsoft.com/office/drawing/2014/main" id="{81F9B3F0-A606-4E31-8D6D-5899FEE8EFD1}"/>
                  </a:ext>
                </a:extLst>
              </p:cNvPr>
              <p:cNvSpPr/>
              <p:nvPr/>
            </p:nvSpPr>
            <p:spPr>
              <a:xfrm>
                <a:off x="1767658" y="915065"/>
                <a:ext cx="3605954" cy="4744674"/>
              </a:xfrm>
              <a:prstGeom prst="roundRect">
                <a:avLst>
                  <a:gd name="adj" fmla="val 2552"/>
                </a:avLst>
              </a:prstGeom>
              <a:solidFill>
                <a:srgbClr val="FF7C9E"/>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24">
                <a:extLst>
                  <a:ext uri="{FF2B5EF4-FFF2-40B4-BE49-F238E27FC236}">
                    <a16:creationId xmlns:a16="http://schemas.microsoft.com/office/drawing/2014/main" id="{33E86DA8-D85E-426F-833C-F59FC2B06F0D}"/>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36" name="Oval 25">
                  <a:extLst>
                    <a:ext uri="{FF2B5EF4-FFF2-40B4-BE49-F238E27FC236}">
                      <a16:creationId xmlns:a16="http://schemas.microsoft.com/office/drawing/2014/main" id="{3C0F11CC-31CB-4FDA-AAE4-FDBC64C01174}"/>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26">
                  <a:extLst>
                    <a:ext uri="{FF2B5EF4-FFF2-40B4-BE49-F238E27FC236}">
                      <a16:creationId xmlns:a16="http://schemas.microsoft.com/office/drawing/2014/main" id="{17F7E76F-5341-4E97-BF72-7544EC35C202}"/>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7">
                  <a:extLst>
                    <a:ext uri="{FF2B5EF4-FFF2-40B4-BE49-F238E27FC236}">
                      <a16:creationId xmlns:a16="http://schemas.microsoft.com/office/drawing/2014/main" id="{A10366F0-B4DC-4A0B-8535-8B3A118124BC}"/>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8">
                  <a:extLst>
                    <a:ext uri="{FF2B5EF4-FFF2-40B4-BE49-F238E27FC236}">
                      <a16:creationId xmlns:a16="http://schemas.microsoft.com/office/drawing/2014/main" id="{050150A0-D3AF-4205-A472-051F7A7B1385}"/>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9">
                  <a:extLst>
                    <a:ext uri="{FF2B5EF4-FFF2-40B4-BE49-F238E27FC236}">
                      <a16:creationId xmlns:a16="http://schemas.microsoft.com/office/drawing/2014/main" id="{62D7C6AF-0390-4183-A0D5-54BF70835FFE}"/>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30">
                  <a:extLst>
                    <a:ext uri="{FF2B5EF4-FFF2-40B4-BE49-F238E27FC236}">
                      <a16:creationId xmlns:a16="http://schemas.microsoft.com/office/drawing/2014/main" id="{CC9D80AA-4DB0-4D8F-BFBB-066B0E0A202E}"/>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1">
                  <a:extLst>
                    <a:ext uri="{FF2B5EF4-FFF2-40B4-BE49-F238E27FC236}">
                      <a16:creationId xmlns:a16="http://schemas.microsoft.com/office/drawing/2014/main" id="{22C28398-4513-45EA-8A9C-C08576B01558}"/>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2">
                  <a:extLst>
                    <a:ext uri="{FF2B5EF4-FFF2-40B4-BE49-F238E27FC236}">
                      <a16:creationId xmlns:a16="http://schemas.microsoft.com/office/drawing/2014/main" id="{8BBABB08-319C-42A9-A24F-FD84C829AB40}"/>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33">
                  <a:extLst>
                    <a:ext uri="{FF2B5EF4-FFF2-40B4-BE49-F238E27FC236}">
                      <a16:creationId xmlns:a16="http://schemas.microsoft.com/office/drawing/2014/main" id="{56CEA523-D9DB-404F-BB00-A8CD8E2B3110}"/>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34">
                  <a:extLst>
                    <a:ext uri="{FF2B5EF4-FFF2-40B4-BE49-F238E27FC236}">
                      <a16:creationId xmlns:a16="http://schemas.microsoft.com/office/drawing/2014/main" id="{8C444BDF-F267-4A26-88E3-2FC9DB6D5A7D}"/>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35">
                  <a:extLst>
                    <a:ext uri="{FF2B5EF4-FFF2-40B4-BE49-F238E27FC236}">
                      <a16:creationId xmlns:a16="http://schemas.microsoft.com/office/drawing/2014/main" id="{44A04BFE-506B-4846-BEF1-A14099FE09D6}"/>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 name="Tim 31">
              <a:extLst>
                <a:ext uri="{FF2B5EF4-FFF2-40B4-BE49-F238E27FC236}">
                  <a16:creationId xmlns:a16="http://schemas.microsoft.com/office/drawing/2014/main" id="{4B67BA5A-EC42-478C-BB80-4061B6DEBC70}"/>
                </a:ext>
              </a:extLst>
            </p:cNvPr>
            <p:cNvSpPr/>
            <p:nvPr/>
          </p:nvSpPr>
          <p:spPr>
            <a:xfrm rot="1202733">
              <a:off x="3964448" y="4714182"/>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Tim 32">
              <a:extLst>
                <a:ext uri="{FF2B5EF4-FFF2-40B4-BE49-F238E27FC236}">
                  <a16:creationId xmlns:a16="http://schemas.microsoft.com/office/drawing/2014/main" id="{BAF32C65-23EB-4688-B455-316D322F3531}"/>
                </a:ext>
              </a:extLst>
            </p:cNvPr>
            <p:cNvSpPr/>
            <p:nvPr/>
          </p:nvSpPr>
          <p:spPr>
            <a:xfrm rot="18963511">
              <a:off x="3562331" y="4993163"/>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7" name="Nhóm 56">
            <a:extLst>
              <a:ext uri="{FF2B5EF4-FFF2-40B4-BE49-F238E27FC236}">
                <a16:creationId xmlns:a16="http://schemas.microsoft.com/office/drawing/2014/main" id="{FD7EAAB9-986A-455D-8A07-9578F22DA260}"/>
              </a:ext>
            </a:extLst>
          </p:cNvPr>
          <p:cNvGrpSpPr/>
          <p:nvPr/>
        </p:nvGrpSpPr>
        <p:grpSpPr>
          <a:xfrm rot="15453092">
            <a:off x="-4479471" y="4616191"/>
            <a:ext cx="3605954" cy="4744674"/>
            <a:chOff x="1892766" y="1157894"/>
            <a:chExt cx="3605954" cy="4744674"/>
          </a:xfrm>
        </p:grpSpPr>
        <p:grpSp>
          <p:nvGrpSpPr>
            <p:cNvPr id="58" name="Nhóm 57">
              <a:extLst>
                <a:ext uri="{FF2B5EF4-FFF2-40B4-BE49-F238E27FC236}">
                  <a16:creationId xmlns:a16="http://schemas.microsoft.com/office/drawing/2014/main" id="{E7C20C11-F7F0-4098-9434-F85C9DF446E1}"/>
                </a:ext>
              </a:extLst>
            </p:cNvPr>
            <p:cNvGrpSpPr/>
            <p:nvPr/>
          </p:nvGrpSpPr>
          <p:grpSpPr>
            <a:xfrm>
              <a:off x="1892766" y="1157894"/>
              <a:ext cx="3605954" cy="4744674"/>
              <a:chOff x="1767658" y="915065"/>
              <a:chExt cx="3605954" cy="4744674"/>
            </a:xfrm>
          </p:grpSpPr>
          <p:sp>
            <p:nvSpPr>
              <p:cNvPr id="61" name="Rectangle: Rounded Corners 23">
                <a:extLst>
                  <a:ext uri="{FF2B5EF4-FFF2-40B4-BE49-F238E27FC236}">
                    <a16:creationId xmlns:a16="http://schemas.microsoft.com/office/drawing/2014/main" id="{2CC0FCB5-4176-47C2-917F-2F019D8C66C8}"/>
                  </a:ext>
                </a:extLst>
              </p:cNvPr>
              <p:cNvSpPr/>
              <p:nvPr/>
            </p:nvSpPr>
            <p:spPr>
              <a:xfrm>
                <a:off x="1767658" y="915065"/>
                <a:ext cx="3605954" cy="4744674"/>
              </a:xfrm>
              <a:prstGeom prst="roundRect">
                <a:avLst>
                  <a:gd name="adj" fmla="val 2552"/>
                </a:avLst>
              </a:prstGeom>
              <a:solidFill>
                <a:srgbClr val="FFB0C4"/>
              </a:soli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24">
                <a:extLst>
                  <a:ext uri="{FF2B5EF4-FFF2-40B4-BE49-F238E27FC236}">
                    <a16:creationId xmlns:a16="http://schemas.microsoft.com/office/drawing/2014/main" id="{55427370-319D-4452-9EE4-F36C8B81A791}"/>
                  </a:ext>
                </a:extLst>
              </p:cNvPr>
              <p:cNvGrpSpPr/>
              <p:nvPr/>
            </p:nvGrpSpPr>
            <p:grpSpPr>
              <a:xfrm>
                <a:off x="2003783" y="1107279"/>
                <a:ext cx="210503" cy="4360247"/>
                <a:chOff x="838579" y="1993024"/>
                <a:chExt cx="242529" cy="5023609"/>
              </a:xfrm>
              <a:solidFill>
                <a:schemeClr val="tx2">
                  <a:lumMod val="20000"/>
                  <a:lumOff val="80000"/>
                </a:schemeClr>
              </a:solidFill>
            </p:grpSpPr>
            <p:sp>
              <p:nvSpPr>
                <p:cNvPr id="63" name="Oval 25">
                  <a:extLst>
                    <a:ext uri="{FF2B5EF4-FFF2-40B4-BE49-F238E27FC236}">
                      <a16:creationId xmlns:a16="http://schemas.microsoft.com/office/drawing/2014/main" id="{41459A87-8CC4-4AFC-A87B-04C201D85F3B}"/>
                    </a:ext>
                  </a:extLst>
                </p:cNvPr>
                <p:cNvSpPr/>
                <p:nvPr/>
              </p:nvSpPr>
              <p:spPr>
                <a:xfrm>
                  <a:off x="838579" y="199302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6">
                  <a:extLst>
                    <a:ext uri="{FF2B5EF4-FFF2-40B4-BE49-F238E27FC236}">
                      <a16:creationId xmlns:a16="http://schemas.microsoft.com/office/drawing/2014/main" id="{6BE95704-3886-40B3-BB2E-AEC268120723}"/>
                    </a:ext>
                  </a:extLst>
                </p:cNvPr>
                <p:cNvSpPr/>
                <p:nvPr/>
              </p:nvSpPr>
              <p:spPr>
                <a:xfrm>
                  <a:off x="838579" y="247113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7">
                  <a:extLst>
                    <a:ext uri="{FF2B5EF4-FFF2-40B4-BE49-F238E27FC236}">
                      <a16:creationId xmlns:a16="http://schemas.microsoft.com/office/drawing/2014/main" id="{7AC41C6D-CE2D-406D-A2BA-38ECBBC2EEA8}"/>
                    </a:ext>
                  </a:extLst>
                </p:cNvPr>
                <p:cNvSpPr/>
                <p:nvPr/>
              </p:nvSpPr>
              <p:spPr>
                <a:xfrm>
                  <a:off x="838579" y="294924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28">
                  <a:extLst>
                    <a:ext uri="{FF2B5EF4-FFF2-40B4-BE49-F238E27FC236}">
                      <a16:creationId xmlns:a16="http://schemas.microsoft.com/office/drawing/2014/main" id="{84F20E88-51F2-4A25-BB9A-D4D04AF479A4}"/>
                    </a:ext>
                  </a:extLst>
                </p:cNvPr>
                <p:cNvSpPr/>
                <p:nvPr/>
              </p:nvSpPr>
              <p:spPr>
                <a:xfrm>
                  <a:off x="838579" y="342734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29">
                  <a:extLst>
                    <a:ext uri="{FF2B5EF4-FFF2-40B4-BE49-F238E27FC236}">
                      <a16:creationId xmlns:a16="http://schemas.microsoft.com/office/drawing/2014/main" id="{EAE1DC54-8B08-4135-8176-99107EA763C1}"/>
                    </a:ext>
                  </a:extLst>
                </p:cNvPr>
                <p:cNvSpPr/>
                <p:nvPr/>
              </p:nvSpPr>
              <p:spPr>
                <a:xfrm>
                  <a:off x="838579" y="390545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30">
                  <a:extLst>
                    <a:ext uri="{FF2B5EF4-FFF2-40B4-BE49-F238E27FC236}">
                      <a16:creationId xmlns:a16="http://schemas.microsoft.com/office/drawing/2014/main" id="{906BB020-9DE7-4DD4-A3B4-67D6CC02261E}"/>
                    </a:ext>
                  </a:extLst>
                </p:cNvPr>
                <p:cNvSpPr/>
                <p:nvPr/>
              </p:nvSpPr>
              <p:spPr>
                <a:xfrm>
                  <a:off x="838579" y="438356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31">
                  <a:extLst>
                    <a:ext uri="{FF2B5EF4-FFF2-40B4-BE49-F238E27FC236}">
                      <a16:creationId xmlns:a16="http://schemas.microsoft.com/office/drawing/2014/main" id="{CF2E57AA-ECA9-46F0-BA3B-CA9EC65BFDA6}"/>
                    </a:ext>
                  </a:extLst>
                </p:cNvPr>
                <p:cNvSpPr/>
                <p:nvPr/>
              </p:nvSpPr>
              <p:spPr>
                <a:xfrm>
                  <a:off x="838579" y="4861672"/>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32">
                  <a:extLst>
                    <a:ext uri="{FF2B5EF4-FFF2-40B4-BE49-F238E27FC236}">
                      <a16:creationId xmlns:a16="http://schemas.microsoft.com/office/drawing/2014/main" id="{F15DEBCC-897D-476B-917A-DF5277309392}"/>
                    </a:ext>
                  </a:extLst>
                </p:cNvPr>
                <p:cNvSpPr/>
                <p:nvPr/>
              </p:nvSpPr>
              <p:spPr>
                <a:xfrm>
                  <a:off x="838579" y="5339780"/>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33">
                  <a:extLst>
                    <a:ext uri="{FF2B5EF4-FFF2-40B4-BE49-F238E27FC236}">
                      <a16:creationId xmlns:a16="http://schemas.microsoft.com/office/drawing/2014/main" id="{548FB418-5348-480E-B904-5D1FADE28516}"/>
                    </a:ext>
                  </a:extLst>
                </p:cNvPr>
                <p:cNvSpPr/>
                <p:nvPr/>
              </p:nvSpPr>
              <p:spPr>
                <a:xfrm>
                  <a:off x="838579" y="5817888"/>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34">
                  <a:extLst>
                    <a:ext uri="{FF2B5EF4-FFF2-40B4-BE49-F238E27FC236}">
                      <a16:creationId xmlns:a16="http://schemas.microsoft.com/office/drawing/2014/main" id="{3F6BCFFB-ADDE-4832-99CD-85A45FB914D9}"/>
                    </a:ext>
                  </a:extLst>
                </p:cNvPr>
                <p:cNvSpPr/>
                <p:nvPr/>
              </p:nvSpPr>
              <p:spPr>
                <a:xfrm>
                  <a:off x="838579" y="6295996"/>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35">
                  <a:extLst>
                    <a:ext uri="{FF2B5EF4-FFF2-40B4-BE49-F238E27FC236}">
                      <a16:creationId xmlns:a16="http://schemas.microsoft.com/office/drawing/2014/main" id="{FCD63077-A9FF-4F3C-AAB7-7B9AA179D06F}"/>
                    </a:ext>
                  </a:extLst>
                </p:cNvPr>
                <p:cNvSpPr/>
                <p:nvPr/>
              </p:nvSpPr>
              <p:spPr>
                <a:xfrm>
                  <a:off x="838579" y="6774104"/>
                  <a:ext cx="242529" cy="242529"/>
                </a:xfrm>
                <a:prstGeom prst="ellipse">
                  <a:avLst/>
                </a:prstGeom>
                <a:solidFill>
                  <a:srgbClr val="981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Tim 58">
              <a:extLst>
                <a:ext uri="{FF2B5EF4-FFF2-40B4-BE49-F238E27FC236}">
                  <a16:creationId xmlns:a16="http://schemas.microsoft.com/office/drawing/2014/main" id="{A71518D9-2573-4CB5-9EDF-BC2948310E52}"/>
                </a:ext>
              </a:extLst>
            </p:cNvPr>
            <p:cNvSpPr/>
            <p:nvPr/>
          </p:nvSpPr>
          <p:spPr>
            <a:xfrm rot="1202733">
              <a:off x="4874115" y="5112509"/>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Tim 59">
              <a:extLst>
                <a:ext uri="{FF2B5EF4-FFF2-40B4-BE49-F238E27FC236}">
                  <a16:creationId xmlns:a16="http://schemas.microsoft.com/office/drawing/2014/main" id="{C832A344-4ADE-4325-A6DB-369C2D47410F}"/>
                </a:ext>
              </a:extLst>
            </p:cNvPr>
            <p:cNvSpPr/>
            <p:nvPr/>
          </p:nvSpPr>
          <p:spPr>
            <a:xfrm rot="18963511">
              <a:off x="4471998" y="5391490"/>
              <a:ext cx="444979" cy="400247"/>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74" name="Nhóm 73">
            <a:extLst>
              <a:ext uri="{FF2B5EF4-FFF2-40B4-BE49-F238E27FC236}">
                <a16:creationId xmlns:a16="http://schemas.microsoft.com/office/drawing/2014/main" id="{1D4457DB-BD15-4D39-B0C4-572637E80ED0}"/>
              </a:ext>
            </a:extLst>
          </p:cNvPr>
          <p:cNvGrpSpPr/>
          <p:nvPr/>
        </p:nvGrpSpPr>
        <p:grpSpPr>
          <a:xfrm rot="2442517">
            <a:off x="9882604" y="8548090"/>
            <a:ext cx="2074639" cy="2437276"/>
            <a:chOff x="9070572" y="3268895"/>
            <a:chExt cx="2074639" cy="2437276"/>
          </a:xfrm>
        </p:grpSpPr>
        <p:grpSp>
          <p:nvGrpSpPr>
            <p:cNvPr id="75" name="Nhóm 74">
              <a:extLst>
                <a:ext uri="{FF2B5EF4-FFF2-40B4-BE49-F238E27FC236}">
                  <a16:creationId xmlns:a16="http://schemas.microsoft.com/office/drawing/2014/main" id="{57D272F3-99CC-44E2-A890-1CE333AB220A}"/>
                </a:ext>
              </a:extLst>
            </p:cNvPr>
            <p:cNvGrpSpPr/>
            <p:nvPr/>
          </p:nvGrpSpPr>
          <p:grpSpPr>
            <a:xfrm flipH="1">
              <a:off x="9070572" y="3485698"/>
              <a:ext cx="1731373" cy="2220473"/>
              <a:chOff x="5505691" y="2042066"/>
              <a:chExt cx="1180618" cy="1539457"/>
            </a:xfrm>
          </p:grpSpPr>
          <p:sp>
            <p:nvSpPr>
              <p:cNvPr id="77" name="Hình chữ nhật 76">
                <a:extLst>
                  <a:ext uri="{FF2B5EF4-FFF2-40B4-BE49-F238E27FC236}">
                    <a16:creationId xmlns:a16="http://schemas.microsoft.com/office/drawing/2014/main" id="{6809F241-A8BE-4A36-B8D8-EBB30F411ADB}"/>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Hình chữ nhật 77">
                <a:extLst>
                  <a:ext uri="{FF2B5EF4-FFF2-40B4-BE49-F238E27FC236}">
                    <a16:creationId xmlns:a16="http://schemas.microsoft.com/office/drawing/2014/main" id="{A4CE5AFB-7A15-466D-8ECC-8EFA4BF54C51}"/>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Tim 78">
                <a:extLst>
                  <a:ext uri="{FF2B5EF4-FFF2-40B4-BE49-F238E27FC236}">
                    <a16:creationId xmlns:a16="http://schemas.microsoft.com/office/drawing/2014/main" id="{304F295C-8A35-4A3F-B141-64A30CAC8451}"/>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Tim 79">
                <a:extLst>
                  <a:ext uri="{FF2B5EF4-FFF2-40B4-BE49-F238E27FC236}">
                    <a16:creationId xmlns:a16="http://schemas.microsoft.com/office/drawing/2014/main" id="{F746CDEB-2AAC-4934-B48D-882811F249A1}"/>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Hộp Văn bản 80">
                <a:extLst>
                  <a:ext uri="{FF2B5EF4-FFF2-40B4-BE49-F238E27FC236}">
                    <a16:creationId xmlns:a16="http://schemas.microsoft.com/office/drawing/2014/main" id="{9C9FACA3-BC25-420C-B77F-9AD8467E1C3A}"/>
                  </a:ext>
                </a:extLst>
              </p:cNvPr>
              <p:cNvSpPr txBox="1"/>
              <p:nvPr/>
            </p:nvSpPr>
            <p:spPr>
              <a:xfrm>
                <a:off x="5539061" y="3169974"/>
                <a:ext cx="792404" cy="282506"/>
              </a:xfrm>
              <a:prstGeom prst="rect">
                <a:avLst/>
              </a:prstGeom>
              <a:noFill/>
            </p:spPr>
            <p:txBody>
              <a:bodyPr wrap="square" rtlCol="0">
                <a:spAutoFit/>
              </a:bodyPr>
              <a:lstStyle/>
              <a:p>
                <a:endParaRPr lang="vi-VN" sz="1600">
                  <a:solidFill>
                    <a:srgbClr val="82081C"/>
                  </a:solidFill>
                  <a:latin typeface="Sedgwick Ave Display" panose="00000500000000000000" pitchFamily="2" charset="-93"/>
                  <a:cs typeface="Pattaya" panose="00000500000000000000" pitchFamily="2" charset="-34"/>
                </a:endParaRPr>
              </a:p>
            </p:txBody>
          </p:sp>
        </p:grpSp>
        <p:pic>
          <p:nvPicPr>
            <p:cNvPr id="76" name="Hình ảnh 75">
              <a:extLst>
                <a:ext uri="{FF2B5EF4-FFF2-40B4-BE49-F238E27FC236}">
                  <a16:creationId xmlns:a16="http://schemas.microsoft.com/office/drawing/2014/main" id="{2F2B1CBE-C2F1-46E3-9142-77D20F18CBA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46" b="89720" l="4048" r="95119">
                          <a14:foregroundMark x1="11667" y1="58178" x2="11667" y2="58178"/>
                          <a14:foregroundMark x1="11548" y1="80140" x2="11548" y2="80140"/>
                          <a14:foregroundMark x1="4048" y1="83411" x2="4048" y2="83411"/>
                          <a14:foregroundMark x1="36667" y1="67991" x2="36667" y2="67991"/>
                          <a14:foregroundMark x1="36548" y1="45561" x2="36548" y2="45561"/>
                          <a14:foregroundMark x1="34048" y1="21028" x2="34048" y2="21028"/>
                          <a14:foregroundMark x1="47619" y1="24065" x2="47619" y2="24065"/>
                          <a14:foregroundMark x1="52262" y1="50467" x2="52262" y2="50467"/>
                          <a14:foregroundMark x1="57857" y1="17290" x2="57857" y2="17290"/>
                          <a14:foregroundMark x1="68333" y1="30607" x2="68810" y2="30607"/>
                          <a14:foregroundMark x1="78810" y1="35981" x2="78810" y2="35981"/>
                          <a14:foregroundMark x1="73929" y1="49533" x2="73929" y2="49533"/>
                          <a14:foregroundMark x1="70238" y1="69626" x2="70595" y2="69626"/>
                          <a14:foregroundMark x1="85357" y1="64486" x2="85357" y2="64486"/>
                          <a14:foregroundMark x1="94048" y1="87150" x2="94048" y2="87150"/>
                          <a14:foregroundMark x1="95119" y1="70093" x2="95119" y2="70093"/>
                        </a14:backgroundRemoval>
                      </a14:imgEffect>
                    </a14:imgLayer>
                  </a14:imgProps>
                </a:ext>
                <a:ext uri="{28A0092B-C50C-407E-A947-70E740481C1C}">
                  <a14:useLocalDpi xmlns:a14="http://schemas.microsoft.com/office/drawing/2010/main" val="0"/>
                </a:ext>
              </a:extLst>
            </a:blip>
            <a:stretch>
              <a:fillRect/>
            </a:stretch>
          </p:blipFill>
          <p:spPr>
            <a:xfrm rot="2043834">
              <a:off x="9574001" y="3268895"/>
              <a:ext cx="1571210" cy="800569"/>
            </a:xfrm>
            <a:prstGeom prst="rect">
              <a:avLst/>
            </a:prstGeom>
          </p:spPr>
        </p:pic>
      </p:grpSp>
      <p:grpSp>
        <p:nvGrpSpPr>
          <p:cNvPr id="82" name="Nhóm 81">
            <a:extLst>
              <a:ext uri="{FF2B5EF4-FFF2-40B4-BE49-F238E27FC236}">
                <a16:creationId xmlns:a16="http://schemas.microsoft.com/office/drawing/2014/main" id="{69E5E4FC-D926-4BE8-B408-6CC4961BAE79}"/>
              </a:ext>
            </a:extLst>
          </p:cNvPr>
          <p:cNvGrpSpPr/>
          <p:nvPr/>
        </p:nvGrpSpPr>
        <p:grpSpPr>
          <a:xfrm rot="18516380">
            <a:off x="7370427" y="10077902"/>
            <a:ext cx="2046888" cy="2449959"/>
            <a:chOff x="7311644" y="2063337"/>
            <a:chExt cx="2046888" cy="2449959"/>
          </a:xfrm>
        </p:grpSpPr>
        <p:grpSp>
          <p:nvGrpSpPr>
            <p:cNvPr id="83" name="Nhóm 82">
              <a:extLst>
                <a:ext uri="{FF2B5EF4-FFF2-40B4-BE49-F238E27FC236}">
                  <a16:creationId xmlns:a16="http://schemas.microsoft.com/office/drawing/2014/main" id="{9472C5F6-847A-4DD2-B8E6-841C1F37478C}"/>
                </a:ext>
              </a:extLst>
            </p:cNvPr>
            <p:cNvGrpSpPr/>
            <p:nvPr/>
          </p:nvGrpSpPr>
          <p:grpSpPr>
            <a:xfrm>
              <a:off x="7543334" y="2245785"/>
              <a:ext cx="1815198" cy="2267511"/>
              <a:chOff x="5505691" y="2042066"/>
              <a:chExt cx="1180618" cy="1539457"/>
            </a:xfrm>
          </p:grpSpPr>
          <p:sp>
            <p:nvSpPr>
              <p:cNvPr id="85" name="Hình chữ nhật 84">
                <a:extLst>
                  <a:ext uri="{FF2B5EF4-FFF2-40B4-BE49-F238E27FC236}">
                    <a16:creationId xmlns:a16="http://schemas.microsoft.com/office/drawing/2014/main" id="{C5AF06F5-DDCE-46F7-88BC-5A8B0168AA3E}"/>
                  </a:ext>
                </a:extLst>
              </p:cNvPr>
              <p:cNvSpPr/>
              <p:nvPr/>
            </p:nvSpPr>
            <p:spPr>
              <a:xfrm>
                <a:off x="5505691" y="2042066"/>
                <a:ext cx="1180618" cy="1539457"/>
              </a:xfrm>
              <a:prstGeom prst="rect">
                <a:avLst/>
              </a:prstGeom>
              <a:solidFill>
                <a:schemeClr val="bg1"/>
              </a:solidFill>
              <a:ln>
                <a:solidFill>
                  <a:srgbClr val="F22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6" name="Hình chữ nhật 85">
                <a:extLst>
                  <a:ext uri="{FF2B5EF4-FFF2-40B4-BE49-F238E27FC236}">
                    <a16:creationId xmlns:a16="http://schemas.microsoft.com/office/drawing/2014/main" id="{70084648-5F1D-41E1-A238-459BDAA21D59}"/>
                  </a:ext>
                </a:extLst>
              </p:cNvPr>
              <p:cNvSpPr/>
              <p:nvPr/>
            </p:nvSpPr>
            <p:spPr>
              <a:xfrm>
                <a:off x="5636099" y="2169159"/>
                <a:ext cx="920911" cy="961293"/>
              </a:xfrm>
              <a:prstGeom prst="rect">
                <a:avLst/>
              </a:prstGeom>
              <a:solidFill>
                <a:srgbClr val="FA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7" name="Tim 86">
                <a:extLst>
                  <a:ext uri="{FF2B5EF4-FFF2-40B4-BE49-F238E27FC236}">
                    <a16:creationId xmlns:a16="http://schemas.microsoft.com/office/drawing/2014/main" id="{BBF085F9-9F34-4D74-9BF1-0EE5C299C6F0}"/>
                  </a:ext>
                </a:extLst>
              </p:cNvPr>
              <p:cNvSpPr/>
              <p:nvPr/>
            </p:nvSpPr>
            <p:spPr>
              <a:xfrm rot="1668157">
                <a:off x="6428993" y="3237144"/>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8" name="Tim 87">
                <a:extLst>
                  <a:ext uri="{FF2B5EF4-FFF2-40B4-BE49-F238E27FC236}">
                    <a16:creationId xmlns:a16="http://schemas.microsoft.com/office/drawing/2014/main" id="{88230559-919E-4E91-A6A5-AFC29E6D817B}"/>
                  </a:ext>
                </a:extLst>
              </p:cNvPr>
              <p:cNvSpPr/>
              <p:nvPr/>
            </p:nvSpPr>
            <p:spPr>
              <a:xfrm rot="19431567">
                <a:off x="6279114" y="3340251"/>
                <a:ext cx="149697" cy="136153"/>
              </a:xfrm>
              <a:prstGeom prst="heart">
                <a:avLst/>
              </a:prstGeom>
              <a:solidFill>
                <a:srgbClr val="820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84" name="Hình ảnh 83">
              <a:extLst>
                <a:ext uri="{FF2B5EF4-FFF2-40B4-BE49-F238E27FC236}">
                  <a16:creationId xmlns:a16="http://schemas.microsoft.com/office/drawing/2014/main" id="{183AF41D-9C14-46EE-8865-286EB323EAB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56" b="94595" l="1463" r="95366">
                          <a14:foregroundMark x1="26220" y1="41164" x2="28171" y2="44699"/>
                          <a14:foregroundMark x1="45244" y1="24740" x2="46829" y2="25780"/>
                          <a14:foregroundMark x1="45366" y1="52807" x2="46585" y2="57173"/>
                          <a14:foregroundMark x1="14268" y1="63202" x2="16220" y2="71102"/>
                          <a14:foregroundMark x1="5366" y1="84615" x2="9878" y2="87526"/>
                          <a14:foregroundMark x1="86585" y1="56965" x2="84756" y2="65696"/>
                          <a14:foregroundMark x1="2683" y1="82536" x2="2683" y2="82536"/>
                          <a14:foregroundMark x1="1707" y1="85655" x2="1707" y2="85655"/>
                          <a14:foregroundMark x1="2561" y1="82744" x2="2561" y2="82744"/>
                          <a14:foregroundMark x1="33293" y1="40748" x2="34390" y2="40956"/>
                          <a14:foregroundMark x1="95366" y1="77547" x2="90610" y2="80665"/>
                          <a14:foregroundMark x1="92439" y1="90437" x2="92927" y2="94595"/>
                        </a14:backgroundRemoval>
                      </a14:imgEffect>
                    </a14:imgLayer>
                  </a14:imgProps>
                </a:ext>
                <a:ext uri="{28A0092B-C50C-407E-A947-70E740481C1C}">
                  <a14:useLocalDpi xmlns:a14="http://schemas.microsoft.com/office/drawing/2010/main" val="0"/>
                </a:ext>
              </a:extLst>
            </a:blip>
            <a:stretch>
              <a:fillRect/>
            </a:stretch>
          </p:blipFill>
          <p:spPr>
            <a:xfrm rot="19827809">
              <a:off x="7311644" y="2063337"/>
              <a:ext cx="1155046" cy="677533"/>
            </a:xfrm>
            <a:prstGeom prst="rect">
              <a:avLst/>
            </a:prstGeom>
          </p:spPr>
        </p:pic>
      </p:grpSp>
    </p:spTree>
    <p:extLst>
      <p:ext uri="{BB962C8B-B14F-4D97-AF65-F5344CB8AC3E}">
        <p14:creationId xmlns:p14="http://schemas.microsoft.com/office/powerpoint/2010/main" val="2855077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924</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Andika New Basic</vt:lpstr>
      <vt:lpstr>Arial</vt:lpstr>
      <vt:lpstr>Arial</vt:lpstr>
      <vt:lpstr>Calibri</vt:lpstr>
      <vt:lpstr>Courier New</vt:lpstr>
      <vt:lpstr>Helvetica</vt:lpstr>
      <vt:lpstr>Lobster</vt:lpstr>
      <vt:lpstr>Pattaya</vt:lpstr>
      <vt:lpstr>Sedgwick Ave Display</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dc:creator>
  <cp:lastModifiedBy>Windows 10</cp:lastModifiedBy>
  <cp:revision>3</cp:revision>
  <dcterms:created xsi:type="dcterms:W3CDTF">2022-03-03T01:51:26Z</dcterms:created>
  <dcterms:modified xsi:type="dcterms:W3CDTF">2022-03-16T16:46:45Z</dcterms:modified>
</cp:coreProperties>
</file>