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media/image2.jpg" ContentType="image/jpeg"/>
  <Override PartName="/ppt/media/image3.jpg" ContentType="image/jpeg"/>
  <Override PartName="/ppt/media/image4.jpg" ContentType="image/jpeg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6" r:id="rId6"/>
    <p:sldId id="289" r:id="rId7"/>
    <p:sldId id="273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3810" autoAdjust="0"/>
  </p:normalViewPr>
  <p:slideViewPr>
    <p:cSldViewPr snapToGrid="0" showGuides="1">
      <p:cViewPr varScale="1">
        <p:scale>
          <a:sx n="68" d="100"/>
          <a:sy n="68" d="100"/>
        </p:scale>
        <p:origin x="78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18/3/2022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18/3/2022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3313" y="1489167"/>
            <a:ext cx="4968649" cy="3286034"/>
          </a:xfrm>
        </p:spPr>
        <p:txBody>
          <a:bodyPr/>
          <a:lstStyle/>
          <a:p>
            <a:r>
              <a:rPr lang="en-US" dirty="0" smtClean="0"/>
              <a:t>FPT SOFTWARE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ty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Nam.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7" r="60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TỔNG QUAN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ty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1988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trụ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TP HCM </a:t>
            </a:r>
            <a:r>
              <a:rPr lang="en-US" dirty="0" err="1" smtClean="0"/>
              <a:t>và</a:t>
            </a:r>
            <a:r>
              <a:rPr lang="en-US" dirty="0" smtClean="0"/>
              <a:t> 11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app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: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lẻ</a:t>
            </a:r>
            <a:r>
              <a:rPr lang="en-US" dirty="0" smtClean="0"/>
              <a:t>,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tin,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,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lẻ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CNTT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Nam.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3" r="19113"/>
          <a:stretch>
            <a:fillRect/>
          </a:stretch>
        </p:blipFill>
        <p:spPr/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2" y="1016000"/>
            <a:ext cx="5138058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7700" y="4518025"/>
            <a:ext cx="5372100" cy="7112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 smtClean="0">
                <a:ea typeface="+mn-ea"/>
                <a:cs typeface="+mn-cs"/>
              </a:rPr>
              <a:t>FPT SOFTWARE </a:t>
            </a:r>
            <a:r>
              <a:rPr lang="en-US" sz="2400" dirty="0" err="1" smtClean="0">
                <a:ea typeface="+mn-ea"/>
                <a:cs typeface="+mn-cs"/>
              </a:rPr>
              <a:t>đang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là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công</a:t>
            </a:r>
            <a:r>
              <a:rPr lang="en-US" sz="2400" dirty="0" smtClean="0">
                <a:ea typeface="+mn-ea"/>
                <a:cs typeface="+mn-cs"/>
              </a:rPr>
              <a:t> ty </a:t>
            </a:r>
            <a:r>
              <a:rPr lang="en-US" sz="2400" dirty="0" err="1" smtClean="0">
                <a:ea typeface="+mn-ea"/>
                <a:cs typeface="+mn-cs"/>
              </a:rPr>
              <a:t>xuất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khẩu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dịch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vụ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phần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mềm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lớn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nhất</a:t>
            </a:r>
            <a:r>
              <a:rPr lang="en-US" sz="2400" dirty="0" smtClean="0">
                <a:ea typeface="+mn-ea"/>
                <a:cs typeface="+mn-cs"/>
              </a:rPr>
              <a:t> ĐNA.</a:t>
            </a:r>
            <a:endParaRPr kumimoji="0" lang="en-US" sz="2400" b="1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dirty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vọng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giơi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" r="3486"/>
          <a:stretch>
            <a:fillRect/>
          </a:stretch>
        </p:blipFill>
        <p:spPr/>
      </p:pic>
      <p:pic>
        <p:nvPicPr>
          <p:cNvPr id="12" name="Picture Placeholder 16">
            <a:extLst>
              <a:ext uri="{FF2B5EF4-FFF2-40B4-BE49-F238E27FC236}">
                <a16:creationId xmlns:a16="http://schemas.microsoft.com/office/drawing/2014/main" id="{18B7855D-2DE6-49A4-BA98-97404403C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095" r="130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MÔI TRƯỜNG LÀM VIỆC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đại</a:t>
            </a:r>
            <a:r>
              <a:rPr lang="en-US" sz="2400" dirty="0" smtClean="0"/>
              <a:t>, </a:t>
            </a:r>
            <a:r>
              <a:rPr lang="en-US" sz="2400" dirty="0" err="1" smtClean="0"/>
              <a:t>luôn</a:t>
            </a:r>
            <a:r>
              <a:rPr lang="en-US" sz="2400" dirty="0" smtClean="0"/>
              <a:t> </a:t>
            </a:r>
            <a:r>
              <a:rPr lang="en-US" sz="2400" dirty="0" err="1" smtClean="0"/>
              <a:t>luôn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</a:p>
          <a:p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chuyên</a:t>
            </a:r>
            <a:r>
              <a:rPr lang="en-US" sz="2400" dirty="0"/>
              <a:t> </a:t>
            </a:r>
            <a:r>
              <a:rPr lang="en-US" sz="2400" dirty="0" err="1"/>
              <a:t>nghiệp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thăng</a:t>
            </a:r>
            <a:r>
              <a:rPr lang="en-US" sz="2400" dirty="0" smtClean="0"/>
              <a:t> </a:t>
            </a:r>
            <a:r>
              <a:rPr lang="en-US" sz="2400" dirty="0" err="1" smtClean="0"/>
              <a:t>tiến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endParaRPr lang="en-US" sz="2400" dirty="0" smtClean="0"/>
          </a:p>
          <a:p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đây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huy</a:t>
            </a:r>
            <a:r>
              <a:rPr lang="en-US" sz="2400" dirty="0"/>
              <a:t> </a:t>
            </a:r>
            <a:r>
              <a:rPr lang="en-US" sz="2400" dirty="0" err="1"/>
              <a:t>hết</a:t>
            </a:r>
            <a:r>
              <a:rPr lang="en-US" sz="2400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sáng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mình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3" r="22453"/>
          <a:stretch>
            <a:fillRect/>
          </a:stretch>
        </p:blipFill>
        <p:spPr>
          <a:xfrm>
            <a:off x="3967163" y="1233488"/>
            <a:ext cx="5607911" cy="5148262"/>
          </a:xfrm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963890"/>
            <a:ext cx="10439400" cy="11754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LÝ DO CHỌN CÔNG TY NÀY</a:t>
            </a:r>
            <a:br>
              <a:rPr lang="en-US" dirty="0" smtClean="0"/>
            </a:br>
            <a:r>
              <a:rPr lang="en-US" sz="2700" dirty="0" err="1">
                <a:solidFill>
                  <a:schemeClr val="tx1"/>
                </a:solidFill>
                <a:latin typeface="Sitka Display" panose="02000505000000020004" pitchFamily="2" charset="0"/>
              </a:rPr>
              <a:t>Là</a:t>
            </a:r>
            <a:r>
              <a:rPr lang="en-US" sz="2700" dirty="0">
                <a:solidFill>
                  <a:schemeClr val="tx1"/>
                </a:solidFill>
                <a:latin typeface="Sitka Display" panose="02000505000000020004" pitchFamily="2" charset="0"/>
              </a:rPr>
              <a:t> 1 </a:t>
            </a:r>
            <a:r>
              <a:rPr lang="en-US" sz="2700" dirty="0" err="1">
                <a:solidFill>
                  <a:schemeClr val="tx1"/>
                </a:solidFill>
                <a:latin typeface="Sitka Display" panose="02000505000000020004" pitchFamily="2" charset="0"/>
              </a:rPr>
              <a:t>công</a:t>
            </a:r>
            <a:r>
              <a:rPr lang="en-US" sz="2700" dirty="0">
                <a:solidFill>
                  <a:schemeClr val="tx1"/>
                </a:solidFill>
                <a:latin typeface="Sitka Display" panose="02000505000000020004" pitchFamily="2" charset="0"/>
              </a:rPr>
              <a:t> ty </a:t>
            </a:r>
            <a:r>
              <a:rPr lang="en-US" sz="2700" dirty="0" err="1">
                <a:solidFill>
                  <a:schemeClr val="tx1"/>
                </a:solidFill>
                <a:latin typeface="Sitka Display" panose="02000505000000020004" pitchFamily="2" charset="0"/>
              </a:rPr>
              <a:t>lớn</a:t>
            </a:r>
            <a:r>
              <a:rPr lang="en-US" sz="2700" dirty="0">
                <a:solidFill>
                  <a:schemeClr val="tx1"/>
                </a:solidFill>
                <a:latin typeface="Sitka Display" panose="02000505000000020004" pitchFamily="2" charset="0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Sitka Display" panose="02000505000000020004" pitchFamily="2" charset="0"/>
              </a:rPr>
              <a:t>có</a:t>
            </a:r>
            <a:r>
              <a:rPr lang="en-US" sz="2700" dirty="0">
                <a:solidFill>
                  <a:schemeClr val="tx1"/>
                </a:solidFill>
                <a:latin typeface="Sitka Display" panose="02000505000000020004" pitchFamily="2" charset="0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Sitka Display" panose="02000505000000020004" pitchFamily="2" charset="0"/>
              </a:rPr>
              <a:t>nhiều</a:t>
            </a:r>
            <a:r>
              <a:rPr lang="en-US" sz="2700" dirty="0">
                <a:solidFill>
                  <a:schemeClr val="tx1"/>
                </a:solidFill>
                <a:latin typeface="Sitka Display" panose="02000505000000020004" pitchFamily="2" charset="0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Sitka Display" panose="02000505000000020004" pitchFamily="2" charset="0"/>
              </a:rPr>
              <a:t>cơ</a:t>
            </a:r>
            <a:r>
              <a:rPr lang="en-US" sz="2700" dirty="0">
                <a:solidFill>
                  <a:schemeClr val="tx1"/>
                </a:solidFill>
                <a:latin typeface="Sitka Display" panose="02000505000000020004" pitchFamily="2" charset="0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Sitka Display" panose="02000505000000020004" pitchFamily="2" charset="0"/>
              </a:rPr>
              <a:t>hội</a:t>
            </a:r>
            <a:r>
              <a:rPr lang="en-US" dirty="0">
                <a:solidFill>
                  <a:schemeClr val="tx1"/>
                </a:solidFill>
                <a:latin typeface="Sitka Display" panose="02000505000000020004" pitchFamily="2" charset="0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Sitka Display" panose="02000505000000020004" pitchFamily="2" charset="0"/>
              </a:rPr>
              <a:t>thăng</a:t>
            </a:r>
            <a:r>
              <a:rPr lang="en-US" sz="2700" dirty="0">
                <a:solidFill>
                  <a:schemeClr val="tx1"/>
                </a:solidFill>
                <a:latin typeface="Sitka Display" panose="02000505000000020004" pitchFamily="2" charset="0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Sitka Display" panose="02000505000000020004" pitchFamily="2" charset="0"/>
              </a:rPr>
              <a:t>tiến</a:t>
            </a:r>
            <a:r>
              <a:rPr lang="en-US" sz="2700" dirty="0">
                <a:solidFill>
                  <a:schemeClr val="tx1"/>
                </a:solidFill>
                <a:latin typeface="Sitka Display" panose="02000505000000020004" pitchFamily="2" charset="0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Sitka Display" panose="02000505000000020004" pitchFamily="2" charset="0"/>
              </a:rPr>
              <a:t>bản</a:t>
            </a:r>
            <a:r>
              <a:rPr lang="en-US" sz="2700" dirty="0">
                <a:solidFill>
                  <a:schemeClr val="tx1"/>
                </a:solidFill>
                <a:latin typeface="Sitka Display" panose="02000505000000020004" pitchFamily="2" charset="0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Sitka Display" panose="02000505000000020004" pitchFamily="2" charset="0"/>
              </a:rPr>
              <a:t>thân</a:t>
            </a:r>
            <a:r>
              <a:rPr lang="en-US" sz="2700" dirty="0">
                <a:solidFill>
                  <a:schemeClr val="tx1"/>
                </a:solidFill>
                <a:latin typeface="Sitka Display" panose="02000505000000020004" pitchFamily="2" charset="0"/>
              </a:rPr>
              <a:t>, </a:t>
            </a:r>
            <a:r>
              <a:rPr lang="en-US" sz="2700" dirty="0" err="1">
                <a:solidFill>
                  <a:schemeClr val="tx1"/>
                </a:solidFill>
                <a:latin typeface="Sitka Display" panose="02000505000000020004" pitchFamily="2" charset="0"/>
              </a:rPr>
              <a:t>nâng</a:t>
            </a:r>
            <a:r>
              <a:rPr lang="en-US" sz="2700" dirty="0">
                <a:solidFill>
                  <a:schemeClr val="tx1"/>
                </a:solidFill>
                <a:latin typeface="Sitka Display" panose="02000505000000020004" pitchFamily="2" charset="0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Sitka Display" panose="02000505000000020004" pitchFamily="2" charset="0"/>
              </a:rPr>
              <a:t>cao</a:t>
            </a:r>
            <a:r>
              <a:rPr lang="en-US" sz="2700" dirty="0">
                <a:solidFill>
                  <a:schemeClr val="tx1"/>
                </a:solidFill>
                <a:latin typeface="Sitka Display" panose="02000505000000020004" pitchFamily="2" charset="0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Sitka Display" panose="02000505000000020004" pitchFamily="2" charset="0"/>
              </a:rPr>
              <a:t>tay</a:t>
            </a:r>
            <a:r>
              <a:rPr lang="en-US" sz="2700" dirty="0">
                <a:solidFill>
                  <a:schemeClr val="tx1"/>
                </a:solidFill>
                <a:latin typeface="Sitka Display" panose="02000505000000020004" pitchFamily="2" charset="0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Sitka Display" panose="02000505000000020004" pitchFamily="2" charset="0"/>
              </a:rPr>
              <a:t>nghề</a:t>
            </a:r>
            <a:r>
              <a:rPr lang="en-US" sz="2700" dirty="0">
                <a:solidFill>
                  <a:schemeClr val="tx1"/>
                </a:solidFill>
                <a:latin typeface="Sitka Display" panose="02000505000000020004" pitchFamily="2" charset="0"/>
              </a:rPr>
              <a:t>, </a:t>
            </a:r>
            <a:r>
              <a:rPr lang="en-US" sz="2700" dirty="0" err="1">
                <a:solidFill>
                  <a:schemeClr val="tx1"/>
                </a:solidFill>
                <a:latin typeface="Sitka Display" panose="02000505000000020004" pitchFamily="2" charset="0"/>
              </a:rPr>
              <a:t>em</a:t>
            </a:r>
            <a:r>
              <a:rPr lang="en-US" sz="2700" dirty="0">
                <a:solidFill>
                  <a:schemeClr val="tx1"/>
                </a:solidFill>
                <a:latin typeface="Sitka Display" panose="02000505000000020004" pitchFamily="2" charset="0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Sitka Display" panose="02000505000000020004" pitchFamily="2" charset="0"/>
              </a:rPr>
              <a:t>thấy</a:t>
            </a:r>
            <a:r>
              <a:rPr lang="en-US" sz="2700" dirty="0">
                <a:solidFill>
                  <a:schemeClr val="tx1"/>
                </a:solidFill>
                <a:latin typeface="Sitka Display" panose="02000505000000020004" pitchFamily="2" charset="0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Sitka Display" panose="02000505000000020004" pitchFamily="2" charset="0"/>
              </a:rPr>
              <a:t>đây</a:t>
            </a:r>
            <a:r>
              <a:rPr lang="en-US" sz="2700" dirty="0">
                <a:solidFill>
                  <a:schemeClr val="tx1"/>
                </a:solidFill>
                <a:latin typeface="Sitka Display" panose="02000505000000020004" pitchFamily="2" charset="0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Sitka Display" panose="02000505000000020004" pitchFamily="2" charset="0"/>
              </a:rPr>
              <a:t>là</a:t>
            </a:r>
            <a:r>
              <a:rPr lang="en-US" sz="2700" dirty="0">
                <a:solidFill>
                  <a:schemeClr val="tx1"/>
                </a:solidFill>
                <a:latin typeface="Sitka Display" panose="02000505000000020004" pitchFamily="2" charset="0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Sitka Display" panose="02000505000000020004" pitchFamily="2" charset="0"/>
              </a:rPr>
              <a:t>môi</a:t>
            </a:r>
            <a:r>
              <a:rPr lang="en-US" sz="2700" dirty="0">
                <a:solidFill>
                  <a:schemeClr val="tx1"/>
                </a:solidFill>
                <a:latin typeface="Sitka Display" panose="02000505000000020004" pitchFamily="2" charset="0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Sitka Display" panose="02000505000000020004" pitchFamily="2" charset="0"/>
              </a:rPr>
              <a:t>trường</a:t>
            </a:r>
            <a:r>
              <a:rPr lang="en-US" sz="2700" dirty="0">
                <a:solidFill>
                  <a:schemeClr val="tx1"/>
                </a:solidFill>
                <a:latin typeface="Sitka Display" panose="02000505000000020004" pitchFamily="2" charset="0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Sitka Display" panose="02000505000000020004" pitchFamily="2" charset="0"/>
              </a:rPr>
              <a:t>làm</a:t>
            </a:r>
            <a:r>
              <a:rPr lang="en-US" sz="2700" dirty="0">
                <a:solidFill>
                  <a:schemeClr val="tx1"/>
                </a:solidFill>
                <a:latin typeface="Sitka Display" panose="02000505000000020004" pitchFamily="2" charset="0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Sitka Display" panose="02000505000000020004" pitchFamily="2" charset="0"/>
              </a:rPr>
              <a:t>việc</a:t>
            </a:r>
            <a:r>
              <a:rPr lang="en-US" sz="2700" dirty="0">
                <a:solidFill>
                  <a:schemeClr val="tx1"/>
                </a:solidFill>
                <a:latin typeface="Sitka Display" panose="02000505000000020004" pitchFamily="2" charset="0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Sitka Display" panose="02000505000000020004" pitchFamily="2" charset="0"/>
              </a:rPr>
              <a:t>phù</a:t>
            </a:r>
            <a:r>
              <a:rPr lang="en-US" sz="2700" dirty="0">
                <a:solidFill>
                  <a:schemeClr val="tx1"/>
                </a:solidFill>
                <a:latin typeface="Sitka Display" panose="02000505000000020004" pitchFamily="2" charset="0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Sitka Display" panose="02000505000000020004" pitchFamily="2" charset="0"/>
              </a:rPr>
              <a:t>hợp</a:t>
            </a:r>
            <a:r>
              <a:rPr lang="en-US" sz="2700" dirty="0">
                <a:solidFill>
                  <a:schemeClr val="tx1"/>
                </a:solidFill>
                <a:latin typeface="Sitka Display" panose="02000505000000020004" pitchFamily="2" charset="0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Sitka Display" panose="02000505000000020004" pitchFamily="2" charset="0"/>
              </a:rPr>
              <a:t>với</a:t>
            </a:r>
            <a:r>
              <a:rPr lang="en-US" sz="2700" dirty="0">
                <a:solidFill>
                  <a:schemeClr val="tx1"/>
                </a:solidFill>
                <a:latin typeface="Sitka Display" panose="02000505000000020004" pitchFamily="2" charset="0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Sitka Display" panose="02000505000000020004" pitchFamily="2" charset="0"/>
              </a:rPr>
              <a:t>mình</a:t>
            </a:r>
            <a:r>
              <a:rPr lang="en-US" sz="2700" dirty="0">
                <a:solidFill>
                  <a:schemeClr val="tx1"/>
                </a:solidFill>
                <a:latin typeface="Sitka Display" panose="02000505000000020004" pitchFamily="2" charset="0"/>
              </a:rPr>
              <a:t>.</a:t>
            </a:r>
            <a:br>
              <a:rPr lang="en-US" sz="2700" dirty="0">
                <a:solidFill>
                  <a:schemeClr val="tx1"/>
                </a:solidFill>
                <a:latin typeface="Sitka Display" panose="02000505000000020004" pitchFamily="2" charset="0"/>
              </a:rPr>
            </a:b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71476" y="260351"/>
            <a:ext cx="11520488" cy="3753970"/>
          </a:xfrm>
        </p:spPr>
      </p:pic>
    </p:spTree>
    <p:extLst>
      <p:ext uri="{BB962C8B-B14F-4D97-AF65-F5344CB8AC3E}">
        <p14:creationId xmlns:p14="http://schemas.microsoft.com/office/powerpoint/2010/main" val="23129584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Classic_Bold_Block_01_MS_v5" id="{AA60D5CE-876A-47D1-9228-3D76491083AD}" vid="{07E49AEA-13A3-4305-88B7-82B9D72D0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SFT_Color_1">
    <a:dk1>
      <a:srgbClr val="32363F"/>
    </a:dk1>
    <a:lt1>
      <a:sysClr val="window" lastClr="FFFFFF"/>
    </a:lt1>
    <a:dk2>
      <a:srgbClr val="313C41"/>
    </a:dk2>
    <a:lt2>
      <a:srgbClr val="FFFFFF"/>
    </a:lt2>
    <a:accent1>
      <a:srgbClr val="2C85AE"/>
    </a:accent1>
    <a:accent2>
      <a:srgbClr val="5E5CA2"/>
    </a:accent2>
    <a:accent3>
      <a:srgbClr val="5268A5"/>
    </a:accent3>
    <a:accent4>
      <a:srgbClr val="4276AA"/>
    </a:accent4>
    <a:accent5>
      <a:srgbClr val="1891AB"/>
    </a:accent5>
    <a:accent6>
      <a:srgbClr val="00A09D"/>
    </a:accent6>
    <a:hlink>
      <a:srgbClr val="2C85AE"/>
    </a:hlink>
    <a:folHlink>
      <a:srgbClr val="00A09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60C99C-4D9A-4DAB-AA53-E488AEBCAE16}">
  <ds:schemaRefs>
    <ds:schemaRef ds:uri="http://www.w3.org/XML/1998/namespace"/>
    <ds:schemaRef ds:uri="http://schemas.openxmlformats.org/package/2006/metadata/core-properties"/>
    <ds:schemaRef ds:uri="71af3243-3dd4-4a8d-8c0d-dd76da1f02a5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1B6A5B5-1BEC-4EEA-9356-9BFD758ACB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D1F562-76A4-4CE4-B3CA-758D572E94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Sitka Display</vt:lpstr>
      <vt:lpstr>Office Theme</vt:lpstr>
      <vt:lpstr>FPT SOFTWARE</vt:lpstr>
      <vt:lpstr>TỔNG QUAN</vt:lpstr>
      <vt:lpstr>FPT SOFTWARE đang là công ty xuất khẩu dịch vụ phần mềm lớn nhất ĐNA.</vt:lpstr>
      <vt:lpstr>MÔI TRƯỜNG LÀM VIỆC</vt:lpstr>
      <vt:lpstr>LÝ DO CHỌN CÔNG TY NÀY Là 1 công ty lớn có nhiều cơ hội thăng tiến bản thân, nâng cao tay nghề, em thấy đây là môi trường làm việc phù hợp với mình.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2022-03-18T02:36:01Z</dcterms:created>
  <dcterms:modified xsi:type="dcterms:W3CDTF">2022-03-18T05:01:06Z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