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handoutMasterIdLst>
    <p:handoutMasterId r:id="rId7"/>
  </p:handoutMasterIdLst>
  <p:sldIdLst>
    <p:sldId id="257" r:id="rId5"/>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EA7E0F-EB09-4988-9137-BEA9A2BD800C}" v="638" dt="2024-11-25T05:44:20.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4" autoAdjust="0"/>
    <p:restoredTop sz="94660"/>
  </p:normalViewPr>
  <p:slideViewPr>
    <p:cSldViewPr snapToGrid="0">
      <p:cViewPr varScale="1">
        <p:scale>
          <a:sx n="97" d="100"/>
          <a:sy n="97" d="100"/>
        </p:scale>
        <p:origin x="68" y="80"/>
      </p:cViewPr>
      <p:guideLst/>
    </p:cSldViewPr>
  </p:slideViewPr>
  <p:notesTextViewPr>
    <p:cViewPr>
      <p:scale>
        <a:sx n="1" d="1"/>
        <a:sy n="1" d="1"/>
      </p:scale>
      <p:origin x="0" y="0"/>
    </p:cViewPr>
  </p:notesText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suzu Takada" userId="f06603817d2f9ddb" providerId="LiveId" clId="{39EA7E0F-EB09-4988-9137-BEA9A2BD800C}"/>
    <pc:docChg chg="undo custSel modSld">
      <pc:chgData name="Chisuzu Takada" userId="f06603817d2f9ddb" providerId="LiveId" clId="{39EA7E0F-EB09-4988-9137-BEA9A2BD800C}" dt="2024-11-25T05:44:39.430" v="961" actId="1076"/>
      <pc:docMkLst>
        <pc:docMk/>
      </pc:docMkLst>
      <pc:sldChg chg="addSp delSp modSp mod">
        <pc:chgData name="Chisuzu Takada" userId="f06603817d2f9ddb" providerId="LiveId" clId="{39EA7E0F-EB09-4988-9137-BEA9A2BD800C}" dt="2024-11-25T05:44:39.430" v="961" actId="1076"/>
        <pc:sldMkLst>
          <pc:docMk/>
          <pc:sldMk cId="715057958" sldId="257"/>
        </pc:sldMkLst>
        <pc:spChg chg="mod topLvl">
          <ac:chgData name="Chisuzu Takada" userId="f06603817d2f9ddb" providerId="LiveId" clId="{39EA7E0F-EB09-4988-9137-BEA9A2BD800C}" dt="2024-11-25T03:34:40.633" v="601" actId="165"/>
          <ac:spMkLst>
            <pc:docMk/>
            <pc:sldMk cId="715057958" sldId="257"/>
            <ac:spMk id="11" creationId="{79B91DF3-AAFA-6706-453B-B402B616DBF9}"/>
          </ac:spMkLst>
        </pc:spChg>
        <pc:spChg chg="mod topLvl">
          <ac:chgData name="Chisuzu Takada" userId="f06603817d2f9ddb" providerId="LiveId" clId="{39EA7E0F-EB09-4988-9137-BEA9A2BD800C}" dt="2024-11-25T03:34:40.633" v="601" actId="165"/>
          <ac:spMkLst>
            <pc:docMk/>
            <pc:sldMk cId="715057958" sldId="257"/>
            <ac:spMk id="12" creationId="{31CB4661-6ABD-EA73-26E2-EEE3EE9EFA25}"/>
          </ac:spMkLst>
        </pc:spChg>
        <pc:spChg chg="mod topLvl">
          <ac:chgData name="Chisuzu Takada" userId="f06603817d2f9ddb" providerId="LiveId" clId="{39EA7E0F-EB09-4988-9137-BEA9A2BD800C}" dt="2024-11-25T03:34:40.633" v="601" actId="165"/>
          <ac:spMkLst>
            <pc:docMk/>
            <pc:sldMk cId="715057958" sldId="257"/>
            <ac:spMk id="13" creationId="{C12843A7-2961-D2E8-0DFF-BB0C1E5345EE}"/>
          </ac:spMkLst>
        </pc:spChg>
        <pc:spChg chg="mod topLvl">
          <ac:chgData name="Chisuzu Takada" userId="f06603817d2f9ddb" providerId="LiveId" clId="{39EA7E0F-EB09-4988-9137-BEA9A2BD800C}" dt="2024-11-25T03:34:40.633" v="601" actId="165"/>
          <ac:spMkLst>
            <pc:docMk/>
            <pc:sldMk cId="715057958" sldId="257"/>
            <ac:spMk id="14" creationId="{71244E86-F267-FD30-7595-9B99DB5C59DA}"/>
          </ac:spMkLst>
        </pc:spChg>
        <pc:spChg chg="mod topLvl">
          <ac:chgData name="Chisuzu Takada" userId="f06603817d2f9ddb" providerId="LiveId" clId="{39EA7E0F-EB09-4988-9137-BEA9A2BD800C}" dt="2024-11-25T03:34:40.633" v="601" actId="165"/>
          <ac:spMkLst>
            <pc:docMk/>
            <pc:sldMk cId="715057958" sldId="257"/>
            <ac:spMk id="15" creationId="{AB73400D-B26C-7E19-5A57-3F5B5733F660}"/>
          </ac:spMkLst>
        </pc:spChg>
        <pc:spChg chg="mod topLvl">
          <ac:chgData name="Chisuzu Takada" userId="f06603817d2f9ddb" providerId="LiveId" clId="{39EA7E0F-EB09-4988-9137-BEA9A2BD800C}" dt="2024-11-25T03:34:40.633" v="601" actId="165"/>
          <ac:spMkLst>
            <pc:docMk/>
            <pc:sldMk cId="715057958" sldId="257"/>
            <ac:spMk id="16" creationId="{6FC81A10-B933-BE74-412F-ABE442288663}"/>
          </ac:spMkLst>
        </pc:spChg>
        <pc:spChg chg="mod topLvl">
          <ac:chgData name="Chisuzu Takada" userId="f06603817d2f9ddb" providerId="LiveId" clId="{39EA7E0F-EB09-4988-9137-BEA9A2BD800C}" dt="2024-11-25T03:34:40.633" v="601" actId="165"/>
          <ac:spMkLst>
            <pc:docMk/>
            <pc:sldMk cId="715057958" sldId="257"/>
            <ac:spMk id="17" creationId="{912100BC-577A-8BF4-7B45-C97665DA4D04}"/>
          </ac:spMkLst>
        </pc:spChg>
        <pc:spChg chg="mod topLvl">
          <ac:chgData name="Chisuzu Takada" userId="f06603817d2f9ddb" providerId="LiveId" clId="{39EA7E0F-EB09-4988-9137-BEA9A2BD800C}" dt="2024-11-25T03:34:40.633" v="601" actId="165"/>
          <ac:spMkLst>
            <pc:docMk/>
            <pc:sldMk cId="715057958" sldId="257"/>
            <ac:spMk id="18" creationId="{249F9123-E42F-64AF-AC5D-A2DBBE9316EF}"/>
          </ac:spMkLst>
        </pc:spChg>
        <pc:spChg chg="mod topLvl">
          <ac:chgData name="Chisuzu Takada" userId="f06603817d2f9ddb" providerId="LiveId" clId="{39EA7E0F-EB09-4988-9137-BEA9A2BD800C}" dt="2024-11-25T03:34:40.633" v="601" actId="165"/>
          <ac:spMkLst>
            <pc:docMk/>
            <pc:sldMk cId="715057958" sldId="257"/>
            <ac:spMk id="19" creationId="{FE0C9ADB-3DE1-AF5D-0979-53C62CBB3607}"/>
          </ac:spMkLst>
        </pc:spChg>
        <pc:spChg chg="mod topLvl">
          <ac:chgData name="Chisuzu Takada" userId="f06603817d2f9ddb" providerId="LiveId" clId="{39EA7E0F-EB09-4988-9137-BEA9A2BD800C}" dt="2024-11-25T03:34:40.633" v="601" actId="165"/>
          <ac:spMkLst>
            <pc:docMk/>
            <pc:sldMk cId="715057958" sldId="257"/>
            <ac:spMk id="20" creationId="{47530B3C-9444-14ED-2F09-1510D7E5F9C3}"/>
          </ac:spMkLst>
        </pc:spChg>
        <pc:spChg chg="mod topLvl">
          <ac:chgData name="Chisuzu Takada" userId="f06603817d2f9ddb" providerId="LiveId" clId="{39EA7E0F-EB09-4988-9137-BEA9A2BD800C}" dt="2024-11-25T03:34:40.633" v="601" actId="165"/>
          <ac:spMkLst>
            <pc:docMk/>
            <pc:sldMk cId="715057958" sldId="257"/>
            <ac:spMk id="21" creationId="{D68C1C0E-3452-13BD-6F32-E329AC5C95D1}"/>
          </ac:spMkLst>
        </pc:spChg>
        <pc:spChg chg="mod topLvl">
          <ac:chgData name="Chisuzu Takada" userId="f06603817d2f9ddb" providerId="LiveId" clId="{39EA7E0F-EB09-4988-9137-BEA9A2BD800C}" dt="2024-11-25T03:34:40.633" v="601" actId="165"/>
          <ac:spMkLst>
            <pc:docMk/>
            <pc:sldMk cId="715057958" sldId="257"/>
            <ac:spMk id="22" creationId="{8E452A53-D648-387E-AF21-5D5D5CE347A9}"/>
          </ac:spMkLst>
        </pc:spChg>
        <pc:spChg chg="mod topLvl">
          <ac:chgData name="Chisuzu Takada" userId="f06603817d2f9ddb" providerId="LiveId" clId="{39EA7E0F-EB09-4988-9137-BEA9A2BD800C}" dt="2024-11-25T03:34:40.633" v="601" actId="165"/>
          <ac:spMkLst>
            <pc:docMk/>
            <pc:sldMk cId="715057958" sldId="257"/>
            <ac:spMk id="23" creationId="{ABAC8EE9-67D9-5EC3-97E0-8B1FDEAFE927}"/>
          </ac:spMkLst>
        </pc:spChg>
        <pc:spChg chg="mod topLvl">
          <ac:chgData name="Chisuzu Takada" userId="f06603817d2f9ddb" providerId="LiveId" clId="{39EA7E0F-EB09-4988-9137-BEA9A2BD800C}" dt="2024-11-25T03:34:40.633" v="601" actId="165"/>
          <ac:spMkLst>
            <pc:docMk/>
            <pc:sldMk cId="715057958" sldId="257"/>
            <ac:spMk id="24" creationId="{455124CC-2E4C-54EB-2992-15AEF91C08AC}"/>
          </ac:spMkLst>
        </pc:spChg>
        <pc:spChg chg="mod topLvl">
          <ac:chgData name="Chisuzu Takada" userId="f06603817d2f9ddb" providerId="LiveId" clId="{39EA7E0F-EB09-4988-9137-BEA9A2BD800C}" dt="2024-11-25T03:34:40.633" v="601" actId="165"/>
          <ac:spMkLst>
            <pc:docMk/>
            <pc:sldMk cId="715057958" sldId="257"/>
            <ac:spMk id="25" creationId="{87934D01-6F19-FE1E-2337-7C76BC5B6699}"/>
          </ac:spMkLst>
        </pc:spChg>
        <pc:spChg chg="mod topLvl">
          <ac:chgData name="Chisuzu Takada" userId="f06603817d2f9ddb" providerId="LiveId" clId="{39EA7E0F-EB09-4988-9137-BEA9A2BD800C}" dt="2024-11-25T03:34:40.633" v="601" actId="165"/>
          <ac:spMkLst>
            <pc:docMk/>
            <pc:sldMk cId="715057958" sldId="257"/>
            <ac:spMk id="26" creationId="{EDEB3783-0567-E07B-5CE4-45722EE091C0}"/>
          </ac:spMkLst>
        </pc:spChg>
        <pc:spChg chg="mod topLvl">
          <ac:chgData name="Chisuzu Takada" userId="f06603817d2f9ddb" providerId="LiveId" clId="{39EA7E0F-EB09-4988-9137-BEA9A2BD800C}" dt="2024-11-25T05:41:56.980" v="854" actId="20577"/>
          <ac:spMkLst>
            <pc:docMk/>
            <pc:sldMk cId="715057958" sldId="257"/>
            <ac:spMk id="27" creationId="{0EA29D4D-D938-4DD1-F7B8-B2AE7B90F312}"/>
          </ac:spMkLst>
        </pc:spChg>
        <pc:spChg chg="mod topLvl">
          <ac:chgData name="Chisuzu Takada" userId="f06603817d2f9ddb" providerId="LiveId" clId="{39EA7E0F-EB09-4988-9137-BEA9A2BD800C}" dt="2024-11-25T03:34:40.633" v="601" actId="165"/>
          <ac:spMkLst>
            <pc:docMk/>
            <pc:sldMk cId="715057958" sldId="257"/>
            <ac:spMk id="28" creationId="{10A3C517-464D-4EB1-7D69-510BCDA2A27C}"/>
          </ac:spMkLst>
        </pc:spChg>
        <pc:spChg chg="mod topLvl">
          <ac:chgData name="Chisuzu Takada" userId="f06603817d2f9ddb" providerId="LiveId" clId="{39EA7E0F-EB09-4988-9137-BEA9A2BD800C}" dt="2024-11-25T03:34:40.633" v="601" actId="165"/>
          <ac:spMkLst>
            <pc:docMk/>
            <pc:sldMk cId="715057958" sldId="257"/>
            <ac:spMk id="29" creationId="{0DFA4C38-907D-1607-E85F-6424B89C1ED2}"/>
          </ac:spMkLst>
        </pc:spChg>
        <pc:spChg chg="mod topLvl">
          <ac:chgData name="Chisuzu Takada" userId="f06603817d2f9ddb" providerId="LiveId" clId="{39EA7E0F-EB09-4988-9137-BEA9A2BD800C}" dt="2024-11-25T03:34:40.633" v="601" actId="165"/>
          <ac:spMkLst>
            <pc:docMk/>
            <pc:sldMk cId="715057958" sldId="257"/>
            <ac:spMk id="30" creationId="{600024A9-6435-E010-DB37-90AA90DC5FF9}"/>
          </ac:spMkLst>
        </pc:spChg>
        <pc:spChg chg="del mod">
          <ac:chgData name="Chisuzu Takada" userId="f06603817d2f9ddb" providerId="LiveId" clId="{39EA7E0F-EB09-4988-9137-BEA9A2BD800C}" dt="2024-11-25T03:34:00.042" v="597" actId="478"/>
          <ac:spMkLst>
            <pc:docMk/>
            <pc:sldMk cId="715057958" sldId="257"/>
            <ac:spMk id="31" creationId="{CE8C4B6D-702C-15C8-782D-2C7AC01D7E0A}"/>
          </ac:spMkLst>
        </pc:spChg>
        <pc:spChg chg="mod topLvl">
          <ac:chgData name="Chisuzu Takada" userId="f06603817d2f9ddb" providerId="LiveId" clId="{39EA7E0F-EB09-4988-9137-BEA9A2BD800C}" dt="2024-11-25T03:34:40.633" v="601" actId="165"/>
          <ac:spMkLst>
            <pc:docMk/>
            <pc:sldMk cId="715057958" sldId="257"/>
            <ac:spMk id="32" creationId="{797C9834-49DB-5AAE-6681-9829F0775614}"/>
          </ac:spMkLst>
        </pc:spChg>
        <pc:spChg chg="mod topLvl">
          <ac:chgData name="Chisuzu Takada" userId="f06603817d2f9ddb" providerId="LiveId" clId="{39EA7E0F-EB09-4988-9137-BEA9A2BD800C}" dt="2024-11-25T03:34:40.633" v="601" actId="165"/>
          <ac:spMkLst>
            <pc:docMk/>
            <pc:sldMk cId="715057958" sldId="257"/>
            <ac:spMk id="33" creationId="{EC073D9F-34A2-B466-148B-618528C3D488}"/>
          </ac:spMkLst>
        </pc:spChg>
        <pc:spChg chg="mod topLvl">
          <ac:chgData name="Chisuzu Takada" userId="f06603817d2f9ddb" providerId="LiveId" clId="{39EA7E0F-EB09-4988-9137-BEA9A2BD800C}" dt="2024-11-25T03:34:40.633" v="601" actId="165"/>
          <ac:spMkLst>
            <pc:docMk/>
            <pc:sldMk cId="715057958" sldId="257"/>
            <ac:spMk id="34" creationId="{7044203C-A367-6CEC-5E28-795480E76A48}"/>
          </ac:spMkLst>
        </pc:spChg>
        <pc:spChg chg="add del mod topLvl">
          <ac:chgData name="Chisuzu Takada" userId="f06603817d2f9ddb" providerId="LiveId" clId="{39EA7E0F-EB09-4988-9137-BEA9A2BD800C}" dt="2024-11-25T03:34:47.335" v="602" actId="478"/>
          <ac:spMkLst>
            <pc:docMk/>
            <pc:sldMk cId="715057958" sldId="257"/>
            <ac:spMk id="35" creationId="{67AC24BA-752F-CB99-4019-87D6B562BB73}"/>
          </ac:spMkLst>
        </pc:spChg>
        <pc:spChg chg="del mod">
          <ac:chgData name="Chisuzu Takada" userId="f06603817d2f9ddb" providerId="LiveId" clId="{39EA7E0F-EB09-4988-9137-BEA9A2BD800C}" dt="2024-11-25T03:34:03.759" v="598" actId="478"/>
          <ac:spMkLst>
            <pc:docMk/>
            <pc:sldMk cId="715057958" sldId="257"/>
            <ac:spMk id="36" creationId="{CC62472E-D9A7-2221-7038-57EC2A16FC1B}"/>
          </ac:spMkLst>
        </pc:spChg>
        <pc:spChg chg="mod topLvl">
          <ac:chgData name="Chisuzu Takada" userId="f06603817d2f9ddb" providerId="LiveId" clId="{39EA7E0F-EB09-4988-9137-BEA9A2BD800C}" dt="2024-11-25T03:34:40.633" v="601" actId="165"/>
          <ac:spMkLst>
            <pc:docMk/>
            <pc:sldMk cId="715057958" sldId="257"/>
            <ac:spMk id="37" creationId="{549C3F64-2B16-78EA-78DA-26EAA84A1162}"/>
          </ac:spMkLst>
        </pc:spChg>
        <pc:spChg chg="mod topLvl">
          <ac:chgData name="Chisuzu Takada" userId="f06603817d2f9ddb" providerId="LiveId" clId="{39EA7E0F-EB09-4988-9137-BEA9A2BD800C}" dt="2024-11-25T03:34:40.633" v="601" actId="165"/>
          <ac:spMkLst>
            <pc:docMk/>
            <pc:sldMk cId="715057958" sldId="257"/>
            <ac:spMk id="38" creationId="{5165DF9E-5F30-F599-3F85-4E7A728B0CCF}"/>
          </ac:spMkLst>
        </pc:spChg>
        <pc:spChg chg="mod topLvl">
          <ac:chgData name="Chisuzu Takada" userId="f06603817d2f9ddb" providerId="LiveId" clId="{39EA7E0F-EB09-4988-9137-BEA9A2BD800C}" dt="2024-11-25T05:40:27.380" v="836"/>
          <ac:spMkLst>
            <pc:docMk/>
            <pc:sldMk cId="715057958" sldId="257"/>
            <ac:spMk id="39" creationId="{00DF7160-BE68-C53E-D9A7-A0191EE11B1A}"/>
          </ac:spMkLst>
        </pc:spChg>
        <pc:spChg chg="mod topLvl">
          <ac:chgData name="Chisuzu Takada" userId="f06603817d2f9ddb" providerId="LiveId" clId="{39EA7E0F-EB09-4988-9137-BEA9A2BD800C}" dt="2024-11-25T03:34:40.633" v="601" actId="165"/>
          <ac:spMkLst>
            <pc:docMk/>
            <pc:sldMk cId="715057958" sldId="257"/>
            <ac:spMk id="40" creationId="{11DC5F2F-5624-A45E-3840-30FEC4E4F00D}"/>
          </ac:spMkLst>
        </pc:spChg>
        <pc:spChg chg="mod topLvl">
          <ac:chgData name="Chisuzu Takada" userId="f06603817d2f9ddb" providerId="LiveId" clId="{39EA7E0F-EB09-4988-9137-BEA9A2BD800C}" dt="2024-11-25T03:34:40.633" v="601" actId="165"/>
          <ac:spMkLst>
            <pc:docMk/>
            <pc:sldMk cId="715057958" sldId="257"/>
            <ac:spMk id="41" creationId="{5FDA49D6-4B67-3AC4-254E-5B4F9E6CA510}"/>
          </ac:spMkLst>
        </pc:spChg>
        <pc:spChg chg="mod topLvl">
          <ac:chgData name="Chisuzu Takada" userId="f06603817d2f9ddb" providerId="LiveId" clId="{39EA7E0F-EB09-4988-9137-BEA9A2BD800C}" dt="2024-11-25T03:34:40.633" v="601" actId="165"/>
          <ac:spMkLst>
            <pc:docMk/>
            <pc:sldMk cId="715057958" sldId="257"/>
            <ac:spMk id="42" creationId="{BB2B8263-87FC-B1AD-59B9-23AE0A588EC4}"/>
          </ac:spMkLst>
        </pc:spChg>
        <pc:spChg chg="mod topLvl">
          <ac:chgData name="Chisuzu Takada" userId="f06603817d2f9ddb" providerId="LiveId" clId="{39EA7E0F-EB09-4988-9137-BEA9A2BD800C}" dt="2024-11-25T03:34:40.633" v="601" actId="165"/>
          <ac:spMkLst>
            <pc:docMk/>
            <pc:sldMk cId="715057958" sldId="257"/>
            <ac:spMk id="43" creationId="{95BDAD78-0B3C-14CC-3512-509D269FD65A}"/>
          </ac:spMkLst>
        </pc:spChg>
        <pc:spChg chg="mod topLvl">
          <ac:chgData name="Chisuzu Takada" userId="f06603817d2f9ddb" providerId="LiveId" clId="{39EA7E0F-EB09-4988-9137-BEA9A2BD800C}" dt="2024-11-25T03:34:40.633" v="601" actId="165"/>
          <ac:spMkLst>
            <pc:docMk/>
            <pc:sldMk cId="715057958" sldId="257"/>
            <ac:spMk id="44" creationId="{BC9084E3-5227-DFB5-BB4A-6C7593EACB82}"/>
          </ac:spMkLst>
        </pc:spChg>
        <pc:spChg chg="mod topLvl">
          <ac:chgData name="Chisuzu Takada" userId="f06603817d2f9ddb" providerId="LiveId" clId="{39EA7E0F-EB09-4988-9137-BEA9A2BD800C}" dt="2024-11-25T05:42:57.644" v="889" actId="20577"/>
          <ac:spMkLst>
            <pc:docMk/>
            <pc:sldMk cId="715057958" sldId="257"/>
            <ac:spMk id="45" creationId="{600ECA4E-BCE4-C159-0726-A32073673A0E}"/>
          </ac:spMkLst>
        </pc:spChg>
        <pc:spChg chg="mod topLvl">
          <ac:chgData name="Chisuzu Takada" userId="f06603817d2f9ddb" providerId="LiveId" clId="{39EA7E0F-EB09-4988-9137-BEA9A2BD800C}" dt="2024-11-25T05:43:23.877" v="954"/>
          <ac:spMkLst>
            <pc:docMk/>
            <pc:sldMk cId="715057958" sldId="257"/>
            <ac:spMk id="46" creationId="{9491D69A-BE0F-E741-4E72-2898EC286B4B}"/>
          </ac:spMkLst>
        </pc:spChg>
        <pc:spChg chg="mod topLvl">
          <ac:chgData name="Chisuzu Takada" userId="f06603817d2f9ddb" providerId="LiveId" clId="{39EA7E0F-EB09-4988-9137-BEA9A2BD800C}" dt="2024-11-25T03:34:40.633" v="601" actId="165"/>
          <ac:spMkLst>
            <pc:docMk/>
            <pc:sldMk cId="715057958" sldId="257"/>
            <ac:spMk id="47" creationId="{E11BE8A4-64EF-22ED-9BB3-CD0E85E8E7FB}"/>
          </ac:spMkLst>
        </pc:spChg>
        <pc:spChg chg="mod topLvl">
          <ac:chgData name="Chisuzu Takada" userId="f06603817d2f9ddb" providerId="LiveId" clId="{39EA7E0F-EB09-4988-9137-BEA9A2BD800C}" dt="2024-11-25T03:34:40.633" v="601" actId="165"/>
          <ac:spMkLst>
            <pc:docMk/>
            <pc:sldMk cId="715057958" sldId="257"/>
            <ac:spMk id="48" creationId="{5D05F0D0-7A12-B044-A022-A5DF0DEC148F}"/>
          </ac:spMkLst>
        </pc:spChg>
        <pc:grpChg chg="del mod">
          <ac:chgData name="Chisuzu Takada" userId="f06603817d2f9ddb" providerId="LiveId" clId="{39EA7E0F-EB09-4988-9137-BEA9A2BD800C}" dt="2024-11-25T03:34:40.633" v="601" actId="165"/>
          <ac:grpSpMkLst>
            <pc:docMk/>
            <pc:sldMk cId="715057958" sldId="257"/>
            <ac:grpSpMk id="10" creationId="{2AAFFADC-6437-573C-5356-A002B5ED9763}"/>
          </ac:grpSpMkLst>
        </pc:grpChg>
        <pc:graphicFrameChg chg="del mod modGraphic">
          <ac:chgData name="Chisuzu Takada" userId="f06603817d2f9ddb" providerId="LiveId" clId="{39EA7E0F-EB09-4988-9137-BEA9A2BD800C}" dt="2024-11-25T03:33:55.744" v="596" actId="18245"/>
          <ac:graphicFrameMkLst>
            <pc:docMk/>
            <pc:sldMk cId="715057958" sldId="257"/>
            <ac:graphicFrameMk id="3" creationId="{073C5A0D-DFE8-4C7D-834F-C6443FF17576}"/>
          </ac:graphicFrameMkLst>
        </pc:graphicFrameChg>
        <pc:picChg chg="add mod">
          <ac:chgData name="Chisuzu Takada" userId="f06603817d2f9ddb" providerId="LiveId" clId="{39EA7E0F-EB09-4988-9137-BEA9A2BD800C}" dt="2024-11-25T03:14:30.588" v="174" actId="1076"/>
          <ac:picMkLst>
            <pc:docMk/>
            <pc:sldMk cId="715057958" sldId="257"/>
            <ac:picMk id="5" creationId="{B9D3D658-1100-D11B-4C6D-75E8C5F6C63E}"/>
          </ac:picMkLst>
        </pc:picChg>
        <pc:picChg chg="add mod modCrop">
          <ac:chgData name="Chisuzu Takada" userId="f06603817d2f9ddb" providerId="LiveId" clId="{39EA7E0F-EB09-4988-9137-BEA9A2BD800C}" dt="2024-11-25T03:18:13.247" v="190" actId="1076"/>
          <ac:picMkLst>
            <pc:docMk/>
            <pc:sldMk cId="715057958" sldId="257"/>
            <ac:picMk id="7" creationId="{F9201561-9BDE-8904-B804-BDC3667032A1}"/>
          </ac:picMkLst>
        </pc:picChg>
        <pc:picChg chg="add del mod">
          <ac:chgData name="Chisuzu Takada" userId="f06603817d2f9ddb" providerId="LiveId" clId="{39EA7E0F-EB09-4988-9137-BEA9A2BD800C}" dt="2024-11-25T03:27:25.748" v="341" actId="478"/>
          <ac:picMkLst>
            <pc:docMk/>
            <pc:sldMk cId="715057958" sldId="257"/>
            <ac:picMk id="9" creationId="{59652D2F-1ED2-0585-4298-BE43E3B6DF19}"/>
          </ac:picMkLst>
        </pc:picChg>
        <pc:picChg chg="add mod">
          <ac:chgData name="Chisuzu Takada" userId="f06603817d2f9ddb" providerId="LiveId" clId="{39EA7E0F-EB09-4988-9137-BEA9A2BD800C}" dt="2024-11-25T05:41:36.044" v="843" actId="1076"/>
          <ac:picMkLst>
            <pc:docMk/>
            <pc:sldMk cId="715057958" sldId="257"/>
            <ac:picMk id="49" creationId="{45E6042D-AF0B-8FB7-5B60-A417857C4BA2}"/>
          </ac:picMkLst>
        </pc:picChg>
        <pc:picChg chg="add mod">
          <ac:chgData name="Chisuzu Takada" userId="f06603817d2f9ddb" providerId="LiveId" clId="{39EA7E0F-EB09-4988-9137-BEA9A2BD800C}" dt="2024-11-25T05:44:39.430" v="961" actId="1076"/>
          <ac:picMkLst>
            <pc:docMk/>
            <pc:sldMk cId="715057958" sldId="257"/>
            <ac:picMk id="50" creationId="{725F9DAC-240F-6098-A99E-6853BAC1A9E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A49F901-1989-4566-9808-6826F10895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4D91D43C-A1FB-4D12-9603-15C87CC51B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53221D2-48B6-4CFA-8336-5C0C93EA87AB}" type="datetime1">
              <a:rPr lang="ja-JP" altLang="en-US" smtClean="0">
                <a:latin typeface="Meiryo UI" panose="020B0604030504040204" pitchFamily="50" charset="-128"/>
                <a:ea typeface="Meiryo UI" panose="020B0604030504040204" pitchFamily="50" charset="-128"/>
              </a:rPr>
              <a:t>2024/11/25</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641410C-1516-40F9-AD00-AEE7ADAC1F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2219D84-37B1-413B-9CD0-EA6799162D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CEC1867-F828-4959-BAF9-6816A080F1B0}"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58652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33183864-4942-4034-9109-0C643F41B541}" type="datetime1">
              <a:rPr lang="ja-JP" altLang="en-US" smtClean="0"/>
              <a:pPr/>
              <a:t>2024/11/25</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C42EF66A-76DC-46BE-966E-D293CA144AB0}" type="slidenum">
              <a:rPr lang="en-US" altLang="ja-JP" smtClean="0"/>
              <a:pPr/>
              <a:t>‹#›</a:t>
            </a:fld>
            <a:endParaRPr lang="ja-JP" altLang="en-US" dirty="0"/>
          </a:p>
        </p:txBody>
      </p:sp>
    </p:spTree>
    <p:extLst>
      <p:ext uri="{BB962C8B-B14F-4D97-AF65-F5344CB8AC3E}">
        <p14:creationId xmlns:p14="http://schemas.microsoft.com/office/powerpoint/2010/main" val="2183970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C42EF66A-76DC-46BE-966E-D293CA144AB0}"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96667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07C03D-C54D-40F9-AE6B-95171A26107E}"/>
              </a:ext>
            </a:extLst>
          </p:cNvPr>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3" name="日付プレースホルダー 2">
            <a:extLst>
              <a:ext uri="{FF2B5EF4-FFF2-40B4-BE49-F238E27FC236}">
                <a16:creationId xmlns:a16="http://schemas.microsoft.com/office/drawing/2014/main" id="{BE4DB319-1DBD-4158-A53E-69B8D62FFAA5}"/>
              </a:ext>
            </a:extLst>
          </p:cNvPr>
          <p:cNvSpPr>
            <a:spLocks noGrp="1"/>
          </p:cNvSpPr>
          <p:nvPr>
            <p:ph type="dt" sz="half" idx="10"/>
          </p:nvPr>
        </p:nvSpPr>
        <p:spPr/>
        <p:txBody>
          <a:bodyPr rtlCol="0"/>
          <a:lstStyle/>
          <a:p>
            <a:pPr rtl="0"/>
            <a:fld id="{1C68281B-CB2C-4FFD-A197-A3F8F538A428}" type="datetime1">
              <a:rPr lang="ja-JP" altLang="en-US" noProof="0" smtClean="0"/>
              <a:t>2024/11/25</a:t>
            </a:fld>
            <a:endParaRPr lang="ja-JP" altLang="en-US" noProof="0" dirty="0"/>
          </a:p>
        </p:txBody>
      </p:sp>
      <p:sp>
        <p:nvSpPr>
          <p:cNvPr id="4" name="フッター プレースホルダー 3">
            <a:extLst>
              <a:ext uri="{FF2B5EF4-FFF2-40B4-BE49-F238E27FC236}">
                <a16:creationId xmlns:a16="http://schemas.microsoft.com/office/drawing/2014/main" id="{C8DD8B8A-BE34-4A8E-84DB-6FB75CE4C74C}"/>
              </a:ext>
            </a:extLst>
          </p:cNvPr>
          <p:cNvSpPr>
            <a:spLocks noGrp="1"/>
          </p:cNvSpPr>
          <p:nvPr>
            <p:ph type="ftr" sz="quarter" idx="11"/>
          </p:nvPr>
        </p:nvSpPr>
        <p:spPr/>
        <p:txBody>
          <a:bodyPr rtlCol="0"/>
          <a:lstStyle/>
          <a:p>
            <a:pPr rtl="0"/>
            <a:endParaRPr lang="ja-JP" altLang="en-US" noProof="0" dirty="0"/>
          </a:p>
        </p:txBody>
      </p:sp>
      <p:sp>
        <p:nvSpPr>
          <p:cNvPr id="5" name="スライド番号プレースホルダー 4">
            <a:extLst>
              <a:ext uri="{FF2B5EF4-FFF2-40B4-BE49-F238E27FC236}">
                <a16:creationId xmlns:a16="http://schemas.microsoft.com/office/drawing/2014/main" id="{12D4E8CF-5B8A-42F4-ADE9-A70238546734}"/>
              </a:ext>
            </a:extLst>
          </p:cNvPr>
          <p:cNvSpPr>
            <a:spLocks noGrp="1"/>
          </p:cNvSpPr>
          <p:nvPr>
            <p:ph type="sldNum" sz="quarter" idx="12"/>
          </p:nvPr>
        </p:nvSpPr>
        <p:spPr/>
        <p:txBody>
          <a:bodyPr rtlCol="0"/>
          <a:lstStyle/>
          <a:p>
            <a:pPr rtl="0"/>
            <a:fld id="{DD35DBF2-A8CF-448E-B167-C826703D0B69}" type="slidenum">
              <a:rPr lang="en-US" altLang="ja-JP" noProof="0" smtClean="0"/>
              <a:t>‹#›</a:t>
            </a:fld>
            <a:endParaRPr lang="ja-JP" altLang="en-US" noProof="0" dirty="0"/>
          </a:p>
        </p:txBody>
      </p:sp>
    </p:spTree>
    <p:extLst>
      <p:ext uri="{BB962C8B-B14F-4D97-AF65-F5344CB8AC3E}">
        <p14:creationId xmlns:p14="http://schemas.microsoft.com/office/powerpoint/2010/main" val="319694885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DF92E8F-54AB-46D3-88CF-E717BC212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ja-JP" altLang="en-US" noProof="0" dirty="0"/>
              <a:t>マスター タイトルの書式設定</a:t>
            </a:r>
          </a:p>
        </p:txBody>
      </p:sp>
      <p:sp>
        <p:nvSpPr>
          <p:cNvPr id="3" name="テキスト プレースホルダー 2">
            <a:extLst>
              <a:ext uri="{FF2B5EF4-FFF2-40B4-BE49-F238E27FC236}">
                <a16:creationId xmlns:a16="http://schemas.microsoft.com/office/drawing/2014/main" id="{E130E8A0-AA93-4D38-81C5-EC63E1EC39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a:extLst>
              <a:ext uri="{FF2B5EF4-FFF2-40B4-BE49-F238E27FC236}">
                <a16:creationId xmlns:a16="http://schemas.microsoft.com/office/drawing/2014/main" id="{4C4FE646-8520-427D-ACD3-69976EEBF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1CD24AAC-0585-4E4D-80A9-270789512BBD}" type="datetime1">
              <a:rPr lang="ja-JP" altLang="en-US" smtClean="0"/>
              <a:t>2024/11/25</a:t>
            </a:fld>
            <a:endParaRPr lang="ja-JP" altLang="en-US" dirty="0"/>
          </a:p>
        </p:txBody>
      </p:sp>
      <p:sp>
        <p:nvSpPr>
          <p:cNvPr id="5" name="フッター プレースホルダー 4">
            <a:extLst>
              <a:ext uri="{FF2B5EF4-FFF2-40B4-BE49-F238E27FC236}">
                <a16:creationId xmlns:a16="http://schemas.microsoft.com/office/drawing/2014/main" id="{2705FDAB-3FCC-421B-B8DF-073DEE2E26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a:extLst>
              <a:ext uri="{FF2B5EF4-FFF2-40B4-BE49-F238E27FC236}">
                <a16:creationId xmlns:a16="http://schemas.microsoft.com/office/drawing/2014/main" id="{CD8FBED1-D092-4841-B651-580D34D55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DD35DBF2-A8CF-448E-B167-C826703D0B69}" type="slidenum">
              <a:rPr lang="en-US" altLang="ja-JP" smtClean="0"/>
              <a:pPr/>
              <a:t>‹#›</a:t>
            </a:fld>
            <a:endParaRPr lang="ja-JP" altLang="en-US" dirty="0"/>
          </a:p>
        </p:txBody>
      </p:sp>
    </p:spTree>
    <p:extLst>
      <p:ext uri="{BB962C8B-B14F-4D97-AF65-F5344CB8AC3E}">
        <p14:creationId xmlns:p14="http://schemas.microsoft.com/office/powerpoint/2010/main" val="3983112195"/>
      </p:ext>
    </p:extLst>
  </p:cSld>
  <p:clrMap bg1="lt1" tx1="dk1" bg2="lt2" tx2="dk2" accent1="accent1" accent2="accent2" accent3="accent3" accent4="accent4" accent5="accent5" accent6="accent6" hlink="hlink" folHlink="folHlink"/>
  <p:sldLayoutIdLst>
    <p:sldLayoutId id="2147483654" r:id="rId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85EED-B8B5-4E09-A0EC-8BD2CF133BA6}"/>
              </a:ext>
            </a:extLst>
          </p:cNvPr>
          <p:cNvSpPr>
            <a:spLocks noGrp="1"/>
          </p:cNvSpPr>
          <p:nvPr>
            <p:ph type="title"/>
          </p:nvPr>
        </p:nvSpPr>
        <p:spPr/>
        <p:txBody>
          <a:bodyPr rtlCol="0">
            <a:normAutofit/>
          </a:bodyPr>
          <a:lstStyle/>
          <a:p>
            <a:pPr rtl="0"/>
            <a:r>
              <a:rPr lang="ja-JP" altLang="en-US" sz="4000" dirty="0">
                <a:latin typeface="Meiryo UI" panose="020B0604030504040204" pitchFamily="50" charset="-128"/>
                <a:ea typeface="Meiryo UI" panose="020B0604030504040204" pitchFamily="50" charset="-128"/>
              </a:rPr>
              <a:t>マイナンバー連携の方法</a:t>
            </a:r>
          </a:p>
        </p:txBody>
      </p:sp>
      <p:sp>
        <p:nvSpPr>
          <p:cNvPr id="11" name="正方形/長方形 10">
            <a:extLst>
              <a:ext uri="{FF2B5EF4-FFF2-40B4-BE49-F238E27FC236}">
                <a16:creationId xmlns:a16="http://schemas.microsoft.com/office/drawing/2014/main" id="{79B91DF3-AAFA-6706-453B-B402B616DBF9}"/>
              </a:ext>
            </a:extLst>
          </p:cNvPr>
          <p:cNvSpPr/>
          <p:nvPr/>
        </p:nvSpPr>
        <p:spPr>
          <a:xfrm>
            <a:off x="559522" y="1247775"/>
            <a:ext cx="10939605" cy="5381626"/>
          </a:xfrm>
          <a:prstGeom prst="rect">
            <a:avLst/>
          </a:prstGeom>
          <a:ln>
            <a:noFill/>
          </a:ln>
        </p:spPr>
        <p:txBody>
          <a:bodyPr/>
          <a:lstStyle/>
          <a:p>
            <a:endParaRPr lang="ja-JP" altLang="en-US"/>
          </a:p>
        </p:txBody>
      </p:sp>
      <p:sp>
        <p:nvSpPr>
          <p:cNvPr id="12" name="矢印: 五方向 11">
            <a:extLst>
              <a:ext uri="{FF2B5EF4-FFF2-40B4-BE49-F238E27FC236}">
                <a16:creationId xmlns:a16="http://schemas.microsoft.com/office/drawing/2014/main" id="{31CB4661-6ABD-EA73-26E2-EEE3EE9EFA25}"/>
              </a:ext>
            </a:extLst>
          </p:cNvPr>
          <p:cNvSpPr/>
          <p:nvPr/>
        </p:nvSpPr>
        <p:spPr>
          <a:xfrm>
            <a:off x="559522" y="3724276"/>
            <a:ext cx="10939605" cy="428624"/>
          </a:xfrm>
          <a:prstGeom prst="homePlate">
            <a:avLst/>
          </a:prstGeom>
          <a:gradFill rotWithShape="0">
            <a:gsLst>
              <a:gs pos="0">
                <a:schemeClr val="bg1">
                  <a:lumMod val="95000"/>
                </a:schemeClr>
              </a:gs>
              <a:gs pos="100000">
                <a:schemeClr val="bg1">
                  <a:lumMod val="85000"/>
                </a:schemeClr>
              </a:gs>
            </a:gsLst>
            <a:lin ang="1200000" scaled="0"/>
          </a:gradFill>
          <a:ln w="12700" cap="flat" cmpd="sng" algn="ctr">
            <a:noFill/>
            <a:prstDash val="solid"/>
            <a:miter lim="800000"/>
            <a:tailEnd type="arrow" w="sm" len="sm"/>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ja-JP" altLang="en-US"/>
          </a:p>
        </p:txBody>
      </p:sp>
      <p:sp>
        <p:nvSpPr>
          <p:cNvPr id="13" name="涙形 12">
            <a:extLst>
              <a:ext uri="{FF2B5EF4-FFF2-40B4-BE49-F238E27FC236}">
                <a16:creationId xmlns:a16="http://schemas.microsoft.com/office/drawing/2014/main" id="{C12843A7-2961-D2E8-0DFF-BB0C1E5345EE}"/>
              </a:ext>
            </a:extLst>
          </p:cNvPr>
          <p:cNvSpPr/>
          <p:nvPr/>
        </p:nvSpPr>
        <p:spPr>
          <a:xfrm rot="8100000">
            <a:off x="647984" y="1869611"/>
            <a:ext cx="392341" cy="392341"/>
          </a:xfrm>
          <a:prstGeom prst="teardrop">
            <a:avLst>
              <a:gd name="adj" fmla="val 115000"/>
            </a:avLst>
          </a:pr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sp>
        <p:nvSpPr>
          <p:cNvPr id="14" name="円: 塗りつぶしなし 13">
            <a:extLst>
              <a:ext uri="{FF2B5EF4-FFF2-40B4-BE49-F238E27FC236}">
                <a16:creationId xmlns:a16="http://schemas.microsoft.com/office/drawing/2014/main" id="{71244E86-F267-FD30-7595-9B99DB5C59DA}"/>
              </a:ext>
            </a:extLst>
          </p:cNvPr>
          <p:cNvSpPr/>
          <p:nvPr/>
        </p:nvSpPr>
        <p:spPr>
          <a:xfrm>
            <a:off x="691569" y="1913197"/>
            <a:ext cx="305170" cy="305170"/>
          </a:xfrm>
          <a:prstGeom prst="donut">
            <a:avLst/>
          </a:prstGeom>
          <a:solidFill>
            <a:schemeClr val="bg1"/>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ja-JP" altLang="en-US"/>
          </a:p>
        </p:txBody>
      </p:sp>
      <p:sp>
        <p:nvSpPr>
          <p:cNvPr id="15" name="正方形/長方形 14">
            <a:extLst>
              <a:ext uri="{FF2B5EF4-FFF2-40B4-BE49-F238E27FC236}">
                <a16:creationId xmlns:a16="http://schemas.microsoft.com/office/drawing/2014/main" id="{AB73400D-B26C-7E19-5A57-3F5B5733F660}"/>
              </a:ext>
            </a:extLst>
          </p:cNvPr>
          <p:cNvSpPr/>
          <p:nvPr/>
        </p:nvSpPr>
        <p:spPr>
          <a:xfrm>
            <a:off x="1121582" y="2345626"/>
            <a:ext cx="2576929" cy="159296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ja-JP" altLang="en-US"/>
          </a:p>
        </p:txBody>
      </p:sp>
      <p:sp>
        <p:nvSpPr>
          <p:cNvPr id="16" name="フリーフォーム: 図形 15">
            <a:extLst>
              <a:ext uri="{FF2B5EF4-FFF2-40B4-BE49-F238E27FC236}">
                <a16:creationId xmlns:a16="http://schemas.microsoft.com/office/drawing/2014/main" id="{6FC81A10-B933-BE74-412F-ABE442288663}"/>
              </a:ext>
            </a:extLst>
          </p:cNvPr>
          <p:cNvSpPr/>
          <p:nvPr/>
        </p:nvSpPr>
        <p:spPr>
          <a:xfrm>
            <a:off x="1121582" y="1785937"/>
            <a:ext cx="2576929" cy="559689"/>
          </a:xfrm>
          <a:custGeom>
            <a:avLst/>
            <a:gdLst>
              <a:gd name="connsiteX0" fmla="*/ 0 w 2576929"/>
              <a:gd name="connsiteY0" fmla="*/ 0 h 559689"/>
              <a:gd name="connsiteX1" fmla="*/ 2576929 w 2576929"/>
              <a:gd name="connsiteY1" fmla="*/ 0 h 559689"/>
              <a:gd name="connsiteX2" fmla="*/ 2576929 w 2576929"/>
              <a:gd name="connsiteY2" fmla="*/ 559689 h 559689"/>
              <a:gd name="connsiteX3" fmla="*/ 0 w 2576929"/>
              <a:gd name="connsiteY3" fmla="*/ 559689 h 559689"/>
              <a:gd name="connsiteX4" fmla="*/ 0 w 2576929"/>
              <a:gd name="connsiteY4" fmla="*/ 0 h 55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929" h="559689">
                <a:moveTo>
                  <a:pt x="0" y="0"/>
                </a:moveTo>
                <a:lnTo>
                  <a:pt x="2576929" y="0"/>
                </a:lnTo>
                <a:lnTo>
                  <a:pt x="2576929" y="559689"/>
                </a:lnTo>
                <a:lnTo>
                  <a:pt x="0" y="5596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101600" bIns="0" numCol="1" spcCol="1270" rtlCol="0" anchor="ctr" anchorCtr="0">
            <a:noAutofit/>
          </a:bodyPr>
          <a:lstStyle/>
          <a:p>
            <a:pPr marL="0" lvl="0" indent="0" algn="l" defTabSz="711200">
              <a:lnSpc>
                <a:spcPct val="90000"/>
              </a:lnSpc>
              <a:spcBef>
                <a:spcPct val="0"/>
              </a:spcBef>
              <a:spcAft>
                <a:spcPct val="35000"/>
              </a:spcAft>
              <a:buNone/>
              <a:defRPr b="1"/>
            </a:pPr>
            <a:r>
              <a:rPr lang="ja-JP" altLang="en-US" sz="1600" b="1" kern="1200" noProof="0" dirty="0">
                <a:solidFill>
                  <a:schemeClr val="tx1">
                    <a:lumMod val="65000"/>
                    <a:lumOff val="35000"/>
                  </a:schemeClr>
                </a:solidFill>
                <a:latin typeface="Meiryo UI" panose="020B0604030504040204" pitchFamily="50" charset="-128"/>
                <a:ea typeface="Meiryo UI" panose="020B0604030504040204" pitchFamily="50" charset="-128"/>
              </a:rPr>
              <a:t>マイナンバーカード</a:t>
            </a:r>
            <a:r>
              <a:rPr lang="ja-JP" altLang="en-US" sz="1600" b="1" kern="1200" noProof="0">
                <a:solidFill>
                  <a:schemeClr val="tx1">
                    <a:lumMod val="65000"/>
                    <a:lumOff val="35000"/>
                  </a:schemeClr>
                </a:solidFill>
                <a:latin typeface="Meiryo UI" panose="020B0604030504040204" pitchFamily="50" charset="-128"/>
                <a:ea typeface="Meiryo UI" panose="020B0604030504040204" pitchFamily="50" charset="-128"/>
              </a:rPr>
              <a:t>を用意</a:t>
            </a:r>
            <a:endParaRPr lang="ja-JP" altLang="en-US" sz="1100" kern="1200" noProof="0" dirty="0">
              <a:solidFill>
                <a:schemeClr val="tx1">
                  <a:lumMod val="65000"/>
                  <a:lumOff val="35000"/>
                </a:schemeClr>
              </a:solidFill>
              <a:latin typeface="Meiryo UI" panose="020B0604030504040204" pitchFamily="50" charset="-128"/>
              <a:ea typeface="Meiryo UI" panose="020B0604030504040204" pitchFamily="50" charset="-128"/>
            </a:endParaRPr>
          </a:p>
        </p:txBody>
      </p:sp>
      <p:sp>
        <p:nvSpPr>
          <p:cNvPr id="17" name="直線コネクタ 16">
            <a:extLst>
              <a:ext uri="{FF2B5EF4-FFF2-40B4-BE49-F238E27FC236}">
                <a16:creationId xmlns:a16="http://schemas.microsoft.com/office/drawing/2014/main" id="{912100BC-577A-8BF4-7B45-C97665DA4D04}"/>
              </a:ext>
            </a:extLst>
          </p:cNvPr>
          <p:cNvSpPr/>
          <p:nvPr/>
        </p:nvSpPr>
        <p:spPr>
          <a:xfrm>
            <a:off x="844155" y="2345626"/>
            <a:ext cx="0" cy="1592961"/>
          </a:xfrm>
          <a:prstGeom prst="line">
            <a:avLst/>
          </a:prstGeom>
          <a:noFill/>
          <a:ln w="3175" cap="flat" cmpd="sng" algn="ctr">
            <a:solidFill>
              <a:schemeClr val="bg1">
                <a:lumMod val="85000"/>
              </a:schemeClr>
            </a:solidFill>
            <a:prstDash val="solid"/>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ja-JP" altLang="en-US"/>
          </a:p>
        </p:txBody>
      </p:sp>
      <p:sp>
        <p:nvSpPr>
          <p:cNvPr id="18" name="楕円 17">
            <a:extLst>
              <a:ext uri="{FF2B5EF4-FFF2-40B4-BE49-F238E27FC236}">
                <a16:creationId xmlns:a16="http://schemas.microsoft.com/office/drawing/2014/main" id="{249F9123-E42F-64AF-AC5D-A2DBBE9316EF}"/>
              </a:ext>
            </a:extLst>
          </p:cNvPr>
          <p:cNvSpPr/>
          <p:nvPr/>
        </p:nvSpPr>
        <p:spPr>
          <a:xfrm>
            <a:off x="796635" y="3888215"/>
            <a:ext cx="99873" cy="100744"/>
          </a:xfrm>
          <a:prstGeom prst="ellipse">
            <a:avLst/>
          </a:prstGeom>
          <a:solidFill>
            <a:schemeClr val="accent1"/>
          </a:solidFill>
          <a:ln w="635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ja-JP" altLang="en-US"/>
          </a:p>
        </p:txBody>
      </p:sp>
      <p:sp>
        <p:nvSpPr>
          <p:cNvPr id="19" name="涙形 18">
            <a:extLst>
              <a:ext uri="{FF2B5EF4-FFF2-40B4-BE49-F238E27FC236}">
                <a16:creationId xmlns:a16="http://schemas.microsoft.com/office/drawing/2014/main" id="{FE0C9ADB-3DE1-AF5D-0979-53C62CBB3607}"/>
              </a:ext>
            </a:extLst>
          </p:cNvPr>
          <p:cNvSpPr/>
          <p:nvPr/>
        </p:nvSpPr>
        <p:spPr>
          <a:xfrm rot="18900000">
            <a:off x="2206666" y="5615223"/>
            <a:ext cx="392341" cy="392341"/>
          </a:xfrm>
          <a:prstGeom prst="teardrop">
            <a:avLst>
              <a:gd name="adj" fmla="val 115000"/>
            </a:avLst>
          </a:pr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sp>
        <p:nvSpPr>
          <p:cNvPr id="20" name="円: 塗りつぶしなし 19">
            <a:extLst>
              <a:ext uri="{FF2B5EF4-FFF2-40B4-BE49-F238E27FC236}">
                <a16:creationId xmlns:a16="http://schemas.microsoft.com/office/drawing/2014/main" id="{47530B3C-9444-14ED-2F09-1510D7E5F9C3}"/>
              </a:ext>
            </a:extLst>
          </p:cNvPr>
          <p:cNvSpPr/>
          <p:nvPr/>
        </p:nvSpPr>
        <p:spPr>
          <a:xfrm>
            <a:off x="2250251" y="5658808"/>
            <a:ext cx="305170" cy="305170"/>
          </a:xfrm>
          <a:prstGeom prst="donut">
            <a:avLst/>
          </a:prstGeom>
          <a:solidFill>
            <a:schemeClr val="lt1">
              <a:hueOff val="0"/>
              <a:satOff val="0"/>
              <a:lumOff val="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ja-JP" altLang="en-US"/>
          </a:p>
        </p:txBody>
      </p:sp>
      <p:sp>
        <p:nvSpPr>
          <p:cNvPr id="21" name="フリーフォーム: 図形 20">
            <a:extLst>
              <a:ext uri="{FF2B5EF4-FFF2-40B4-BE49-F238E27FC236}">
                <a16:creationId xmlns:a16="http://schemas.microsoft.com/office/drawing/2014/main" id="{D68C1C0E-3452-13BD-6F32-E329AC5C95D1}"/>
              </a:ext>
            </a:extLst>
          </p:cNvPr>
          <p:cNvSpPr/>
          <p:nvPr/>
        </p:nvSpPr>
        <p:spPr>
          <a:xfrm>
            <a:off x="2680264" y="3938588"/>
            <a:ext cx="2576929" cy="1592961"/>
          </a:xfrm>
          <a:custGeom>
            <a:avLst/>
            <a:gdLst>
              <a:gd name="connsiteX0" fmla="*/ 0 w 2576929"/>
              <a:gd name="connsiteY0" fmla="*/ 0 h 1592961"/>
              <a:gd name="connsiteX1" fmla="*/ 2576929 w 2576929"/>
              <a:gd name="connsiteY1" fmla="*/ 0 h 1592961"/>
              <a:gd name="connsiteX2" fmla="*/ 2576929 w 2576929"/>
              <a:gd name="connsiteY2" fmla="*/ 1592961 h 1592961"/>
              <a:gd name="connsiteX3" fmla="*/ 0 w 2576929"/>
              <a:gd name="connsiteY3" fmla="*/ 1592961 h 1592961"/>
              <a:gd name="connsiteX4" fmla="*/ 0 w 2576929"/>
              <a:gd name="connsiteY4" fmla="*/ 0 h 1592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929" h="1592961">
                <a:moveTo>
                  <a:pt x="0" y="0"/>
                </a:moveTo>
                <a:lnTo>
                  <a:pt x="2576929" y="0"/>
                </a:lnTo>
                <a:lnTo>
                  <a:pt x="2576929" y="1592961"/>
                </a:lnTo>
                <a:lnTo>
                  <a:pt x="0" y="15929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14300" rIns="0" bIns="76200" numCol="1" spcCol="1270" rtlCol="0" anchor="b" anchorCtr="0">
            <a:noAutofit/>
          </a:bodyPr>
          <a:lstStyle/>
          <a:p>
            <a:pPr marL="0" lvl="0" indent="0" algn="l" defTabSz="533400">
              <a:lnSpc>
                <a:spcPct val="90000"/>
              </a:lnSpc>
              <a:spcBef>
                <a:spcPct val="0"/>
              </a:spcBef>
              <a:spcAft>
                <a:spcPct val="35000"/>
              </a:spcAft>
              <a:buNone/>
            </a:pPr>
            <a:r>
              <a:rPr lang="ja-JP" altLang="en-US" sz="1200" b="0" i="0" kern="1200" dirty="0">
                <a:solidFill>
                  <a:schemeClr val="tx1">
                    <a:lumMod val="65000"/>
                    <a:lumOff val="35000"/>
                  </a:schemeClr>
                </a:solidFill>
                <a:latin typeface="Meiryo UI" panose="020B0604030504040204" pitchFamily="50" charset="-128"/>
                <a:ea typeface="Meiryo UI" panose="020B0604030504040204" pitchFamily="50" charset="-128"/>
              </a:rPr>
              <a:t>スマートフォンの</a:t>
            </a:r>
            <a:r>
              <a:rPr lang="en-US" altLang="ja-JP" sz="1200" b="0" i="0" kern="1200" dirty="0">
                <a:solidFill>
                  <a:schemeClr val="tx1">
                    <a:lumMod val="65000"/>
                    <a:lumOff val="35000"/>
                  </a:schemeClr>
                </a:solidFill>
                <a:latin typeface="Meiryo UI" panose="020B0604030504040204" pitchFamily="50" charset="-128"/>
                <a:ea typeface="Meiryo UI" panose="020B0604030504040204" pitchFamily="50" charset="-128"/>
              </a:rPr>
              <a:t>NFC</a:t>
            </a:r>
            <a:r>
              <a:rPr lang="ja-JP" altLang="en-US" sz="1200" b="0" i="0" kern="1200" dirty="0">
                <a:solidFill>
                  <a:schemeClr val="tx1">
                    <a:lumMod val="65000"/>
                    <a:lumOff val="35000"/>
                  </a:schemeClr>
                </a:solidFill>
                <a:latin typeface="Meiryo UI" panose="020B0604030504040204" pitchFamily="50" charset="-128"/>
                <a:ea typeface="Meiryo UI" panose="020B0604030504040204" pitchFamily="50" charset="-128"/>
              </a:rPr>
              <a:t>機能を使って、マイナンバーカードの中に入っている</a:t>
            </a:r>
            <a:r>
              <a:rPr lang="en-US" altLang="ja-JP" sz="1200" b="0" i="0" kern="1200" dirty="0">
                <a:solidFill>
                  <a:schemeClr val="tx1">
                    <a:lumMod val="65000"/>
                    <a:lumOff val="35000"/>
                  </a:schemeClr>
                </a:solidFill>
                <a:latin typeface="Meiryo UI" panose="020B0604030504040204" pitchFamily="50" charset="-128"/>
                <a:ea typeface="Meiryo UI" panose="020B0604030504040204" pitchFamily="50" charset="-128"/>
              </a:rPr>
              <a:t>IC</a:t>
            </a:r>
            <a:r>
              <a:rPr lang="ja-JP" altLang="en-US" sz="1200" b="0" i="0" kern="1200" dirty="0">
                <a:solidFill>
                  <a:schemeClr val="tx1">
                    <a:lumMod val="65000"/>
                    <a:lumOff val="35000"/>
                  </a:schemeClr>
                </a:solidFill>
                <a:latin typeface="Meiryo UI" panose="020B0604030504040204" pitchFamily="50" charset="-128"/>
                <a:ea typeface="Meiryo UI" panose="020B0604030504040204" pitchFamily="50" charset="-128"/>
              </a:rPr>
              <a:t>チップの情報を読み取る</a:t>
            </a:r>
            <a:endParaRPr lang="ja-JP" altLang="en-US" sz="1200" kern="1200" noProof="0" dirty="0">
              <a:solidFill>
                <a:schemeClr val="tx1">
                  <a:lumMod val="65000"/>
                  <a:lumOff val="35000"/>
                </a:schemeClr>
              </a:solidFill>
              <a:latin typeface="Meiryo UI" panose="020B0604030504040204" pitchFamily="50" charset="-128"/>
              <a:ea typeface="Meiryo UI" panose="020B0604030504040204" pitchFamily="50" charset="-128"/>
            </a:endParaRPr>
          </a:p>
        </p:txBody>
      </p:sp>
      <p:sp>
        <p:nvSpPr>
          <p:cNvPr id="22" name="フリーフォーム: 図形 21">
            <a:extLst>
              <a:ext uri="{FF2B5EF4-FFF2-40B4-BE49-F238E27FC236}">
                <a16:creationId xmlns:a16="http://schemas.microsoft.com/office/drawing/2014/main" id="{8E452A53-D648-387E-AF21-5D5D5CE347A9}"/>
              </a:ext>
            </a:extLst>
          </p:cNvPr>
          <p:cNvSpPr/>
          <p:nvPr/>
        </p:nvSpPr>
        <p:spPr>
          <a:xfrm>
            <a:off x="2680264" y="5531549"/>
            <a:ext cx="2576929" cy="559689"/>
          </a:xfrm>
          <a:custGeom>
            <a:avLst/>
            <a:gdLst>
              <a:gd name="connsiteX0" fmla="*/ 0 w 2576929"/>
              <a:gd name="connsiteY0" fmla="*/ 0 h 559689"/>
              <a:gd name="connsiteX1" fmla="*/ 2576929 w 2576929"/>
              <a:gd name="connsiteY1" fmla="*/ 0 h 559689"/>
              <a:gd name="connsiteX2" fmla="*/ 2576929 w 2576929"/>
              <a:gd name="connsiteY2" fmla="*/ 559689 h 559689"/>
              <a:gd name="connsiteX3" fmla="*/ 0 w 2576929"/>
              <a:gd name="connsiteY3" fmla="*/ 559689 h 559689"/>
              <a:gd name="connsiteX4" fmla="*/ 0 w 2576929"/>
              <a:gd name="connsiteY4" fmla="*/ 0 h 55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929" h="559689">
                <a:moveTo>
                  <a:pt x="0" y="0"/>
                </a:moveTo>
                <a:lnTo>
                  <a:pt x="2576929" y="0"/>
                </a:lnTo>
                <a:lnTo>
                  <a:pt x="2576929" y="559689"/>
                </a:lnTo>
                <a:lnTo>
                  <a:pt x="0" y="5596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101600" bIns="0" numCol="1" spcCol="1270" rtlCol="0" anchor="ctr" anchorCtr="0">
            <a:noAutofit/>
          </a:bodyPr>
          <a:lstStyle/>
          <a:p>
            <a:pPr marL="0" lvl="0" indent="0" algn="l" defTabSz="711200">
              <a:lnSpc>
                <a:spcPct val="90000"/>
              </a:lnSpc>
              <a:spcBef>
                <a:spcPct val="0"/>
              </a:spcBef>
              <a:spcAft>
                <a:spcPct val="35000"/>
              </a:spcAft>
              <a:buNone/>
              <a:defRPr b="1"/>
            </a:pPr>
            <a:r>
              <a:rPr lang="ja-JP" altLang="en-US" sz="1600" b="1" kern="1200" noProof="0" dirty="0">
                <a:solidFill>
                  <a:schemeClr val="tx1">
                    <a:lumMod val="65000"/>
                    <a:lumOff val="35000"/>
                  </a:schemeClr>
                </a:solidFill>
                <a:latin typeface="Meiryo UI" panose="020B0604030504040204" pitchFamily="50" charset="-128"/>
                <a:ea typeface="Meiryo UI" panose="020B0604030504040204" pitchFamily="50" charset="-128"/>
              </a:rPr>
              <a:t>カードを端末にスキャン</a:t>
            </a:r>
            <a:endParaRPr lang="ja-JP" altLang="en-US" sz="1100" kern="1200" noProof="0" dirty="0">
              <a:solidFill>
                <a:schemeClr val="tx1">
                  <a:lumMod val="65000"/>
                  <a:lumOff val="35000"/>
                </a:schemeClr>
              </a:solidFill>
              <a:latin typeface="Meiryo UI" panose="020B0604030504040204" pitchFamily="50" charset="-128"/>
              <a:ea typeface="Meiryo UI" panose="020B0604030504040204" pitchFamily="50" charset="-128"/>
            </a:endParaRPr>
          </a:p>
        </p:txBody>
      </p:sp>
      <p:sp>
        <p:nvSpPr>
          <p:cNvPr id="23" name="直線コネクタ 22">
            <a:extLst>
              <a:ext uri="{FF2B5EF4-FFF2-40B4-BE49-F238E27FC236}">
                <a16:creationId xmlns:a16="http://schemas.microsoft.com/office/drawing/2014/main" id="{ABAC8EE9-67D9-5EC3-97E0-8B1FDEAFE927}"/>
              </a:ext>
            </a:extLst>
          </p:cNvPr>
          <p:cNvSpPr/>
          <p:nvPr/>
        </p:nvSpPr>
        <p:spPr>
          <a:xfrm>
            <a:off x="2402836" y="3938588"/>
            <a:ext cx="0" cy="1592961"/>
          </a:xfrm>
          <a:prstGeom prst="line">
            <a:avLst/>
          </a:prstGeom>
          <a:noFill/>
          <a:ln w="3175" cap="flat" cmpd="sng" algn="ctr">
            <a:solidFill>
              <a:prstClr val="white">
                <a:lumMod val="85000"/>
              </a:prstClr>
            </a:solidFill>
            <a:prstDash val="solid"/>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ja-JP" altLang="en-US"/>
          </a:p>
        </p:txBody>
      </p:sp>
      <p:sp>
        <p:nvSpPr>
          <p:cNvPr id="24" name="楕円 23">
            <a:extLst>
              <a:ext uri="{FF2B5EF4-FFF2-40B4-BE49-F238E27FC236}">
                <a16:creationId xmlns:a16="http://schemas.microsoft.com/office/drawing/2014/main" id="{455124CC-2E4C-54EB-2992-15AEF91C08AC}"/>
              </a:ext>
            </a:extLst>
          </p:cNvPr>
          <p:cNvSpPr/>
          <p:nvPr/>
        </p:nvSpPr>
        <p:spPr>
          <a:xfrm>
            <a:off x="2355317" y="3888215"/>
            <a:ext cx="99873" cy="100744"/>
          </a:xfrm>
          <a:prstGeom prst="ellipse">
            <a:avLst/>
          </a:prstGeom>
          <a:solidFill>
            <a:schemeClr val="accent1">
              <a:hueOff val="0"/>
              <a:satOff val="0"/>
              <a:lumOff val="0"/>
              <a:alphaOff val="0"/>
            </a:schemeClr>
          </a:solidFill>
          <a:ln w="635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ja-JP" altLang="en-US"/>
          </a:p>
        </p:txBody>
      </p:sp>
      <p:sp>
        <p:nvSpPr>
          <p:cNvPr id="25" name="楕円 24">
            <a:extLst>
              <a:ext uri="{FF2B5EF4-FFF2-40B4-BE49-F238E27FC236}">
                <a16:creationId xmlns:a16="http://schemas.microsoft.com/office/drawing/2014/main" id="{87934D01-6F19-FE1E-2337-7C76BC5B6699}"/>
              </a:ext>
            </a:extLst>
          </p:cNvPr>
          <p:cNvSpPr/>
          <p:nvPr/>
        </p:nvSpPr>
        <p:spPr>
          <a:xfrm rot="8100000">
            <a:off x="3765348" y="1869611"/>
            <a:ext cx="392341" cy="392341"/>
          </a:xfrm>
          <a:prstGeom prst="ellipse">
            <a:avLst/>
          </a:prstGeom>
          <a:solidFill>
            <a:schemeClr val="accent3"/>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ja-JP" altLang="en-US"/>
          </a:p>
        </p:txBody>
      </p:sp>
      <p:sp>
        <p:nvSpPr>
          <p:cNvPr id="26" name="星: 12 pt 25">
            <a:extLst>
              <a:ext uri="{FF2B5EF4-FFF2-40B4-BE49-F238E27FC236}">
                <a16:creationId xmlns:a16="http://schemas.microsoft.com/office/drawing/2014/main" id="{EDEB3783-0567-E07B-5CE4-45722EE091C0}"/>
              </a:ext>
            </a:extLst>
          </p:cNvPr>
          <p:cNvSpPr/>
          <p:nvPr/>
        </p:nvSpPr>
        <p:spPr>
          <a:xfrm>
            <a:off x="3808933" y="1913197"/>
            <a:ext cx="305170" cy="305170"/>
          </a:xfrm>
          <a:prstGeom prst="star12">
            <a:avLst/>
          </a:prstGeom>
          <a:solidFill>
            <a:schemeClr val="lt1">
              <a:hueOff val="0"/>
              <a:satOff val="0"/>
              <a:lumOff val="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ja-JP" altLang="en-US"/>
          </a:p>
        </p:txBody>
      </p:sp>
      <p:sp>
        <p:nvSpPr>
          <p:cNvPr id="27" name="フリーフォーム: 図形 26">
            <a:extLst>
              <a:ext uri="{FF2B5EF4-FFF2-40B4-BE49-F238E27FC236}">
                <a16:creationId xmlns:a16="http://schemas.microsoft.com/office/drawing/2014/main" id="{0EA29D4D-D938-4DD1-F7B8-B2AE7B90F312}"/>
              </a:ext>
            </a:extLst>
          </p:cNvPr>
          <p:cNvSpPr/>
          <p:nvPr/>
        </p:nvSpPr>
        <p:spPr>
          <a:xfrm>
            <a:off x="4238946" y="2345626"/>
            <a:ext cx="2576929" cy="1592961"/>
          </a:xfrm>
          <a:custGeom>
            <a:avLst/>
            <a:gdLst>
              <a:gd name="connsiteX0" fmla="*/ 0 w 2576929"/>
              <a:gd name="connsiteY0" fmla="*/ 0 h 1592961"/>
              <a:gd name="connsiteX1" fmla="*/ 2576929 w 2576929"/>
              <a:gd name="connsiteY1" fmla="*/ 0 h 1592961"/>
              <a:gd name="connsiteX2" fmla="*/ 2576929 w 2576929"/>
              <a:gd name="connsiteY2" fmla="*/ 1592961 h 1592961"/>
              <a:gd name="connsiteX3" fmla="*/ 0 w 2576929"/>
              <a:gd name="connsiteY3" fmla="*/ 1592961 h 1592961"/>
              <a:gd name="connsiteX4" fmla="*/ 0 w 2576929"/>
              <a:gd name="connsiteY4" fmla="*/ 0 h 1592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929" h="1592961">
                <a:moveTo>
                  <a:pt x="0" y="0"/>
                </a:moveTo>
                <a:lnTo>
                  <a:pt x="2576929" y="0"/>
                </a:lnTo>
                <a:lnTo>
                  <a:pt x="2576929" y="1592961"/>
                </a:lnTo>
                <a:lnTo>
                  <a:pt x="0" y="15929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76200" rIns="76200" bIns="114300" numCol="1" spcCol="1270" rtlCol="0" anchor="t" anchorCtr="0">
            <a:noAutofit/>
          </a:bodyPr>
          <a:lstStyle/>
          <a:p>
            <a:pPr marL="0" lvl="0" indent="0" algn="l" defTabSz="533400">
              <a:lnSpc>
                <a:spcPct val="90000"/>
              </a:lnSpc>
              <a:spcBef>
                <a:spcPct val="0"/>
              </a:spcBef>
              <a:spcAft>
                <a:spcPct val="35000"/>
              </a:spcAft>
              <a:buNone/>
            </a:pPr>
            <a:r>
              <a:rPr kumimoji="1" lang="ja-JP" altLang="ja-JP" sz="1200" i="0" kern="1200" noProof="0" dirty="0">
                <a:solidFill>
                  <a:schemeClr val="tx1">
                    <a:lumMod val="65000"/>
                    <a:lumOff val="35000"/>
                  </a:schemeClr>
                </a:solidFill>
                <a:latin typeface="Meiryo UI" panose="020B0604030504040204" pitchFamily="50" charset="-128"/>
                <a:ea typeface="Meiryo UI" panose="020B0604030504040204" pitchFamily="50" charset="-128"/>
              </a:rPr>
              <a:t>利用者証明用電子証明書（基本４情報の記載なし）を用いて、利用者本人であることのみを証明する仕組み</a:t>
            </a:r>
            <a:endParaRPr kumimoji="1" lang="en-US" altLang="ja-JP" sz="1200" i="0" kern="1200" noProof="0" dirty="0">
              <a:solidFill>
                <a:schemeClr val="tx1">
                  <a:lumMod val="65000"/>
                  <a:lumOff val="35000"/>
                </a:schemeClr>
              </a:solidFill>
              <a:latin typeface="Meiryo UI" panose="020B0604030504040204" pitchFamily="50" charset="-128"/>
              <a:ea typeface="Meiryo UI" panose="020B0604030504040204" pitchFamily="50" charset="-128"/>
            </a:endParaRPr>
          </a:p>
          <a:p>
            <a:pPr marL="0" lvl="0" indent="0" algn="l" defTabSz="533400">
              <a:lnSpc>
                <a:spcPct val="90000"/>
              </a:lnSpc>
              <a:spcBef>
                <a:spcPct val="0"/>
              </a:spcBef>
              <a:spcAft>
                <a:spcPct val="35000"/>
              </a:spcAft>
              <a:buNone/>
            </a:pPr>
            <a:r>
              <a:rPr kumimoji="1" lang="ja-JP" altLang="en-US" sz="1200" i="0" kern="1200" noProof="0" dirty="0">
                <a:solidFill>
                  <a:schemeClr val="tx1">
                    <a:lumMod val="65000"/>
                    <a:lumOff val="35000"/>
                  </a:schemeClr>
                </a:solidFill>
                <a:latin typeface="Meiryo UI" panose="020B0604030504040204" pitchFamily="50" charset="-128"/>
                <a:ea typeface="Meiryo UI" panose="020B0604030504040204" pitchFamily="50" charset="-128"/>
              </a:rPr>
              <a:t>＝</a:t>
            </a:r>
            <a:r>
              <a:rPr kumimoji="1" lang="ja-JP" altLang="ja-JP" sz="1200" i="0" kern="1200" noProof="0" dirty="0">
                <a:solidFill>
                  <a:schemeClr val="tx1">
                    <a:lumMod val="65000"/>
                    <a:lumOff val="35000"/>
                  </a:schemeClr>
                </a:solidFill>
                <a:latin typeface="Meiryo UI" panose="020B0604030504040204" pitchFamily="50" charset="-128"/>
                <a:ea typeface="Meiryo UI" panose="020B0604030504040204" pitchFamily="50" charset="-128"/>
              </a:rPr>
              <a:t>本人であることの認証手段として利用</a:t>
            </a:r>
            <a:endParaRPr lang="en-US" altLang="ja-JP" sz="1200" i="0" kern="1200" noProof="0" dirty="0">
              <a:solidFill>
                <a:schemeClr val="tx1">
                  <a:lumMod val="65000"/>
                  <a:lumOff val="35000"/>
                </a:schemeClr>
              </a:solidFill>
              <a:latin typeface="Meiryo UI" panose="020B0604030504040204" pitchFamily="50" charset="-128"/>
              <a:ea typeface="Meiryo UI" panose="020B0604030504040204" pitchFamily="50" charset="-128"/>
            </a:endParaRPr>
          </a:p>
        </p:txBody>
      </p:sp>
      <p:sp>
        <p:nvSpPr>
          <p:cNvPr id="28" name="フリーフォーム: 図形 27">
            <a:extLst>
              <a:ext uri="{FF2B5EF4-FFF2-40B4-BE49-F238E27FC236}">
                <a16:creationId xmlns:a16="http://schemas.microsoft.com/office/drawing/2014/main" id="{10A3C517-464D-4EB1-7D69-510BCDA2A27C}"/>
              </a:ext>
            </a:extLst>
          </p:cNvPr>
          <p:cNvSpPr/>
          <p:nvPr/>
        </p:nvSpPr>
        <p:spPr>
          <a:xfrm>
            <a:off x="4238946" y="1785937"/>
            <a:ext cx="2576929" cy="559689"/>
          </a:xfrm>
          <a:custGeom>
            <a:avLst/>
            <a:gdLst>
              <a:gd name="connsiteX0" fmla="*/ 0 w 2576929"/>
              <a:gd name="connsiteY0" fmla="*/ 0 h 559689"/>
              <a:gd name="connsiteX1" fmla="*/ 2576929 w 2576929"/>
              <a:gd name="connsiteY1" fmla="*/ 0 h 559689"/>
              <a:gd name="connsiteX2" fmla="*/ 2576929 w 2576929"/>
              <a:gd name="connsiteY2" fmla="*/ 559689 h 559689"/>
              <a:gd name="connsiteX3" fmla="*/ 0 w 2576929"/>
              <a:gd name="connsiteY3" fmla="*/ 559689 h 559689"/>
              <a:gd name="connsiteX4" fmla="*/ 0 w 2576929"/>
              <a:gd name="connsiteY4" fmla="*/ 0 h 55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929" h="559689">
                <a:moveTo>
                  <a:pt x="0" y="0"/>
                </a:moveTo>
                <a:lnTo>
                  <a:pt x="2576929" y="0"/>
                </a:lnTo>
                <a:lnTo>
                  <a:pt x="2576929" y="559689"/>
                </a:lnTo>
                <a:lnTo>
                  <a:pt x="0" y="5596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101600" bIns="0" numCol="1" spcCol="1270" rtlCol="0" anchor="ctr" anchorCtr="0">
            <a:noAutofit/>
          </a:bodyPr>
          <a:lstStyle/>
          <a:p>
            <a:pPr marL="0" lvl="0" indent="0" algn="l" defTabSz="711200">
              <a:lnSpc>
                <a:spcPct val="90000"/>
              </a:lnSpc>
              <a:spcBef>
                <a:spcPct val="0"/>
              </a:spcBef>
              <a:spcAft>
                <a:spcPct val="35000"/>
              </a:spcAft>
              <a:buNone/>
              <a:defRPr b="1"/>
            </a:pPr>
            <a:r>
              <a:rPr lang="ja-JP" altLang="en-US" sz="1600" b="0" i="1" kern="1200" noProof="0" dirty="0">
                <a:solidFill>
                  <a:schemeClr val="tx1">
                    <a:lumMod val="65000"/>
                    <a:lumOff val="35000"/>
                  </a:schemeClr>
                </a:solidFill>
                <a:latin typeface="Meiryo UI" panose="020B0604030504040204" pitchFamily="50" charset="-128"/>
                <a:ea typeface="Meiryo UI" panose="020B0604030504040204" pitchFamily="50" charset="-128"/>
              </a:rPr>
              <a:t>アカウントとマイナンバーが連携</a:t>
            </a:r>
          </a:p>
        </p:txBody>
      </p:sp>
      <p:sp>
        <p:nvSpPr>
          <p:cNvPr id="29" name="直線コネクタ 28">
            <a:extLst>
              <a:ext uri="{FF2B5EF4-FFF2-40B4-BE49-F238E27FC236}">
                <a16:creationId xmlns:a16="http://schemas.microsoft.com/office/drawing/2014/main" id="{0DFA4C38-907D-1607-E85F-6424B89C1ED2}"/>
              </a:ext>
            </a:extLst>
          </p:cNvPr>
          <p:cNvSpPr/>
          <p:nvPr/>
        </p:nvSpPr>
        <p:spPr>
          <a:xfrm>
            <a:off x="3961518" y="2345626"/>
            <a:ext cx="0" cy="1592961"/>
          </a:xfrm>
          <a:prstGeom prst="line">
            <a:avLst/>
          </a:prstGeom>
          <a:noFill/>
          <a:ln w="114300" cap="rnd" cmpd="sng" algn="ctr">
            <a:solidFill>
              <a:schemeClr val="bg1">
                <a:lumMod val="95000"/>
              </a:schemeClr>
            </a:solidFill>
            <a:prstDash val="sysDot"/>
            <a:round/>
          </a:ln>
          <a:effectLst/>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ja-JP" altLang="en-US"/>
          </a:p>
        </p:txBody>
      </p:sp>
      <p:sp>
        <p:nvSpPr>
          <p:cNvPr id="30" name="楕円 29">
            <a:extLst>
              <a:ext uri="{FF2B5EF4-FFF2-40B4-BE49-F238E27FC236}">
                <a16:creationId xmlns:a16="http://schemas.microsoft.com/office/drawing/2014/main" id="{600024A9-6435-E010-DB37-90AA90DC5FF9}"/>
              </a:ext>
            </a:extLst>
          </p:cNvPr>
          <p:cNvSpPr/>
          <p:nvPr/>
        </p:nvSpPr>
        <p:spPr>
          <a:xfrm>
            <a:off x="3913999" y="3888215"/>
            <a:ext cx="99873" cy="100744"/>
          </a:xfrm>
          <a:prstGeom prst="ellipse">
            <a:avLst/>
          </a:prstGeom>
          <a:solidFill>
            <a:schemeClr val="accent3"/>
          </a:solidFill>
          <a:ln w="635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ja-JP" altLang="en-US"/>
          </a:p>
        </p:txBody>
      </p:sp>
      <p:sp>
        <p:nvSpPr>
          <p:cNvPr id="32" name="円: 塗りつぶしなし 31">
            <a:extLst>
              <a:ext uri="{FF2B5EF4-FFF2-40B4-BE49-F238E27FC236}">
                <a16:creationId xmlns:a16="http://schemas.microsoft.com/office/drawing/2014/main" id="{797C9834-49DB-5AAE-6681-9829F0775614}"/>
              </a:ext>
            </a:extLst>
          </p:cNvPr>
          <p:cNvSpPr/>
          <p:nvPr/>
        </p:nvSpPr>
        <p:spPr>
          <a:xfrm>
            <a:off x="9510051" y="1375034"/>
            <a:ext cx="305170" cy="305170"/>
          </a:xfrm>
          <a:prstGeom prst="donut">
            <a:avLst/>
          </a:prstGeom>
          <a:solidFill>
            <a:schemeClr val="lt1">
              <a:hueOff val="0"/>
              <a:satOff val="0"/>
              <a:lumOff val="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ja-JP" altLang="en-US"/>
          </a:p>
        </p:txBody>
      </p:sp>
      <p:sp>
        <p:nvSpPr>
          <p:cNvPr id="33" name="フリーフォーム: 図形 32">
            <a:extLst>
              <a:ext uri="{FF2B5EF4-FFF2-40B4-BE49-F238E27FC236}">
                <a16:creationId xmlns:a16="http://schemas.microsoft.com/office/drawing/2014/main" id="{EC073D9F-34A2-B466-148B-618528C3D488}"/>
              </a:ext>
            </a:extLst>
          </p:cNvPr>
          <p:cNvSpPr/>
          <p:nvPr/>
        </p:nvSpPr>
        <p:spPr>
          <a:xfrm>
            <a:off x="5797628" y="3938588"/>
            <a:ext cx="2576929" cy="1592961"/>
          </a:xfrm>
          <a:custGeom>
            <a:avLst/>
            <a:gdLst>
              <a:gd name="connsiteX0" fmla="*/ 0 w 2576929"/>
              <a:gd name="connsiteY0" fmla="*/ 0 h 1592961"/>
              <a:gd name="connsiteX1" fmla="*/ 2576929 w 2576929"/>
              <a:gd name="connsiteY1" fmla="*/ 0 h 1592961"/>
              <a:gd name="connsiteX2" fmla="*/ 2576929 w 2576929"/>
              <a:gd name="connsiteY2" fmla="*/ 1592961 h 1592961"/>
              <a:gd name="connsiteX3" fmla="*/ 0 w 2576929"/>
              <a:gd name="connsiteY3" fmla="*/ 1592961 h 1592961"/>
              <a:gd name="connsiteX4" fmla="*/ 0 w 2576929"/>
              <a:gd name="connsiteY4" fmla="*/ 0 h 1592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929" h="1592961">
                <a:moveTo>
                  <a:pt x="0" y="0"/>
                </a:moveTo>
                <a:lnTo>
                  <a:pt x="2576929" y="0"/>
                </a:lnTo>
                <a:lnTo>
                  <a:pt x="2576929" y="1592961"/>
                </a:lnTo>
                <a:lnTo>
                  <a:pt x="0" y="15929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14300" rIns="0" bIns="76200" numCol="1" spcCol="1270" rtlCol="0" anchor="b" anchorCtr="0">
            <a:noAutofit/>
          </a:bodyPr>
          <a:lstStyle/>
          <a:p>
            <a:pPr marL="0" lvl="0" indent="0" algn="l" defTabSz="533400">
              <a:lnSpc>
                <a:spcPct val="90000"/>
              </a:lnSpc>
              <a:spcBef>
                <a:spcPct val="0"/>
              </a:spcBef>
              <a:spcAft>
                <a:spcPct val="35000"/>
              </a:spcAft>
              <a:buNone/>
            </a:pPr>
            <a:endParaRPr lang="ja-JP" altLang="en-US" sz="1200" kern="1200" noProof="0" dirty="0">
              <a:solidFill>
                <a:schemeClr val="tx1">
                  <a:lumMod val="65000"/>
                  <a:lumOff val="35000"/>
                </a:schemeClr>
              </a:solidFill>
              <a:latin typeface="Meiryo UI" panose="020B0604030504040204" pitchFamily="50" charset="-128"/>
              <a:ea typeface="Meiryo UI" panose="020B0604030504040204" pitchFamily="50" charset="-128"/>
            </a:endParaRPr>
          </a:p>
        </p:txBody>
      </p:sp>
      <p:sp>
        <p:nvSpPr>
          <p:cNvPr id="34" name="フリーフォーム: 図形 33">
            <a:extLst>
              <a:ext uri="{FF2B5EF4-FFF2-40B4-BE49-F238E27FC236}">
                <a16:creationId xmlns:a16="http://schemas.microsoft.com/office/drawing/2014/main" id="{7044203C-A367-6CEC-5E28-795480E76A48}"/>
              </a:ext>
            </a:extLst>
          </p:cNvPr>
          <p:cNvSpPr/>
          <p:nvPr/>
        </p:nvSpPr>
        <p:spPr>
          <a:xfrm>
            <a:off x="5797628" y="5531549"/>
            <a:ext cx="2576929" cy="559689"/>
          </a:xfrm>
          <a:custGeom>
            <a:avLst/>
            <a:gdLst>
              <a:gd name="connsiteX0" fmla="*/ 0 w 2576929"/>
              <a:gd name="connsiteY0" fmla="*/ 0 h 559689"/>
              <a:gd name="connsiteX1" fmla="*/ 2576929 w 2576929"/>
              <a:gd name="connsiteY1" fmla="*/ 0 h 559689"/>
              <a:gd name="connsiteX2" fmla="*/ 2576929 w 2576929"/>
              <a:gd name="connsiteY2" fmla="*/ 559689 h 559689"/>
              <a:gd name="connsiteX3" fmla="*/ 0 w 2576929"/>
              <a:gd name="connsiteY3" fmla="*/ 559689 h 559689"/>
              <a:gd name="connsiteX4" fmla="*/ 0 w 2576929"/>
              <a:gd name="connsiteY4" fmla="*/ 0 h 55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929" h="559689">
                <a:moveTo>
                  <a:pt x="0" y="0"/>
                </a:moveTo>
                <a:lnTo>
                  <a:pt x="2576929" y="0"/>
                </a:lnTo>
                <a:lnTo>
                  <a:pt x="2576929" y="559689"/>
                </a:lnTo>
                <a:lnTo>
                  <a:pt x="0" y="5596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69850" bIns="0" numCol="1" spcCol="1270" rtlCol="0" anchor="ctr" anchorCtr="0">
            <a:noAutofit/>
          </a:bodyPr>
          <a:lstStyle/>
          <a:p>
            <a:pPr marL="0" lvl="0" indent="0" algn="l" defTabSz="488950">
              <a:lnSpc>
                <a:spcPct val="90000"/>
              </a:lnSpc>
              <a:spcBef>
                <a:spcPct val="0"/>
              </a:spcBef>
              <a:spcAft>
                <a:spcPct val="35000"/>
              </a:spcAft>
              <a:buNone/>
              <a:defRPr b="1"/>
            </a:pPr>
            <a:endParaRPr lang="ja-JP" altLang="en-US" sz="1100" kern="1200" noProof="0" dirty="0">
              <a:solidFill>
                <a:schemeClr val="tx1">
                  <a:lumMod val="65000"/>
                  <a:lumOff val="35000"/>
                </a:schemeClr>
              </a:solidFill>
              <a:latin typeface="Meiryo UI" panose="020B0604030504040204" pitchFamily="50" charset="-128"/>
              <a:ea typeface="Meiryo UI" panose="020B0604030504040204" pitchFamily="50" charset="-128"/>
            </a:endParaRPr>
          </a:p>
        </p:txBody>
      </p:sp>
      <p:sp>
        <p:nvSpPr>
          <p:cNvPr id="37" name="涙形 36">
            <a:extLst>
              <a:ext uri="{FF2B5EF4-FFF2-40B4-BE49-F238E27FC236}">
                <a16:creationId xmlns:a16="http://schemas.microsoft.com/office/drawing/2014/main" id="{549C3F64-2B16-78EA-78DA-26EAA84A1162}"/>
              </a:ext>
            </a:extLst>
          </p:cNvPr>
          <p:cNvSpPr/>
          <p:nvPr/>
        </p:nvSpPr>
        <p:spPr>
          <a:xfrm rot="8100000">
            <a:off x="6882711" y="1869611"/>
            <a:ext cx="392341" cy="392341"/>
          </a:xfrm>
          <a:prstGeom prst="teardrop">
            <a:avLst>
              <a:gd name="adj" fmla="val 115000"/>
            </a:avLst>
          </a:prstGeom>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sp>
        <p:nvSpPr>
          <p:cNvPr id="38" name="円: 塗りつぶしなし 37">
            <a:extLst>
              <a:ext uri="{FF2B5EF4-FFF2-40B4-BE49-F238E27FC236}">
                <a16:creationId xmlns:a16="http://schemas.microsoft.com/office/drawing/2014/main" id="{5165DF9E-5F30-F599-3F85-4E7A728B0CCF}"/>
              </a:ext>
            </a:extLst>
          </p:cNvPr>
          <p:cNvSpPr/>
          <p:nvPr/>
        </p:nvSpPr>
        <p:spPr>
          <a:xfrm>
            <a:off x="6926297" y="1913197"/>
            <a:ext cx="305170" cy="305170"/>
          </a:xfrm>
          <a:prstGeom prst="donut">
            <a:avLst/>
          </a:prstGeom>
          <a:solidFill>
            <a:schemeClr val="lt1">
              <a:hueOff val="0"/>
              <a:satOff val="0"/>
              <a:lumOff val="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ja-JP" altLang="en-US"/>
          </a:p>
        </p:txBody>
      </p:sp>
      <p:sp>
        <p:nvSpPr>
          <p:cNvPr id="39" name="フリーフォーム: 図形 38">
            <a:extLst>
              <a:ext uri="{FF2B5EF4-FFF2-40B4-BE49-F238E27FC236}">
                <a16:creationId xmlns:a16="http://schemas.microsoft.com/office/drawing/2014/main" id="{00DF7160-BE68-C53E-D9A7-A0191EE11B1A}"/>
              </a:ext>
            </a:extLst>
          </p:cNvPr>
          <p:cNvSpPr/>
          <p:nvPr/>
        </p:nvSpPr>
        <p:spPr>
          <a:xfrm>
            <a:off x="7356310" y="2345626"/>
            <a:ext cx="2576929" cy="1592961"/>
          </a:xfrm>
          <a:custGeom>
            <a:avLst/>
            <a:gdLst>
              <a:gd name="connsiteX0" fmla="*/ 0 w 2576929"/>
              <a:gd name="connsiteY0" fmla="*/ 0 h 1592961"/>
              <a:gd name="connsiteX1" fmla="*/ 2576929 w 2576929"/>
              <a:gd name="connsiteY1" fmla="*/ 0 h 1592961"/>
              <a:gd name="connsiteX2" fmla="*/ 2576929 w 2576929"/>
              <a:gd name="connsiteY2" fmla="*/ 1592961 h 1592961"/>
              <a:gd name="connsiteX3" fmla="*/ 0 w 2576929"/>
              <a:gd name="connsiteY3" fmla="*/ 1592961 h 1592961"/>
              <a:gd name="connsiteX4" fmla="*/ 0 w 2576929"/>
              <a:gd name="connsiteY4" fmla="*/ 0 h 1592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929" h="1592961">
                <a:moveTo>
                  <a:pt x="0" y="0"/>
                </a:moveTo>
                <a:lnTo>
                  <a:pt x="2576929" y="0"/>
                </a:lnTo>
                <a:lnTo>
                  <a:pt x="2576929" y="1592961"/>
                </a:lnTo>
                <a:lnTo>
                  <a:pt x="0" y="15929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76200" rIns="76200" bIns="114300" numCol="1" spcCol="1270" rtlCol="0" anchor="t" anchorCtr="0">
            <a:noAutofit/>
          </a:bodyPr>
          <a:lstStyle/>
          <a:p>
            <a:pPr marL="0" lvl="0" indent="0" algn="l" defTabSz="533400">
              <a:lnSpc>
                <a:spcPct val="90000"/>
              </a:lnSpc>
              <a:spcBef>
                <a:spcPct val="0"/>
              </a:spcBef>
              <a:spcAft>
                <a:spcPct val="35000"/>
              </a:spcAft>
              <a:buNone/>
            </a:pPr>
            <a:r>
              <a:rPr lang="ja-JP" altLang="en-US" sz="1200" kern="1200" noProof="0" dirty="0">
                <a:solidFill>
                  <a:schemeClr val="tx1">
                    <a:lumMod val="65000"/>
                    <a:lumOff val="35000"/>
                  </a:schemeClr>
                </a:solidFill>
                <a:latin typeface="Meiryo UI" panose="020B0604030504040204" pitchFamily="50" charset="-128"/>
                <a:ea typeface="Meiryo UI" panose="020B0604030504040204" pitchFamily="50" charset="-128"/>
              </a:rPr>
              <a:t>連携時と同じようにマイナンバーカードをスキャンすることで、ブロックチェーン上で記録されているチケット所有者がチケットを利用することを保証</a:t>
            </a:r>
          </a:p>
        </p:txBody>
      </p:sp>
      <p:sp>
        <p:nvSpPr>
          <p:cNvPr id="40" name="フリーフォーム: 図形 39">
            <a:extLst>
              <a:ext uri="{FF2B5EF4-FFF2-40B4-BE49-F238E27FC236}">
                <a16:creationId xmlns:a16="http://schemas.microsoft.com/office/drawing/2014/main" id="{11DC5F2F-5624-A45E-3840-30FEC4E4F00D}"/>
              </a:ext>
            </a:extLst>
          </p:cNvPr>
          <p:cNvSpPr/>
          <p:nvPr/>
        </p:nvSpPr>
        <p:spPr>
          <a:xfrm>
            <a:off x="7356310" y="1785937"/>
            <a:ext cx="2576929" cy="559689"/>
          </a:xfrm>
          <a:custGeom>
            <a:avLst/>
            <a:gdLst>
              <a:gd name="connsiteX0" fmla="*/ 0 w 2576929"/>
              <a:gd name="connsiteY0" fmla="*/ 0 h 559689"/>
              <a:gd name="connsiteX1" fmla="*/ 2576929 w 2576929"/>
              <a:gd name="connsiteY1" fmla="*/ 0 h 559689"/>
              <a:gd name="connsiteX2" fmla="*/ 2576929 w 2576929"/>
              <a:gd name="connsiteY2" fmla="*/ 559689 h 559689"/>
              <a:gd name="connsiteX3" fmla="*/ 0 w 2576929"/>
              <a:gd name="connsiteY3" fmla="*/ 559689 h 559689"/>
              <a:gd name="connsiteX4" fmla="*/ 0 w 2576929"/>
              <a:gd name="connsiteY4" fmla="*/ 0 h 55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929" h="559689">
                <a:moveTo>
                  <a:pt x="0" y="0"/>
                </a:moveTo>
                <a:lnTo>
                  <a:pt x="2576929" y="0"/>
                </a:lnTo>
                <a:lnTo>
                  <a:pt x="2576929" y="559689"/>
                </a:lnTo>
                <a:lnTo>
                  <a:pt x="0" y="5596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101600" bIns="0" numCol="1" spcCol="1270" rtlCol="0" anchor="ctr" anchorCtr="0">
            <a:noAutofit/>
          </a:bodyPr>
          <a:lstStyle/>
          <a:p>
            <a:pPr marL="0" lvl="0" indent="0" algn="l" defTabSz="711200">
              <a:lnSpc>
                <a:spcPct val="90000"/>
              </a:lnSpc>
              <a:spcBef>
                <a:spcPct val="0"/>
              </a:spcBef>
              <a:spcAft>
                <a:spcPct val="35000"/>
              </a:spcAft>
              <a:buNone/>
              <a:defRPr b="1"/>
            </a:pPr>
            <a:r>
              <a:rPr lang="ja-JP" altLang="en-US" sz="1600" b="1" kern="1200" noProof="0" dirty="0">
                <a:solidFill>
                  <a:schemeClr val="tx1">
                    <a:lumMod val="65000"/>
                    <a:lumOff val="35000"/>
                  </a:schemeClr>
                </a:solidFill>
                <a:latin typeface="Meiryo UI" panose="020B0604030504040204" pitchFamily="50" charset="-128"/>
                <a:ea typeface="Meiryo UI" panose="020B0604030504040204" pitchFamily="50" charset="-128"/>
              </a:rPr>
              <a:t>チケットの</a:t>
            </a:r>
            <a:r>
              <a:rPr lang="en-US" altLang="ja-JP" sz="1600" b="1" kern="1200" noProof="0" dirty="0">
                <a:solidFill>
                  <a:schemeClr val="tx1">
                    <a:lumMod val="65000"/>
                    <a:lumOff val="35000"/>
                  </a:schemeClr>
                </a:solidFill>
                <a:latin typeface="Meiryo UI" panose="020B0604030504040204" pitchFamily="50" charset="-128"/>
                <a:ea typeface="Meiryo UI" panose="020B0604030504040204" pitchFamily="50" charset="-128"/>
              </a:rPr>
              <a:t>QR</a:t>
            </a:r>
            <a:r>
              <a:rPr lang="ja-JP" altLang="en-US" sz="1600" b="1" kern="1200" noProof="0" dirty="0">
                <a:solidFill>
                  <a:schemeClr val="tx1">
                    <a:lumMod val="65000"/>
                    <a:lumOff val="35000"/>
                  </a:schemeClr>
                </a:solidFill>
                <a:latin typeface="Meiryo UI" panose="020B0604030504040204" pitchFamily="50" charset="-128"/>
                <a:ea typeface="Meiryo UI" panose="020B0604030504040204" pitchFamily="50" charset="-128"/>
              </a:rPr>
              <a:t>コード表示</a:t>
            </a:r>
            <a:endParaRPr lang="ja-JP" altLang="en-US" sz="1600" kern="1200" noProof="0" dirty="0">
              <a:solidFill>
                <a:schemeClr val="tx1">
                  <a:lumMod val="65000"/>
                  <a:lumOff val="35000"/>
                </a:schemeClr>
              </a:solidFill>
              <a:latin typeface="Meiryo UI" panose="020B0604030504040204" pitchFamily="50" charset="-128"/>
              <a:ea typeface="Meiryo UI" panose="020B0604030504040204" pitchFamily="50" charset="-128"/>
            </a:endParaRPr>
          </a:p>
        </p:txBody>
      </p:sp>
      <p:sp>
        <p:nvSpPr>
          <p:cNvPr id="41" name="直線コネクタ 40">
            <a:extLst>
              <a:ext uri="{FF2B5EF4-FFF2-40B4-BE49-F238E27FC236}">
                <a16:creationId xmlns:a16="http://schemas.microsoft.com/office/drawing/2014/main" id="{5FDA49D6-4B67-3AC4-254E-5B4F9E6CA510}"/>
              </a:ext>
            </a:extLst>
          </p:cNvPr>
          <p:cNvSpPr/>
          <p:nvPr/>
        </p:nvSpPr>
        <p:spPr>
          <a:xfrm>
            <a:off x="7078882" y="2345626"/>
            <a:ext cx="0" cy="1592961"/>
          </a:xfrm>
          <a:prstGeom prst="line">
            <a:avLst/>
          </a:prstGeom>
          <a:noFill/>
          <a:ln w="3175" cap="flat" cmpd="sng" algn="ctr">
            <a:solidFill>
              <a:prstClr val="white">
                <a:lumMod val="85000"/>
              </a:prstClr>
            </a:solidFill>
            <a:prstDash val="solid"/>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ja-JP" altLang="en-US"/>
          </a:p>
        </p:txBody>
      </p:sp>
      <p:sp>
        <p:nvSpPr>
          <p:cNvPr id="42" name="楕円 41">
            <a:extLst>
              <a:ext uri="{FF2B5EF4-FFF2-40B4-BE49-F238E27FC236}">
                <a16:creationId xmlns:a16="http://schemas.microsoft.com/office/drawing/2014/main" id="{BB2B8263-87FC-B1AD-59B9-23AE0A588EC4}"/>
              </a:ext>
            </a:extLst>
          </p:cNvPr>
          <p:cNvSpPr/>
          <p:nvPr/>
        </p:nvSpPr>
        <p:spPr>
          <a:xfrm>
            <a:off x="7031362" y="3888215"/>
            <a:ext cx="99873" cy="100744"/>
          </a:xfrm>
          <a:prstGeom prst="ellipse">
            <a:avLst/>
          </a:prstGeom>
          <a:solidFill>
            <a:schemeClr val="accent1">
              <a:hueOff val="0"/>
              <a:satOff val="0"/>
              <a:lumOff val="0"/>
              <a:alphaOff val="0"/>
            </a:schemeClr>
          </a:solidFill>
          <a:ln w="635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ja-JP" altLang="en-US"/>
          </a:p>
        </p:txBody>
      </p:sp>
      <p:sp>
        <p:nvSpPr>
          <p:cNvPr id="43" name="楕円 42">
            <a:extLst>
              <a:ext uri="{FF2B5EF4-FFF2-40B4-BE49-F238E27FC236}">
                <a16:creationId xmlns:a16="http://schemas.microsoft.com/office/drawing/2014/main" id="{95BDAD78-0B3C-14CC-3512-509D269FD65A}"/>
              </a:ext>
            </a:extLst>
          </p:cNvPr>
          <p:cNvSpPr/>
          <p:nvPr/>
        </p:nvSpPr>
        <p:spPr>
          <a:xfrm rot="18900000">
            <a:off x="8441393" y="5615223"/>
            <a:ext cx="392341" cy="392341"/>
          </a:xfrm>
          <a:prstGeom prst="ellipse">
            <a:avLst/>
          </a:prstGeom>
          <a:solidFill>
            <a:schemeClr val="accent3"/>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ja-JP" altLang="en-US"/>
          </a:p>
        </p:txBody>
      </p:sp>
      <p:sp>
        <p:nvSpPr>
          <p:cNvPr id="44" name="星: 12 pt 43">
            <a:extLst>
              <a:ext uri="{FF2B5EF4-FFF2-40B4-BE49-F238E27FC236}">
                <a16:creationId xmlns:a16="http://schemas.microsoft.com/office/drawing/2014/main" id="{BC9084E3-5227-DFB5-BB4A-6C7593EACB82}"/>
              </a:ext>
            </a:extLst>
          </p:cNvPr>
          <p:cNvSpPr/>
          <p:nvPr/>
        </p:nvSpPr>
        <p:spPr>
          <a:xfrm>
            <a:off x="8484979" y="5658808"/>
            <a:ext cx="305170" cy="305170"/>
          </a:xfrm>
          <a:prstGeom prst="star12">
            <a:avLst/>
          </a:prstGeom>
          <a:solidFill>
            <a:schemeClr val="lt1">
              <a:hueOff val="0"/>
              <a:satOff val="0"/>
              <a:lumOff val="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ja-JP" altLang="en-US"/>
          </a:p>
        </p:txBody>
      </p:sp>
      <p:sp>
        <p:nvSpPr>
          <p:cNvPr id="45" name="フリーフォーム: 図形 44">
            <a:extLst>
              <a:ext uri="{FF2B5EF4-FFF2-40B4-BE49-F238E27FC236}">
                <a16:creationId xmlns:a16="http://schemas.microsoft.com/office/drawing/2014/main" id="{600ECA4E-BCE4-C159-0726-A32073673A0E}"/>
              </a:ext>
            </a:extLst>
          </p:cNvPr>
          <p:cNvSpPr/>
          <p:nvPr/>
        </p:nvSpPr>
        <p:spPr>
          <a:xfrm>
            <a:off x="8914992" y="3938588"/>
            <a:ext cx="2576929" cy="1592961"/>
          </a:xfrm>
          <a:custGeom>
            <a:avLst/>
            <a:gdLst>
              <a:gd name="connsiteX0" fmla="*/ 0 w 2576929"/>
              <a:gd name="connsiteY0" fmla="*/ 0 h 1592961"/>
              <a:gd name="connsiteX1" fmla="*/ 2576929 w 2576929"/>
              <a:gd name="connsiteY1" fmla="*/ 0 h 1592961"/>
              <a:gd name="connsiteX2" fmla="*/ 2576929 w 2576929"/>
              <a:gd name="connsiteY2" fmla="*/ 1592961 h 1592961"/>
              <a:gd name="connsiteX3" fmla="*/ 0 w 2576929"/>
              <a:gd name="connsiteY3" fmla="*/ 1592961 h 1592961"/>
              <a:gd name="connsiteX4" fmla="*/ 0 w 2576929"/>
              <a:gd name="connsiteY4" fmla="*/ 0 h 1592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929" h="1592961">
                <a:moveTo>
                  <a:pt x="0" y="0"/>
                </a:moveTo>
                <a:lnTo>
                  <a:pt x="2576929" y="0"/>
                </a:lnTo>
                <a:lnTo>
                  <a:pt x="2576929" y="1592961"/>
                </a:lnTo>
                <a:lnTo>
                  <a:pt x="0" y="15929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14300" rIns="0" bIns="76200" numCol="1" spcCol="1270" rtlCol="0" anchor="b" anchorCtr="0">
            <a:noAutofit/>
          </a:bodyPr>
          <a:lstStyle/>
          <a:p>
            <a:pPr marL="0" lvl="0" indent="0" algn="l" defTabSz="533400">
              <a:lnSpc>
                <a:spcPct val="90000"/>
              </a:lnSpc>
              <a:spcBef>
                <a:spcPct val="0"/>
              </a:spcBef>
              <a:spcAft>
                <a:spcPct val="35000"/>
              </a:spcAft>
              <a:buNone/>
            </a:pPr>
            <a:r>
              <a:rPr lang="ja-JP" altLang="en-US" sz="1200" kern="1200" noProof="0" dirty="0">
                <a:solidFill>
                  <a:schemeClr val="tx1">
                    <a:lumMod val="65000"/>
                    <a:lumOff val="35000"/>
                  </a:schemeClr>
                </a:solidFill>
                <a:latin typeface="Meiryo UI" panose="020B0604030504040204" pitchFamily="50" charset="-128"/>
                <a:ea typeface="Meiryo UI" panose="020B0604030504040204" pitchFamily="50" charset="-128"/>
              </a:rPr>
              <a:t>ブロックチェーンで追跡されているチケット所有者の情報と、チケット表示者の情報が一致しなければ、チケットを表示できない</a:t>
            </a:r>
            <a:endParaRPr lang="en-US" altLang="ja-JP" sz="1200" kern="1200" noProof="0" dirty="0">
              <a:solidFill>
                <a:schemeClr val="tx1">
                  <a:lumMod val="65000"/>
                  <a:lumOff val="35000"/>
                </a:schemeClr>
              </a:solidFill>
              <a:latin typeface="Meiryo UI" panose="020B0604030504040204" pitchFamily="50" charset="-128"/>
              <a:ea typeface="Meiryo UI" panose="020B0604030504040204" pitchFamily="50" charset="-128"/>
            </a:endParaRPr>
          </a:p>
          <a:p>
            <a:pPr defTabSz="533400">
              <a:lnSpc>
                <a:spcPct val="90000"/>
              </a:lnSpc>
              <a:spcBef>
                <a:spcPct val="0"/>
              </a:spcBef>
              <a:spcAft>
                <a:spcPct val="35000"/>
              </a:spcAft>
            </a:pPr>
            <a:r>
              <a:rPr lang="ja-JP" altLang="en-US" sz="1200" dirty="0">
                <a:solidFill>
                  <a:schemeClr val="tx1">
                    <a:lumMod val="65000"/>
                    <a:lumOff val="35000"/>
                  </a:schemeClr>
                </a:solidFill>
                <a:latin typeface="Meiryo UI" panose="020B0604030504040204" pitchFamily="50" charset="-128"/>
                <a:ea typeface="Meiryo UI" panose="020B0604030504040204" pitchFamily="50" charset="-128"/>
              </a:rPr>
              <a:t>＝</a:t>
            </a:r>
            <a:r>
              <a:rPr lang="ja-JP" altLang="en-US" sz="1200" b="0" i="1" kern="1200" noProof="0" dirty="0">
                <a:solidFill>
                  <a:schemeClr val="tx1">
                    <a:lumMod val="65000"/>
                    <a:lumOff val="35000"/>
                  </a:schemeClr>
                </a:solidFill>
                <a:latin typeface="Meiryo UI" panose="020B0604030504040204" pitchFamily="50" charset="-128"/>
                <a:ea typeface="Meiryo UI" panose="020B0604030504040204" pitchFamily="50" charset="-128"/>
              </a:rPr>
              <a:t>本人以外の入場が不可能</a:t>
            </a:r>
          </a:p>
        </p:txBody>
      </p:sp>
      <p:sp>
        <p:nvSpPr>
          <p:cNvPr id="46" name="フリーフォーム: 図形 45">
            <a:extLst>
              <a:ext uri="{FF2B5EF4-FFF2-40B4-BE49-F238E27FC236}">
                <a16:creationId xmlns:a16="http://schemas.microsoft.com/office/drawing/2014/main" id="{9491D69A-BE0F-E741-4E72-2898EC286B4B}"/>
              </a:ext>
            </a:extLst>
          </p:cNvPr>
          <p:cNvSpPr/>
          <p:nvPr/>
        </p:nvSpPr>
        <p:spPr>
          <a:xfrm>
            <a:off x="8914992" y="5531549"/>
            <a:ext cx="2576929" cy="559689"/>
          </a:xfrm>
          <a:custGeom>
            <a:avLst/>
            <a:gdLst>
              <a:gd name="connsiteX0" fmla="*/ 0 w 2576929"/>
              <a:gd name="connsiteY0" fmla="*/ 0 h 559689"/>
              <a:gd name="connsiteX1" fmla="*/ 2576929 w 2576929"/>
              <a:gd name="connsiteY1" fmla="*/ 0 h 559689"/>
              <a:gd name="connsiteX2" fmla="*/ 2576929 w 2576929"/>
              <a:gd name="connsiteY2" fmla="*/ 559689 h 559689"/>
              <a:gd name="connsiteX3" fmla="*/ 0 w 2576929"/>
              <a:gd name="connsiteY3" fmla="*/ 559689 h 559689"/>
              <a:gd name="connsiteX4" fmla="*/ 0 w 2576929"/>
              <a:gd name="connsiteY4" fmla="*/ 0 h 55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929" h="559689">
                <a:moveTo>
                  <a:pt x="0" y="0"/>
                </a:moveTo>
                <a:lnTo>
                  <a:pt x="2576929" y="0"/>
                </a:lnTo>
                <a:lnTo>
                  <a:pt x="2576929" y="559689"/>
                </a:lnTo>
                <a:lnTo>
                  <a:pt x="0" y="55968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101600" bIns="0" numCol="1" spcCol="1270" rtlCol="0" anchor="ctr" anchorCtr="0">
            <a:noAutofit/>
          </a:bodyPr>
          <a:lstStyle/>
          <a:p>
            <a:pPr marL="0" lvl="0" indent="0" algn="l" defTabSz="711200">
              <a:lnSpc>
                <a:spcPct val="90000"/>
              </a:lnSpc>
              <a:spcBef>
                <a:spcPct val="0"/>
              </a:spcBef>
              <a:spcAft>
                <a:spcPct val="35000"/>
              </a:spcAft>
              <a:buNone/>
              <a:defRPr b="1"/>
            </a:pPr>
            <a:r>
              <a:rPr lang="ja-JP" altLang="en-US" sz="1600" b="0" i="1" kern="1200" noProof="0" dirty="0">
                <a:solidFill>
                  <a:schemeClr val="tx1">
                    <a:lumMod val="65000"/>
                    <a:lumOff val="35000"/>
                  </a:schemeClr>
                </a:solidFill>
                <a:latin typeface="Meiryo UI" panose="020B0604030504040204" pitchFamily="50" charset="-128"/>
                <a:ea typeface="Meiryo UI" panose="020B0604030504040204" pitchFamily="50" charset="-128"/>
              </a:rPr>
              <a:t>チケットの不正取引を抑制</a:t>
            </a:r>
          </a:p>
        </p:txBody>
      </p:sp>
      <p:sp>
        <p:nvSpPr>
          <p:cNvPr id="47" name="直線コネクタ 46">
            <a:extLst>
              <a:ext uri="{FF2B5EF4-FFF2-40B4-BE49-F238E27FC236}">
                <a16:creationId xmlns:a16="http://schemas.microsoft.com/office/drawing/2014/main" id="{E11BE8A4-64EF-22ED-9BB3-CD0E85E8E7FB}"/>
              </a:ext>
            </a:extLst>
          </p:cNvPr>
          <p:cNvSpPr/>
          <p:nvPr/>
        </p:nvSpPr>
        <p:spPr>
          <a:xfrm>
            <a:off x="8637564" y="3938588"/>
            <a:ext cx="0" cy="1592961"/>
          </a:xfrm>
          <a:prstGeom prst="line">
            <a:avLst/>
          </a:prstGeom>
          <a:noFill/>
          <a:ln w="114300" cap="rnd" cmpd="sng" algn="ctr">
            <a:solidFill>
              <a:prstClr val="white">
                <a:lumMod val="95000"/>
              </a:prstClr>
            </a:solidFill>
            <a:prstDash val="sysDot"/>
            <a:round/>
          </a:ln>
          <a:effectLst/>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ja-JP" altLang="en-US"/>
          </a:p>
        </p:txBody>
      </p:sp>
      <p:sp>
        <p:nvSpPr>
          <p:cNvPr id="48" name="楕円 47">
            <a:extLst>
              <a:ext uri="{FF2B5EF4-FFF2-40B4-BE49-F238E27FC236}">
                <a16:creationId xmlns:a16="http://schemas.microsoft.com/office/drawing/2014/main" id="{5D05F0D0-7A12-B044-A022-A5DF0DEC148F}"/>
              </a:ext>
            </a:extLst>
          </p:cNvPr>
          <p:cNvSpPr/>
          <p:nvPr/>
        </p:nvSpPr>
        <p:spPr>
          <a:xfrm>
            <a:off x="8590044" y="3888215"/>
            <a:ext cx="99873" cy="100744"/>
          </a:xfrm>
          <a:prstGeom prst="ellipse">
            <a:avLst/>
          </a:prstGeom>
          <a:solidFill>
            <a:schemeClr val="accent3"/>
          </a:solidFill>
          <a:ln w="635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ja-JP" altLang="en-US"/>
          </a:p>
        </p:txBody>
      </p:sp>
      <p:pic>
        <p:nvPicPr>
          <p:cNvPr id="5" name="図 4" descr="カレンダー が含まれている画像&#10;&#10;自動的に生成された説明">
            <a:extLst>
              <a:ext uri="{FF2B5EF4-FFF2-40B4-BE49-F238E27FC236}">
                <a16:creationId xmlns:a16="http://schemas.microsoft.com/office/drawing/2014/main" id="{B9D3D658-1100-D11B-4C6D-75E8C5F6C63E}"/>
              </a:ext>
            </a:extLst>
          </p:cNvPr>
          <p:cNvPicPr>
            <a:picLocks noChangeAspect="1"/>
          </p:cNvPicPr>
          <p:nvPr/>
        </p:nvPicPr>
        <p:blipFill>
          <a:blip r:embed="rId3"/>
          <a:stretch>
            <a:fillRect/>
          </a:stretch>
        </p:blipFill>
        <p:spPr>
          <a:xfrm>
            <a:off x="1416552" y="2201401"/>
            <a:ext cx="1451638" cy="1350024"/>
          </a:xfrm>
          <a:prstGeom prst="rect">
            <a:avLst/>
          </a:prstGeom>
        </p:spPr>
      </p:pic>
      <p:pic>
        <p:nvPicPr>
          <p:cNvPr id="7" name="図 6" descr="グラフィカル ユーザー インターフェイス, アイコン&#10;&#10;自動的に生成された説明">
            <a:extLst>
              <a:ext uri="{FF2B5EF4-FFF2-40B4-BE49-F238E27FC236}">
                <a16:creationId xmlns:a16="http://schemas.microsoft.com/office/drawing/2014/main" id="{F9201561-9BDE-8904-B804-BDC3667032A1}"/>
              </a:ext>
            </a:extLst>
          </p:cNvPr>
          <p:cNvPicPr>
            <a:picLocks noChangeAspect="1"/>
          </p:cNvPicPr>
          <p:nvPr/>
        </p:nvPicPr>
        <p:blipFill>
          <a:blip r:embed="rId4"/>
          <a:srcRect l="19521" r="15964"/>
          <a:stretch/>
        </p:blipFill>
        <p:spPr>
          <a:xfrm>
            <a:off x="1068991" y="4434075"/>
            <a:ext cx="1073380" cy="1663752"/>
          </a:xfrm>
          <a:prstGeom prst="rect">
            <a:avLst/>
          </a:prstGeom>
        </p:spPr>
      </p:pic>
      <p:pic>
        <p:nvPicPr>
          <p:cNvPr id="49" name="図 48">
            <a:extLst>
              <a:ext uri="{FF2B5EF4-FFF2-40B4-BE49-F238E27FC236}">
                <a16:creationId xmlns:a16="http://schemas.microsoft.com/office/drawing/2014/main" id="{45E6042D-AF0B-8FB7-5B60-A417857C4BA2}"/>
              </a:ext>
            </a:extLst>
          </p:cNvPr>
          <p:cNvPicPr>
            <a:picLocks noChangeAspect="1"/>
          </p:cNvPicPr>
          <p:nvPr/>
        </p:nvPicPr>
        <p:blipFill>
          <a:blip r:embed="rId5"/>
          <a:stretch>
            <a:fillRect/>
          </a:stretch>
        </p:blipFill>
        <p:spPr>
          <a:xfrm>
            <a:off x="9423659" y="2561147"/>
            <a:ext cx="1545173" cy="1592961"/>
          </a:xfrm>
          <a:prstGeom prst="rect">
            <a:avLst/>
          </a:prstGeom>
        </p:spPr>
      </p:pic>
      <p:pic>
        <p:nvPicPr>
          <p:cNvPr id="50" name="図 49">
            <a:extLst>
              <a:ext uri="{FF2B5EF4-FFF2-40B4-BE49-F238E27FC236}">
                <a16:creationId xmlns:a16="http://schemas.microsoft.com/office/drawing/2014/main" id="{725F9DAC-240F-6098-A99E-6853BAC1A9E8}"/>
              </a:ext>
            </a:extLst>
          </p:cNvPr>
          <p:cNvPicPr>
            <a:picLocks noChangeAspect="1"/>
          </p:cNvPicPr>
          <p:nvPr/>
        </p:nvPicPr>
        <p:blipFill>
          <a:blip r:embed="rId6"/>
          <a:stretch>
            <a:fillRect/>
          </a:stretch>
        </p:blipFill>
        <p:spPr>
          <a:xfrm>
            <a:off x="5983865" y="4491430"/>
            <a:ext cx="1884864" cy="1884864"/>
          </a:xfrm>
          <a:prstGeom prst="rect">
            <a:avLst/>
          </a:prstGeom>
        </p:spPr>
      </p:pic>
    </p:spTree>
    <p:extLst>
      <p:ext uri="{BB962C8B-B14F-4D97-AF65-F5344CB8AC3E}">
        <p14:creationId xmlns:p14="http://schemas.microsoft.com/office/powerpoint/2010/main" val="715057958"/>
      </p:ext>
    </p:extLst>
  </p:cSld>
  <p:clrMapOvr>
    <a:masterClrMapping/>
  </p:clrMapOvr>
</p:sld>
</file>

<file path=ppt/theme/theme1.xml><?xml version="1.0" encoding="utf-8"?>
<a:theme xmlns:a="http://schemas.openxmlformats.org/drawingml/2006/main" name="Office テーマ">
  <a:themeElements>
    <a:clrScheme name="Custom 235">
      <a:dk1>
        <a:sysClr val="windowText" lastClr="000000"/>
      </a:dk1>
      <a:lt1>
        <a:sysClr val="window" lastClr="FFFFFF"/>
      </a:lt1>
      <a:dk2>
        <a:srgbClr val="44546A"/>
      </a:dk2>
      <a:lt2>
        <a:srgbClr val="FAF6F5"/>
      </a:lt2>
      <a:accent1>
        <a:srgbClr val="72D5E3"/>
      </a:accent1>
      <a:accent2>
        <a:srgbClr val="EECCAC"/>
      </a:accent2>
      <a:accent3>
        <a:srgbClr val="EC7276"/>
      </a:accent3>
      <a:accent4>
        <a:srgbClr val="ABE373"/>
      </a:accent4>
      <a:accent5>
        <a:srgbClr val="FF9B5D"/>
      </a:accent5>
      <a:accent6>
        <a:srgbClr val="77A4E7"/>
      </a:accent6>
      <a:hlink>
        <a:srgbClr val="72D5E3"/>
      </a:hlink>
      <a:folHlink>
        <a:srgbClr val="72D5E3"/>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5087519_TF34333053.potx" id="{5C318951-B7B4-453F-B607-033BCEB0E9EC}" vid="{490A71F2-616E-45F8-9EDD-739F45FD37B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E2710F-C3EF-4E8A-B5E7-534C1A52C80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2B28B7D-B36D-4BFF-B46F-FA322EDA055D}">
  <ds:schemaRefs>
    <ds:schemaRef ds:uri="http://schemas.microsoft.com/sharepoint/v3/contenttype/forms"/>
  </ds:schemaRefs>
</ds:datastoreItem>
</file>

<file path=customXml/itemProps3.xml><?xml version="1.0" encoding="utf-8"?>
<ds:datastoreItem xmlns:ds="http://schemas.openxmlformats.org/officeDocument/2006/customXml" ds:itemID="{FD51B915-B752-4B7C-BA7F-CCFB347FFE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プロジェクト マイルストーンのタイムライン</Template>
  <TotalTime>171</TotalTime>
  <Words>142</Words>
  <Application>Microsoft Office PowerPoint</Application>
  <PresentationFormat>ワイド画面</PresentationFormat>
  <Paragraphs>13</Paragraphs>
  <Slides>1</Slides>
  <Notes>1</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vt:i4>
      </vt:variant>
    </vt:vector>
  </HeadingPairs>
  <TitlesOfParts>
    <vt:vector size="4" baseType="lpstr">
      <vt:lpstr>Meiryo UI</vt:lpstr>
      <vt:lpstr>Arial</vt:lpstr>
      <vt:lpstr>Office テーマ</vt:lpstr>
      <vt:lpstr>マイナンバー連携の方法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Chisuzu Takada</dc:creator>
  <cp:lastModifiedBy>Chisuzu Takada</cp:lastModifiedBy>
  <cp:revision>1</cp:revision>
  <dcterms:created xsi:type="dcterms:W3CDTF">2024-11-25T02:52:51Z</dcterms:created>
  <dcterms:modified xsi:type="dcterms:W3CDTF">2024-11-25T05:44:39Z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