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CBF593-E870-4800-9B99-3F245676579E}" v="132" dt="2022-07-27T22:38:13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CHUA026@e.ntu.edu.sg" userId="461ec5b6-ea7c-400b-83d0-29cd857a69a7" providerId="ADAL" clId="{9DCBF593-E870-4800-9B99-3F245676579E}"/>
    <pc:docChg chg="undo custSel addSld delSld modSld">
      <pc:chgData name="BCHUA026@e.ntu.edu.sg" userId="461ec5b6-ea7c-400b-83d0-29cd857a69a7" providerId="ADAL" clId="{9DCBF593-E870-4800-9B99-3F245676579E}" dt="2022-07-27T22:41:15.649" v="1648" actId="20577"/>
      <pc:docMkLst>
        <pc:docMk/>
      </pc:docMkLst>
      <pc:sldChg chg="modSp mod">
        <pc:chgData name="BCHUA026@e.ntu.edu.sg" userId="461ec5b6-ea7c-400b-83d0-29cd857a69a7" providerId="ADAL" clId="{9DCBF593-E870-4800-9B99-3F245676579E}" dt="2022-07-25T21:00:00.128" v="9" actId="20577"/>
        <pc:sldMkLst>
          <pc:docMk/>
          <pc:sldMk cId="2362544681" sldId="258"/>
        </pc:sldMkLst>
        <pc:spChg chg="mod">
          <ac:chgData name="BCHUA026@e.ntu.edu.sg" userId="461ec5b6-ea7c-400b-83d0-29cd857a69a7" providerId="ADAL" clId="{9DCBF593-E870-4800-9B99-3F245676579E}" dt="2022-07-25T21:00:00.128" v="9" actId="20577"/>
          <ac:spMkLst>
            <pc:docMk/>
            <pc:sldMk cId="2362544681" sldId="258"/>
            <ac:spMk id="20" creationId="{062DF4AD-0114-19EF-46E3-CAA4E14BB174}"/>
          </ac:spMkLst>
        </pc:spChg>
        <pc:picChg chg="mod">
          <ac:chgData name="BCHUA026@e.ntu.edu.sg" userId="461ec5b6-ea7c-400b-83d0-29cd857a69a7" providerId="ADAL" clId="{9DCBF593-E870-4800-9B99-3F245676579E}" dt="2022-07-25T20:59:57.555" v="0" actId="1076"/>
          <ac:picMkLst>
            <pc:docMk/>
            <pc:sldMk cId="2362544681" sldId="258"/>
            <ac:picMk id="3" creationId="{F69BDCC6-CDFF-46B7-F3E1-05D6D659E824}"/>
          </ac:picMkLst>
        </pc:picChg>
      </pc:sldChg>
      <pc:sldChg chg="addSp delSp modSp mod">
        <pc:chgData name="BCHUA026@e.ntu.edu.sg" userId="461ec5b6-ea7c-400b-83d0-29cd857a69a7" providerId="ADAL" clId="{9DCBF593-E870-4800-9B99-3F245676579E}" dt="2022-07-25T21:20:33.902" v="419" actId="207"/>
        <pc:sldMkLst>
          <pc:docMk/>
          <pc:sldMk cId="2759539358" sldId="260"/>
        </pc:sldMkLst>
        <pc:spChg chg="mod">
          <ac:chgData name="BCHUA026@e.ntu.edu.sg" userId="461ec5b6-ea7c-400b-83d0-29cd857a69a7" providerId="ADAL" clId="{9DCBF593-E870-4800-9B99-3F245676579E}" dt="2022-07-25T21:02:30.688" v="152" actId="113"/>
          <ac:spMkLst>
            <pc:docMk/>
            <pc:sldMk cId="2759539358" sldId="260"/>
            <ac:spMk id="25" creationId="{F9411583-E9DD-1849-FBC3-3F318DC81B27}"/>
          </ac:spMkLst>
        </pc:spChg>
        <pc:spChg chg="mod">
          <ac:chgData name="BCHUA026@e.ntu.edu.sg" userId="461ec5b6-ea7c-400b-83d0-29cd857a69a7" providerId="ADAL" clId="{9DCBF593-E870-4800-9B99-3F245676579E}" dt="2022-07-25T21:20:12.878" v="414" actId="207"/>
          <ac:spMkLst>
            <pc:docMk/>
            <pc:sldMk cId="2759539358" sldId="260"/>
            <ac:spMk id="28" creationId="{1A2B07F9-A8E2-4A00-8957-AA100880F351}"/>
          </ac:spMkLst>
        </pc:spChg>
        <pc:spChg chg="add del">
          <ac:chgData name="BCHUA026@e.ntu.edu.sg" userId="461ec5b6-ea7c-400b-83d0-29cd857a69a7" providerId="ADAL" clId="{9DCBF593-E870-4800-9B99-3F245676579E}" dt="2022-07-25T21:01:05.301" v="71"/>
          <ac:spMkLst>
            <pc:docMk/>
            <pc:sldMk cId="2759539358" sldId="260"/>
            <ac:spMk id="31" creationId="{4C563061-42C7-8832-1A86-C49C08AE6227}"/>
          </ac:spMkLst>
        </pc:spChg>
        <pc:spChg chg="add del">
          <ac:chgData name="BCHUA026@e.ntu.edu.sg" userId="461ec5b6-ea7c-400b-83d0-29cd857a69a7" providerId="ADAL" clId="{9DCBF593-E870-4800-9B99-3F245676579E}" dt="2022-07-25T21:01:10.943" v="73"/>
          <ac:spMkLst>
            <pc:docMk/>
            <pc:sldMk cId="2759539358" sldId="260"/>
            <ac:spMk id="32" creationId="{AEDA8DE3-321F-34CE-372E-579A5A96EC26}"/>
          </ac:spMkLst>
        </pc:spChg>
        <pc:graphicFrameChg chg="modGraphic">
          <ac:chgData name="BCHUA026@e.ntu.edu.sg" userId="461ec5b6-ea7c-400b-83d0-29cd857a69a7" providerId="ADAL" clId="{9DCBF593-E870-4800-9B99-3F245676579E}" dt="2022-07-25T21:20:33.902" v="419" actId="207"/>
          <ac:graphicFrameMkLst>
            <pc:docMk/>
            <pc:sldMk cId="2759539358" sldId="260"/>
            <ac:graphicFrameMk id="14" creationId="{5CB7AEDC-CB6D-F6A0-6230-D0E9A5C3E2C4}"/>
          </ac:graphicFrameMkLst>
        </pc:graphicFrameChg>
      </pc:sldChg>
      <pc:sldChg chg="addSp delSp modSp add mod">
        <pc:chgData name="BCHUA026@e.ntu.edu.sg" userId="461ec5b6-ea7c-400b-83d0-29cd857a69a7" providerId="ADAL" clId="{9DCBF593-E870-4800-9B99-3F245676579E}" dt="2022-07-25T21:20:46.815" v="421"/>
        <pc:sldMkLst>
          <pc:docMk/>
          <pc:sldMk cId="379379803" sldId="262"/>
        </pc:sldMkLst>
        <pc:spChg chg="mod">
          <ac:chgData name="BCHUA026@e.ntu.edu.sg" userId="461ec5b6-ea7c-400b-83d0-29cd857a69a7" providerId="ADAL" clId="{9DCBF593-E870-4800-9B99-3F245676579E}" dt="2022-07-25T21:03:44.225" v="168" actId="20577"/>
          <ac:spMkLst>
            <pc:docMk/>
            <pc:sldMk cId="379379803" sldId="262"/>
            <ac:spMk id="2" creationId="{24F9AD8D-F494-4416-7333-C6F4ECA9D18A}"/>
          </ac:spMkLst>
        </pc:spChg>
        <pc:spChg chg="del">
          <ac:chgData name="BCHUA026@e.ntu.edu.sg" userId="461ec5b6-ea7c-400b-83d0-29cd857a69a7" providerId="ADAL" clId="{9DCBF593-E870-4800-9B99-3F245676579E}" dt="2022-07-25T21:07:26.873" v="170" actId="478"/>
          <ac:spMkLst>
            <pc:docMk/>
            <pc:sldMk cId="379379803" sldId="262"/>
            <ac:spMk id="25" creationId="{F9411583-E9DD-1849-FBC3-3F318DC81B27}"/>
          </ac:spMkLst>
        </pc:spChg>
        <pc:spChg chg="del">
          <ac:chgData name="BCHUA026@e.ntu.edu.sg" userId="461ec5b6-ea7c-400b-83d0-29cd857a69a7" providerId="ADAL" clId="{9DCBF593-E870-4800-9B99-3F245676579E}" dt="2022-07-25T21:07:58.466" v="177" actId="478"/>
          <ac:spMkLst>
            <pc:docMk/>
            <pc:sldMk cId="379379803" sldId="262"/>
            <ac:spMk id="26" creationId="{BB9BF08B-DA08-04A6-3A48-BE668906660E}"/>
          </ac:spMkLst>
        </pc:spChg>
        <pc:spChg chg="del">
          <ac:chgData name="BCHUA026@e.ntu.edu.sg" userId="461ec5b6-ea7c-400b-83d0-29cd857a69a7" providerId="ADAL" clId="{9DCBF593-E870-4800-9B99-3F245676579E}" dt="2022-07-25T21:07:58.466" v="177" actId="478"/>
          <ac:spMkLst>
            <pc:docMk/>
            <pc:sldMk cId="379379803" sldId="262"/>
            <ac:spMk id="27" creationId="{1115C73E-1A55-F1A8-FA6B-991FFBBBD493}"/>
          </ac:spMkLst>
        </pc:spChg>
        <pc:spChg chg="del">
          <ac:chgData name="BCHUA026@e.ntu.edu.sg" userId="461ec5b6-ea7c-400b-83d0-29cd857a69a7" providerId="ADAL" clId="{9DCBF593-E870-4800-9B99-3F245676579E}" dt="2022-07-25T21:08:02.131" v="179" actId="478"/>
          <ac:spMkLst>
            <pc:docMk/>
            <pc:sldMk cId="379379803" sldId="262"/>
            <ac:spMk id="28" creationId="{1A2B07F9-A8E2-4A00-8957-AA100880F351}"/>
          </ac:spMkLst>
        </pc:spChg>
        <pc:spChg chg="del">
          <ac:chgData name="BCHUA026@e.ntu.edu.sg" userId="461ec5b6-ea7c-400b-83d0-29cd857a69a7" providerId="ADAL" clId="{9DCBF593-E870-4800-9B99-3F245676579E}" dt="2022-07-25T21:08:21.821" v="188" actId="478"/>
          <ac:spMkLst>
            <pc:docMk/>
            <pc:sldMk cId="379379803" sldId="262"/>
            <ac:spMk id="29" creationId="{52961B0B-6D0B-0D36-0E05-7D7F024EF46E}"/>
          </ac:spMkLst>
        </pc:spChg>
        <pc:spChg chg="mod">
          <ac:chgData name="BCHUA026@e.ntu.edu.sg" userId="461ec5b6-ea7c-400b-83d0-29cd857a69a7" providerId="ADAL" clId="{9DCBF593-E870-4800-9B99-3F245676579E}" dt="2022-07-25T21:08:20.201" v="187" actId="1076"/>
          <ac:spMkLst>
            <pc:docMk/>
            <pc:sldMk cId="379379803" sldId="262"/>
            <ac:spMk id="30" creationId="{A45D99ED-166C-1C93-B464-ACAA78E0F3C0}"/>
          </ac:spMkLst>
        </pc:spChg>
        <pc:graphicFrameChg chg="del">
          <ac:chgData name="BCHUA026@e.ntu.edu.sg" userId="461ec5b6-ea7c-400b-83d0-29cd857a69a7" providerId="ADAL" clId="{9DCBF593-E870-4800-9B99-3F245676579E}" dt="2022-07-25T21:20:46.556" v="420" actId="478"/>
          <ac:graphicFrameMkLst>
            <pc:docMk/>
            <pc:sldMk cId="379379803" sldId="262"/>
            <ac:graphicFrameMk id="14" creationId="{5CB7AEDC-CB6D-F6A0-6230-D0E9A5C3E2C4}"/>
          </ac:graphicFrameMkLst>
        </pc:graphicFrameChg>
        <pc:graphicFrameChg chg="add mod">
          <ac:chgData name="BCHUA026@e.ntu.edu.sg" userId="461ec5b6-ea7c-400b-83d0-29cd857a69a7" providerId="ADAL" clId="{9DCBF593-E870-4800-9B99-3F245676579E}" dt="2022-07-25T21:20:46.815" v="421"/>
          <ac:graphicFrameMkLst>
            <pc:docMk/>
            <pc:sldMk cId="379379803" sldId="262"/>
            <ac:graphicFrameMk id="17" creationId="{21A992D9-B3AD-04AC-B98E-E1CC2C0B26E5}"/>
          </ac:graphicFrameMkLst>
        </pc:graphicFrameChg>
        <pc:picChg chg="add mod">
          <ac:chgData name="BCHUA026@e.ntu.edu.sg" userId="461ec5b6-ea7c-400b-83d0-29cd857a69a7" providerId="ADAL" clId="{9DCBF593-E870-4800-9B99-3F245676579E}" dt="2022-07-25T21:08:08.154" v="183" actId="1076"/>
          <ac:picMkLst>
            <pc:docMk/>
            <pc:sldMk cId="379379803" sldId="262"/>
            <ac:picMk id="4" creationId="{928E4A11-A801-E757-0E7B-812AD14BAEE4}"/>
          </ac:picMkLst>
        </pc:picChg>
        <pc:picChg chg="add mod ord">
          <ac:chgData name="BCHUA026@e.ntu.edu.sg" userId="461ec5b6-ea7c-400b-83d0-29cd857a69a7" providerId="ADAL" clId="{9DCBF593-E870-4800-9B99-3F245676579E}" dt="2022-07-25T21:08:15.458" v="186" actId="167"/>
          <ac:picMkLst>
            <pc:docMk/>
            <pc:sldMk cId="379379803" sldId="262"/>
            <ac:picMk id="6" creationId="{BCDDD9F0-B09B-1B01-6969-7E1AD9B65C0B}"/>
          </ac:picMkLst>
        </pc:picChg>
        <pc:picChg chg="del">
          <ac:chgData name="BCHUA026@e.ntu.edu.sg" userId="461ec5b6-ea7c-400b-83d0-29cd857a69a7" providerId="ADAL" clId="{9DCBF593-E870-4800-9B99-3F245676579E}" dt="2022-07-25T21:07:22.049" v="169" actId="478"/>
          <ac:picMkLst>
            <pc:docMk/>
            <pc:sldMk cId="379379803" sldId="262"/>
            <ac:picMk id="20" creationId="{835DB014-35AD-D45B-BB77-0B1BDAA529D2}"/>
          </ac:picMkLst>
        </pc:picChg>
        <pc:picChg chg="del">
          <ac:chgData name="BCHUA026@e.ntu.edu.sg" userId="461ec5b6-ea7c-400b-83d0-29cd857a69a7" providerId="ADAL" clId="{9DCBF593-E870-4800-9B99-3F245676579E}" dt="2022-07-25T21:07:56.247" v="176" actId="478"/>
          <ac:picMkLst>
            <pc:docMk/>
            <pc:sldMk cId="379379803" sldId="262"/>
            <ac:picMk id="22" creationId="{2FC266CD-ABC6-5A4A-46C9-F35A3BFACDF3}"/>
          </ac:picMkLst>
        </pc:picChg>
        <pc:picChg chg="del">
          <ac:chgData name="BCHUA026@e.ntu.edu.sg" userId="461ec5b6-ea7c-400b-83d0-29cd857a69a7" providerId="ADAL" clId="{9DCBF593-E870-4800-9B99-3F245676579E}" dt="2022-07-25T21:08:00.139" v="178" actId="478"/>
          <ac:picMkLst>
            <pc:docMk/>
            <pc:sldMk cId="379379803" sldId="262"/>
            <ac:picMk id="24" creationId="{B1FA4241-3789-E1FF-3048-483FE59A156E}"/>
          </ac:picMkLst>
        </pc:picChg>
      </pc:sldChg>
      <pc:sldChg chg="addSp delSp modSp add del mod">
        <pc:chgData name="BCHUA026@e.ntu.edu.sg" userId="461ec5b6-ea7c-400b-83d0-29cd857a69a7" providerId="ADAL" clId="{9DCBF593-E870-4800-9B99-3F245676579E}" dt="2022-07-25T21:10:15.384" v="213" actId="47"/>
        <pc:sldMkLst>
          <pc:docMk/>
          <pc:sldMk cId="4161945523" sldId="263"/>
        </pc:sldMkLst>
        <pc:spChg chg="mod">
          <ac:chgData name="BCHUA026@e.ntu.edu.sg" userId="461ec5b6-ea7c-400b-83d0-29cd857a69a7" providerId="ADAL" clId="{9DCBF593-E870-4800-9B99-3F245676579E}" dt="2022-07-25T21:09:52.104" v="204" actId="20577"/>
          <ac:spMkLst>
            <pc:docMk/>
            <pc:sldMk cId="4161945523" sldId="263"/>
            <ac:spMk id="2" creationId="{24F9AD8D-F494-4416-7333-C6F4ECA9D18A}"/>
          </ac:spMkLst>
        </pc:spChg>
        <pc:spChg chg="del">
          <ac:chgData name="BCHUA026@e.ntu.edu.sg" userId="461ec5b6-ea7c-400b-83d0-29cd857a69a7" providerId="ADAL" clId="{9DCBF593-E870-4800-9B99-3F245676579E}" dt="2022-07-25T21:08:33.963" v="194" actId="478"/>
          <ac:spMkLst>
            <pc:docMk/>
            <pc:sldMk cId="4161945523" sldId="263"/>
            <ac:spMk id="30" creationId="{A45D99ED-166C-1C93-B464-ACAA78E0F3C0}"/>
          </ac:spMkLst>
        </pc:spChg>
        <pc:picChg chg="del">
          <ac:chgData name="BCHUA026@e.ntu.edu.sg" userId="461ec5b6-ea7c-400b-83d0-29cd857a69a7" providerId="ADAL" clId="{9DCBF593-E870-4800-9B99-3F245676579E}" dt="2022-07-25T21:09:35.918" v="195" actId="478"/>
          <ac:picMkLst>
            <pc:docMk/>
            <pc:sldMk cId="4161945523" sldId="263"/>
            <ac:picMk id="4" creationId="{928E4A11-A801-E757-0E7B-812AD14BAEE4}"/>
          </ac:picMkLst>
        </pc:picChg>
        <pc:picChg chg="add del mod">
          <ac:chgData name="BCHUA026@e.ntu.edu.sg" userId="461ec5b6-ea7c-400b-83d0-29cd857a69a7" providerId="ADAL" clId="{9DCBF593-E870-4800-9B99-3F245676579E}" dt="2022-07-25T21:09:56.339" v="206" actId="21"/>
          <ac:picMkLst>
            <pc:docMk/>
            <pc:sldMk cId="4161945523" sldId="263"/>
            <ac:picMk id="5" creationId="{53F6F655-D279-42E1-AA51-39CDBB3C2720}"/>
          </ac:picMkLst>
        </pc:picChg>
        <pc:picChg chg="del">
          <ac:chgData name="BCHUA026@e.ntu.edu.sg" userId="461ec5b6-ea7c-400b-83d0-29cd857a69a7" providerId="ADAL" clId="{9DCBF593-E870-4800-9B99-3F245676579E}" dt="2022-07-25T21:08:32.209" v="193" actId="478"/>
          <ac:picMkLst>
            <pc:docMk/>
            <pc:sldMk cId="4161945523" sldId="263"/>
            <ac:picMk id="6" creationId="{BCDDD9F0-B09B-1B01-6969-7E1AD9B65C0B}"/>
          </ac:picMkLst>
        </pc:picChg>
      </pc:sldChg>
      <pc:sldChg chg="addSp delSp modSp add mod">
        <pc:chgData name="BCHUA026@e.ntu.edu.sg" userId="461ec5b6-ea7c-400b-83d0-29cd857a69a7" providerId="ADAL" clId="{9DCBF593-E870-4800-9B99-3F245676579E}" dt="2022-07-25T21:28:00.587" v="433" actId="20577"/>
        <pc:sldMkLst>
          <pc:docMk/>
          <pc:sldMk cId="2881940115" sldId="264"/>
        </pc:sldMkLst>
        <pc:spChg chg="mod">
          <ac:chgData name="BCHUA026@e.ntu.edu.sg" userId="461ec5b6-ea7c-400b-83d0-29cd857a69a7" providerId="ADAL" clId="{9DCBF593-E870-4800-9B99-3F245676579E}" dt="2022-07-25T21:28:00.587" v="433" actId="20577"/>
          <ac:spMkLst>
            <pc:docMk/>
            <pc:sldMk cId="2881940115" sldId="264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9:45.980" v="413" actId="20577"/>
          <ac:spMkLst>
            <pc:docMk/>
            <pc:sldMk cId="2881940115" sldId="264"/>
            <ac:spMk id="11" creationId="{36BE1186-0E28-7D42-6CBE-639C3F1CE60F}"/>
          </ac:spMkLst>
        </pc:spChg>
        <pc:spChg chg="del">
          <ac:chgData name="BCHUA026@e.ntu.edu.sg" userId="461ec5b6-ea7c-400b-83d0-29cd857a69a7" providerId="ADAL" clId="{9DCBF593-E870-4800-9B99-3F245676579E}" dt="2022-07-25T21:10:13.339" v="212" actId="478"/>
          <ac:spMkLst>
            <pc:docMk/>
            <pc:sldMk cId="2881940115" sldId="264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0:52.289" v="423"/>
          <ac:graphicFrameMkLst>
            <pc:docMk/>
            <pc:sldMk cId="2881940115" sldId="264"/>
            <ac:graphicFrameMk id="13" creationId="{D8CC57C2-3E1B-E95A-44EE-1D82B101EF20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0:52.034" v="422" actId="478"/>
          <ac:graphicFrameMkLst>
            <pc:docMk/>
            <pc:sldMk cId="2881940115" sldId="264"/>
            <ac:graphicFrameMk id="14" creationId="{5CB7AEDC-CB6D-F6A0-6230-D0E9A5C3E2C4}"/>
          </ac:graphicFrameMkLst>
        </pc:graphicFrameChg>
        <pc:picChg chg="add mod">
          <ac:chgData name="BCHUA026@e.ntu.edu.sg" userId="461ec5b6-ea7c-400b-83d0-29cd857a69a7" providerId="ADAL" clId="{9DCBF593-E870-4800-9B99-3F245676579E}" dt="2022-07-25T21:19:11.839" v="383" actId="1076"/>
          <ac:picMkLst>
            <pc:docMk/>
            <pc:sldMk cId="2881940115" sldId="264"/>
            <ac:picMk id="5" creationId="{EE32E054-5DE1-6E7F-288D-AF5F07DA2CB4}"/>
          </ac:picMkLst>
        </pc:picChg>
        <pc:picChg chg="del">
          <ac:chgData name="BCHUA026@e.ntu.edu.sg" userId="461ec5b6-ea7c-400b-83d0-29cd857a69a7" providerId="ADAL" clId="{9DCBF593-E870-4800-9B99-3F245676579E}" dt="2022-07-25T21:10:11.724" v="211" actId="478"/>
          <ac:picMkLst>
            <pc:docMk/>
            <pc:sldMk cId="2881940115" sldId="264"/>
            <ac:picMk id="6" creationId="{BCDDD9F0-B09B-1B01-6969-7E1AD9B65C0B}"/>
          </ac:picMkLst>
        </pc:picChg>
        <pc:picChg chg="add mod">
          <ac:chgData name="BCHUA026@e.ntu.edu.sg" userId="461ec5b6-ea7c-400b-83d0-29cd857a69a7" providerId="ADAL" clId="{9DCBF593-E870-4800-9B99-3F245676579E}" dt="2022-07-25T21:10:10.343" v="210" actId="1076"/>
          <ac:picMkLst>
            <pc:docMk/>
            <pc:sldMk cId="2881940115" sldId="264"/>
            <ac:picMk id="7" creationId="{4CC231A0-F832-8893-F47B-FD8F26271BB5}"/>
          </ac:picMkLst>
        </pc:picChg>
        <pc:cxnChg chg="add mod">
          <ac:chgData name="BCHUA026@e.ntu.edu.sg" userId="461ec5b6-ea7c-400b-83d0-29cd857a69a7" providerId="ADAL" clId="{9DCBF593-E870-4800-9B99-3F245676579E}" dt="2022-07-25T21:19:41.595" v="407" actId="14100"/>
          <ac:cxnSpMkLst>
            <pc:docMk/>
            <pc:sldMk cId="2881940115" sldId="264"/>
            <ac:cxnSpMk id="10" creationId="{16997BFA-ABFC-DEF1-B748-062F1B69D8F5}"/>
          </ac:cxnSpMkLst>
        </pc:cxnChg>
      </pc:sldChg>
      <pc:sldChg chg="addSp delSp modSp add mod">
        <pc:chgData name="BCHUA026@e.ntu.edu.sg" userId="461ec5b6-ea7c-400b-83d0-29cd857a69a7" providerId="ADAL" clId="{9DCBF593-E870-4800-9B99-3F245676579E}" dt="2022-07-25T21:20:59.030" v="425"/>
        <pc:sldMkLst>
          <pc:docMk/>
          <pc:sldMk cId="3885188963" sldId="265"/>
        </pc:sldMkLst>
        <pc:spChg chg="mod">
          <ac:chgData name="BCHUA026@e.ntu.edu.sg" userId="461ec5b6-ea7c-400b-83d0-29cd857a69a7" providerId="ADAL" clId="{9DCBF593-E870-4800-9B99-3F245676579E}" dt="2022-07-25T21:10:19.250" v="218" actId="20577"/>
          <ac:spMkLst>
            <pc:docMk/>
            <pc:sldMk cId="3885188963" sldId="265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0:58.242" v="247" actId="1037"/>
          <ac:spMkLst>
            <pc:docMk/>
            <pc:sldMk cId="3885188963" sldId="265"/>
            <ac:spMk id="9" creationId="{2E96C7BC-C24B-0729-D7E1-7F310BBF7AE6}"/>
          </ac:spMkLst>
        </pc:spChg>
        <pc:spChg chg="mod">
          <ac:chgData name="BCHUA026@e.ntu.edu.sg" userId="461ec5b6-ea7c-400b-83d0-29cd857a69a7" providerId="ADAL" clId="{9DCBF593-E870-4800-9B99-3F245676579E}" dt="2022-07-25T21:10:49.773" v="230" actId="1076"/>
          <ac:spMkLst>
            <pc:docMk/>
            <pc:sldMk cId="3885188963" sldId="265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0:59.030" v="425"/>
          <ac:graphicFrameMkLst>
            <pc:docMk/>
            <pc:sldMk cId="3885188963" sldId="265"/>
            <ac:graphicFrameMk id="12" creationId="{7EEBB230-8BB2-61B0-83FE-4FA393CA036E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0:58.826" v="424" actId="478"/>
          <ac:graphicFrameMkLst>
            <pc:docMk/>
            <pc:sldMk cId="3885188963" sldId="265"/>
            <ac:graphicFrameMk id="14" creationId="{5CB7AEDC-CB6D-F6A0-6230-D0E9A5C3E2C4}"/>
          </ac:graphicFrameMkLst>
        </pc:graphicFrameChg>
        <pc:picChg chg="add mod ord">
          <ac:chgData name="BCHUA026@e.ntu.edu.sg" userId="461ec5b6-ea7c-400b-83d0-29cd857a69a7" providerId="ADAL" clId="{9DCBF593-E870-4800-9B99-3F245676579E}" dt="2022-07-25T21:10:45.166" v="229" actId="1076"/>
          <ac:picMkLst>
            <pc:docMk/>
            <pc:sldMk cId="3885188963" sldId="265"/>
            <ac:picMk id="5" creationId="{07870041-CF79-F3CE-F71C-EACF24BACB72}"/>
          </ac:picMkLst>
        </pc:picChg>
        <pc:picChg chg="del mod">
          <ac:chgData name="BCHUA026@e.ntu.edu.sg" userId="461ec5b6-ea7c-400b-83d0-29cd857a69a7" providerId="ADAL" clId="{9DCBF593-E870-4800-9B99-3F245676579E}" dt="2022-07-25T21:10:34.735" v="225" actId="478"/>
          <ac:picMkLst>
            <pc:docMk/>
            <pc:sldMk cId="3885188963" sldId="265"/>
            <ac:picMk id="6" creationId="{BCDDD9F0-B09B-1B01-6969-7E1AD9B65C0B}"/>
          </ac:picMkLst>
        </pc:picChg>
        <pc:picChg chg="add mod">
          <ac:chgData name="BCHUA026@e.ntu.edu.sg" userId="461ec5b6-ea7c-400b-83d0-29cd857a69a7" providerId="ADAL" clId="{9DCBF593-E870-4800-9B99-3F245676579E}" dt="2022-07-25T21:11:32.777" v="253" actId="1076"/>
          <ac:picMkLst>
            <pc:docMk/>
            <pc:sldMk cId="3885188963" sldId="265"/>
            <ac:picMk id="8" creationId="{F2284815-E22D-1DDF-47B6-051E16E407E0}"/>
          </ac:picMkLst>
        </pc:picChg>
      </pc:sldChg>
      <pc:sldChg chg="addSp delSp modSp add mod">
        <pc:chgData name="BCHUA026@e.ntu.edu.sg" userId="461ec5b6-ea7c-400b-83d0-29cd857a69a7" providerId="ADAL" clId="{9DCBF593-E870-4800-9B99-3F245676579E}" dt="2022-07-25T21:21:02.976" v="427"/>
        <pc:sldMkLst>
          <pc:docMk/>
          <pc:sldMk cId="4126849590" sldId="266"/>
        </pc:sldMkLst>
        <pc:spChg chg="mod">
          <ac:chgData name="BCHUA026@e.ntu.edu.sg" userId="461ec5b6-ea7c-400b-83d0-29cd857a69a7" providerId="ADAL" clId="{9DCBF593-E870-4800-9B99-3F245676579E}" dt="2022-07-25T21:11:41.873" v="260" actId="20577"/>
          <ac:spMkLst>
            <pc:docMk/>
            <pc:sldMk cId="4126849590" sldId="266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7:00.513" v="352" actId="14100"/>
          <ac:spMkLst>
            <pc:docMk/>
            <pc:sldMk cId="4126849590" sldId="266"/>
            <ac:spMk id="17" creationId="{6BBBFF50-2019-D1C0-FD9F-4212DEAF0FFA}"/>
          </ac:spMkLst>
        </pc:spChg>
        <pc:spChg chg="add mod">
          <ac:chgData name="BCHUA026@e.ntu.edu.sg" userId="461ec5b6-ea7c-400b-83d0-29cd857a69a7" providerId="ADAL" clId="{9DCBF593-E870-4800-9B99-3F245676579E}" dt="2022-07-25T21:19:29.212" v="405" actId="20577"/>
          <ac:spMkLst>
            <pc:docMk/>
            <pc:sldMk cId="4126849590" sldId="266"/>
            <ac:spMk id="20" creationId="{1273E342-37EA-11DE-EAAE-B383E49FFE27}"/>
          </ac:spMkLst>
        </pc:spChg>
        <pc:spChg chg="del mod">
          <ac:chgData name="BCHUA026@e.ntu.edu.sg" userId="461ec5b6-ea7c-400b-83d0-29cd857a69a7" providerId="ADAL" clId="{9DCBF593-E870-4800-9B99-3F245676579E}" dt="2022-07-25T21:14:56.298" v="280" actId="478"/>
          <ac:spMkLst>
            <pc:docMk/>
            <pc:sldMk cId="4126849590" sldId="266"/>
            <ac:spMk id="30" creationId="{A45D99ED-166C-1C93-B464-ACAA78E0F3C0}"/>
          </ac:spMkLst>
        </pc:spChg>
        <pc:graphicFrameChg chg="del">
          <ac:chgData name="BCHUA026@e.ntu.edu.sg" userId="461ec5b6-ea7c-400b-83d0-29cd857a69a7" providerId="ADAL" clId="{9DCBF593-E870-4800-9B99-3F245676579E}" dt="2022-07-25T21:21:02.756" v="426" actId="478"/>
          <ac:graphicFrameMkLst>
            <pc:docMk/>
            <pc:sldMk cId="4126849590" sldId="266"/>
            <ac:graphicFrameMk id="14" creationId="{5CB7AEDC-CB6D-F6A0-6230-D0E9A5C3E2C4}"/>
          </ac:graphicFrameMkLst>
        </pc:graphicFrameChg>
        <pc:graphicFrameChg chg="add mod">
          <ac:chgData name="BCHUA026@e.ntu.edu.sg" userId="461ec5b6-ea7c-400b-83d0-29cd857a69a7" providerId="ADAL" clId="{9DCBF593-E870-4800-9B99-3F245676579E}" dt="2022-07-25T21:21:02.976" v="427"/>
          <ac:graphicFrameMkLst>
            <pc:docMk/>
            <pc:sldMk cId="4126849590" sldId="266"/>
            <ac:graphicFrameMk id="21" creationId="{15543BDB-0A9E-1CA4-B2DE-DEE8401999BF}"/>
          </ac:graphicFrameMkLst>
        </pc:graphicFrameChg>
        <pc:picChg chg="add del">
          <ac:chgData name="BCHUA026@e.ntu.edu.sg" userId="461ec5b6-ea7c-400b-83d0-29cd857a69a7" providerId="ADAL" clId="{9DCBF593-E870-4800-9B99-3F245676579E}" dt="2022-07-25T21:11:45.257" v="263" actId="478"/>
          <ac:picMkLst>
            <pc:docMk/>
            <pc:sldMk cId="4126849590" sldId="266"/>
            <ac:picMk id="4" creationId="{928E4A11-A801-E757-0E7B-812AD14BAEE4}"/>
          </ac:picMkLst>
        </pc:picChg>
        <pc:picChg chg="add mod">
          <ac:chgData name="BCHUA026@e.ntu.edu.sg" userId="461ec5b6-ea7c-400b-83d0-29cd857a69a7" providerId="ADAL" clId="{9DCBF593-E870-4800-9B99-3F245676579E}" dt="2022-07-25T21:12:05.397" v="267" actId="1076"/>
          <ac:picMkLst>
            <pc:docMk/>
            <pc:sldMk cId="4126849590" sldId="266"/>
            <ac:picMk id="5" creationId="{596839A5-4468-DDA3-10A1-FE09DD304009}"/>
          </ac:picMkLst>
        </pc:picChg>
        <pc:picChg chg="del">
          <ac:chgData name="BCHUA026@e.ntu.edu.sg" userId="461ec5b6-ea7c-400b-83d0-29cd857a69a7" providerId="ADAL" clId="{9DCBF593-E870-4800-9B99-3F245676579E}" dt="2022-07-25T21:11:43.730" v="261" actId="478"/>
          <ac:picMkLst>
            <pc:docMk/>
            <pc:sldMk cId="4126849590" sldId="266"/>
            <ac:picMk id="6" creationId="{BCDDD9F0-B09B-1B01-6969-7E1AD9B65C0B}"/>
          </ac:picMkLst>
        </pc:picChg>
        <pc:picChg chg="add del mod">
          <ac:chgData name="BCHUA026@e.ntu.edu.sg" userId="461ec5b6-ea7c-400b-83d0-29cd857a69a7" providerId="ADAL" clId="{9DCBF593-E870-4800-9B99-3F245676579E}" dt="2022-07-25T21:14:03.088" v="272" actId="478"/>
          <ac:picMkLst>
            <pc:docMk/>
            <pc:sldMk cId="4126849590" sldId="266"/>
            <ac:picMk id="8" creationId="{11147FFD-C4E6-BF01-A82D-85683C24DD4C}"/>
          </ac:picMkLst>
        </pc:picChg>
        <pc:picChg chg="add mod ord">
          <ac:chgData name="BCHUA026@e.ntu.edu.sg" userId="461ec5b6-ea7c-400b-83d0-29cd857a69a7" providerId="ADAL" clId="{9DCBF593-E870-4800-9B99-3F245676579E}" dt="2022-07-25T21:14:17.428" v="278" actId="167"/>
          <ac:picMkLst>
            <pc:docMk/>
            <pc:sldMk cId="4126849590" sldId="266"/>
            <ac:picMk id="10" creationId="{C9F3B245-6C51-17E6-9DBB-A649FA2EE28F}"/>
          </ac:picMkLst>
        </pc:picChg>
        <pc:cxnChg chg="add del">
          <ac:chgData name="BCHUA026@e.ntu.edu.sg" userId="461ec5b6-ea7c-400b-83d0-29cd857a69a7" providerId="ADAL" clId="{9DCBF593-E870-4800-9B99-3F245676579E}" dt="2022-07-25T21:15:07.288" v="282" actId="11529"/>
          <ac:cxnSpMkLst>
            <pc:docMk/>
            <pc:sldMk cId="4126849590" sldId="266"/>
            <ac:cxnSpMk id="12" creationId="{39774DBE-2F52-906C-7B6B-4263301731B1}"/>
          </ac:cxnSpMkLst>
        </pc:cxnChg>
        <pc:cxnChg chg="add mod">
          <ac:chgData name="BCHUA026@e.ntu.edu.sg" userId="461ec5b6-ea7c-400b-83d0-29cd857a69a7" providerId="ADAL" clId="{9DCBF593-E870-4800-9B99-3F245676579E}" dt="2022-07-25T21:15:19.076" v="284" actId="1582"/>
          <ac:cxnSpMkLst>
            <pc:docMk/>
            <pc:sldMk cId="4126849590" sldId="266"/>
            <ac:cxnSpMk id="15" creationId="{16BD0D09-C6CF-74BC-A88A-4C6FCFD5F525}"/>
          </ac:cxnSpMkLst>
        </pc:cxnChg>
        <pc:cxnChg chg="add mod">
          <ac:chgData name="BCHUA026@e.ntu.edu.sg" userId="461ec5b6-ea7c-400b-83d0-29cd857a69a7" providerId="ADAL" clId="{9DCBF593-E870-4800-9B99-3F245676579E}" dt="2022-07-25T21:17:08.703" v="355" actId="14100"/>
          <ac:cxnSpMkLst>
            <pc:docMk/>
            <pc:sldMk cId="4126849590" sldId="266"/>
            <ac:cxnSpMk id="18" creationId="{495BF35A-90B9-6BDB-39CA-17E5721F6712}"/>
          </ac:cxnSpMkLst>
        </pc:cxnChg>
      </pc:sldChg>
      <pc:sldChg chg="addSp delSp modSp add mod">
        <pc:chgData name="BCHUA026@e.ntu.edu.sg" userId="461ec5b6-ea7c-400b-83d0-29cd857a69a7" providerId="ADAL" clId="{9DCBF593-E870-4800-9B99-3F245676579E}" dt="2022-07-25T21:21:07.302" v="429"/>
        <pc:sldMkLst>
          <pc:docMk/>
          <pc:sldMk cId="2721195040" sldId="267"/>
        </pc:sldMkLst>
        <pc:spChg chg="mod">
          <ac:chgData name="BCHUA026@e.ntu.edu.sg" userId="461ec5b6-ea7c-400b-83d0-29cd857a69a7" providerId="ADAL" clId="{9DCBF593-E870-4800-9B99-3F245676579E}" dt="2022-07-25T21:15:52.840" v="334" actId="20577"/>
          <ac:spMkLst>
            <pc:docMk/>
            <pc:sldMk cId="2721195040" sldId="267"/>
            <ac:spMk id="2" creationId="{24F9AD8D-F494-4416-7333-C6F4ECA9D18A}"/>
          </ac:spMkLst>
        </pc:spChg>
        <pc:spChg chg="mod">
          <ac:chgData name="BCHUA026@e.ntu.edu.sg" userId="461ec5b6-ea7c-400b-83d0-29cd857a69a7" providerId="ADAL" clId="{9DCBF593-E870-4800-9B99-3F245676579E}" dt="2022-07-25T21:16:43.193" v="351" actId="1036"/>
          <ac:spMkLst>
            <pc:docMk/>
            <pc:sldMk cId="2721195040" sldId="267"/>
            <ac:spMk id="9" creationId="{2E96C7BC-C24B-0729-D7E1-7F310BBF7AE6}"/>
          </ac:spMkLst>
        </pc:spChg>
        <pc:spChg chg="mod">
          <ac:chgData name="BCHUA026@e.ntu.edu.sg" userId="461ec5b6-ea7c-400b-83d0-29cd857a69a7" providerId="ADAL" clId="{9DCBF593-E870-4800-9B99-3F245676579E}" dt="2022-07-25T21:16:38.579" v="348" actId="1076"/>
          <ac:spMkLst>
            <pc:docMk/>
            <pc:sldMk cId="2721195040" sldId="267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1:07.302" v="429"/>
          <ac:graphicFrameMkLst>
            <pc:docMk/>
            <pc:sldMk cId="2721195040" sldId="267"/>
            <ac:graphicFrameMk id="13" creationId="{776C715A-75C2-700E-4BD7-CCBF9D8FEDB7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1:07.067" v="428" actId="478"/>
          <ac:graphicFrameMkLst>
            <pc:docMk/>
            <pc:sldMk cId="2721195040" sldId="267"/>
            <ac:graphicFrameMk id="14" creationId="{5CB7AEDC-CB6D-F6A0-6230-D0E9A5C3E2C4}"/>
          </ac:graphicFrameMkLst>
        </pc:graphicFrameChg>
        <pc:picChg chg="del">
          <ac:chgData name="BCHUA026@e.ntu.edu.sg" userId="461ec5b6-ea7c-400b-83d0-29cd857a69a7" providerId="ADAL" clId="{9DCBF593-E870-4800-9B99-3F245676579E}" dt="2022-07-25T21:16:36.244" v="347" actId="478"/>
          <ac:picMkLst>
            <pc:docMk/>
            <pc:sldMk cId="2721195040" sldId="267"/>
            <ac:picMk id="5" creationId="{07870041-CF79-F3CE-F71C-EACF24BACB72}"/>
          </ac:picMkLst>
        </pc:picChg>
        <pc:picChg chg="add mod">
          <ac:chgData name="BCHUA026@e.ntu.edu.sg" userId="461ec5b6-ea7c-400b-83d0-29cd857a69a7" providerId="ADAL" clId="{9DCBF593-E870-4800-9B99-3F245676579E}" dt="2022-07-25T21:16:09.861" v="340" actId="1076"/>
          <ac:picMkLst>
            <pc:docMk/>
            <pc:sldMk cId="2721195040" sldId="267"/>
            <ac:picMk id="6" creationId="{DE0F91A2-37C8-F2D2-D399-96636A74A7A8}"/>
          </ac:picMkLst>
        </pc:picChg>
        <pc:picChg chg="add mod ord">
          <ac:chgData name="BCHUA026@e.ntu.edu.sg" userId="461ec5b6-ea7c-400b-83d0-29cd857a69a7" providerId="ADAL" clId="{9DCBF593-E870-4800-9B99-3F245676579E}" dt="2022-07-25T21:16:34.481" v="346" actId="167"/>
          <ac:picMkLst>
            <pc:docMk/>
            <pc:sldMk cId="2721195040" sldId="267"/>
            <ac:picMk id="10" creationId="{2C1C7816-B8B0-0D1F-5DE2-AEDE0CEF1808}"/>
          </ac:picMkLst>
        </pc:picChg>
      </pc:sldChg>
      <pc:sldChg chg="addSp delSp add del mod">
        <pc:chgData name="BCHUA026@e.ntu.edu.sg" userId="461ec5b6-ea7c-400b-83d0-29cd857a69a7" providerId="ADAL" clId="{9DCBF593-E870-4800-9B99-3F245676579E}" dt="2022-07-25T21:50:21.189" v="438" actId="47"/>
        <pc:sldMkLst>
          <pc:docMk/>
          <pc:sldMk cId="3044769481" sldId="268"/>
        </pc:sldMkLst>
        <pc:picChg chg="add del">
          <ac:chgData name="BCHUA026@e.ntu.edu.sg" userId="461ec5b6-ea7c-400b-83d0-29cd857a69a7" providerId="ADAL" clId="{9DCBF593-E870-4800-9B99-3F245676579E}" dt="2022-07-25T21:50:19.083" v="437" actId="478"/>
          <ac:picMkLst>
            <pc:docMk/>
            <pc:sldMk cId="3044769481" sldId="268"/>
            <ac:picMk id="6" creationId="{DE0F91A2-37C8-F2D2-D399-96636A74A7A8}"/>
          </ac:picMkLst>
        </pc:picChg>
      </pc:sldChg>
      <pc:sldChg chg="addSp delSp modSp new mod">
        <pc:chgData name="BCHUA026@e.ntu.edu.sg" userId="461ec5b6-ea7c-400b-83d0-29cd857a69a7" providerId="ADAL" clId="{9DCBF593-E870-4800-9B99-3F245676579E}" dt="2022-07-27T22:35:28.717" v="1145" actId="20577"/>
        <pc:sldMkLst>
          <pc:docMk/>
          <pc:sldMk cId="3374328491" sldId="268"/>
        </pc:sldMkLst>
        <pc:spChg chg="del">
          <ac:chgData name="BCHUA026@e.ntu.edu.sg" userId="461ec5b6-ea7c-400b-83d0-29cd857a69a7" providerId="ADAL" clId="{9DCBF593-E870-4800-9B99-3F245676579E}" dt="2022-07-25T21:50:29.344" v="440" actId="478"/>
          <ac:spMkLst>
            <pc:docMk/>
            <pc:sldMk cId="3374328491" sldId="268"/>
            <ac:spMk id="2" creationId="{D950451D-0900-77F3-FAA7-9D60CAEA799A}"/>
          </ac:spMkLst>
        </pc:spChg>
        <pc:spChg chg="mod">
          <ac:chgData name="BCHUA026@e.ntu.edu.sg" userId="461ec5b6-ea7c-400b-83d0-29cd857a69a7" providerId="ADAL" clId="{9DCBF593-E870-4800-9B99-3F245676579E}" dt="2022-07-27T22:35:14.749" v="1125" actId="20577"/>
          <ac:spMkLst>
            <pc:docMk/>
            <pc:sldMk cId="3374328491" sldId="268"/>
            <ac:spMk id="3" creationId="{E4B89154-3564-8016-C4CB-80AF57911506}"/>
          </ac:spMkLst>
        </pc:spChg>
        <pc:spChg chg="add mod">
          <ac:chgData name="BCHUA026@e.ntu.edu.sg" userId="461ec5b6-ea7c-400b-83d0-29cd857a69a7" providerId="ADAL" clId="{9DCBF593-E870-4800-9B99-3F245676579E}" dt="2022-07-27T22:35:28.717" v="1145" actId="20577"/>
          <ac:spMkLst>
            <pc:docMk/>
            <pc:sldMk cId="3374328491" sldId="268"/>
            <ac:spMk id="4" creationId="{EE7681D0-066A-95C4-145C-A4937BD0A75A}"/>
          </ac:spMkLst>
        </pc:spChg>
      </pc:sldChg>
      <pc:sldChg chg="add del">
        <pc:chgData name="BCHUA026@e.ntu.edu.sg" userId="461ec5b6-ea7c-400b-83d0-29cd857a69a7" providerId="ADAL" clId="{9DCBF593-E870-4800-9B99-3F245676579E}" dt="2022-07-25T21:57:20.491" v="1118" actId="47"/>
        <pc:sldMkLst>
          <pc:docMk/>
          <pc:sldMk cId="947647821" sldId="269"/>
        </pc:sldMkLst>
      </pc:sldChg>
      <pc:sldChg chg="addSp delSp modSp add mod">
        <pc:chgData name="BCHUA026@e.ntu.edu.sg" userId="461ec5b6-ea7c-400b-83d0-29cd857a69a7" providerId="ADAL" clId="{9DCBF593-E870-4800-9B99-3F245676579E}" dt="2022-07-27T22:41:15.649" v="1648" actId="20577"/>
        <pc:sldMkLst>
          <pc:docMk/>
          <pc:sldMk cId="1462670255" sldId="269"/>
        </pc:sldMkLst>
        <pc:spChg chg="add del">
          <ac:chgData name="BCHUA026@e.ntu.edu.sg" userId="461ec5b6-ea7c-400b-83d0-29cd857a69a7" providerId="ADAL" clId="{9DCBF593-E870-4800-9B99-3F245676579E}" dt="2022-07-27T22:37:26.708" v="1221"/>
          <ac:spMkLst>
            <pc:docMk/>
            <pc:sldMk cId="1462670255" sldId="269"/>
            <ac:spMk id="2" creationId="{DACC1A85-76B7-23B8-81AE-1D4253AA6BE0}"/>
          </ac:spMkLst>
        </pc:spChg>
        <pc:spChg chg="mod">
          <ac:chgData name="BCHUA026@e.ntu.edu.sg" userId="461ec5b6-ea7c-400b-83d0-29cd857a69a7" providerId="ADAL" clId="{9DCBF593-E870-4800-9B99-3F245676579E}" dt="2022-07-27T22:41:15.649" v="1648" actId="20577"/>
          <ac:spMkLst>
            <pc:docMk/>
            <pc:sldMk cId="1462670255" sldId="269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9DCBF593-E870-4800-9B99-3F245676579E}" dt="2022-07-27T22:35:50.684" v="1158" actId="20577"/>
          <ac:spMkLst>
            <pc:docMk/>
            <pc:sldMk cId="1462670255" sldId="269"/>
            <ac:spMk id="4" creationId="{EE7681D0-066A-95C4-145C-A4937BD0A75A}"/>
          </ac:spMkLst>
        </pc:spChg>
        <pc:spChg chg="add del mod">
          <ac:chgData name="BCHUA026@e.ntu.edu.sg" userId="461ec5b6-ea7c-400b-83d0-29cd857a69a7" providerId="ADAL" clId="{9DCBF593-E870-4800-9B99-3F245676579E}" dt="2022-07-27T22:37:31.191" v="1224" actId="478"/>
          <ac:spMkLst>
            <pc:docMk/>
            <pc:sldMk cId="1462670255" sldId="269"/>
            <ac:spMk id="5" creationId="{7387F4B5-D121-7CE5-C74E-867CBAFE238C}"/>
          </ac:spMkLst>
        </pc:spChg>
        <pc:picChg chg="add mod">
          <ac:chgData name="BCHUA026@e.ntu.edu.sg" userId="461ec5b6-ea7c-400b-83d0-29cd857a69a7" providerId="ADAL" clId="{9DCBF593-E870-4800-9B99-3F245676579E}" dt="2022-07-27T22:38:32.542" v="1239" actId="14100"/>
          <ac:picMkLst>
            <pc:docMk/>
            <pc:sldMk cId="1462670255" sldId="269"/>
            <ac:picMk id="7" creationId="{C120CD74-F2DB-455F-CC3F-F9303EAB1291}"/>
          </ac:picMkLst>
        </pc:picChg>
        <pc:picChg chg="add mod">
          <ac:chgData name="BCHUA026@e.ntu.edu.sg" userId="461ec5b6-ea7c-400b-83d0-29cd857a69a7" providerId="ADAL" clId="{9DCBF593-E870-4800-9B99-3F245676579E}" dt="2022-07-27T22:38:21.712" v="1236" actId="14100"/>
          <ac:picMkLst>
            <pc:docMk/>
            <pc:sldMk cId="1462670255" sldId="269"/>
            <ac:picMk id="8" creationId="{F302DE8B-6447-1813-6F5A-20F3BBC35CC8}"/>
          </ac:picMkLst>
        </pc:picChg>
        <pc:picChg chg="add mod">
          <ac:chgData name="BCHUA026@e.ntu.edu.sg" userId="461ec5b6-ea7c-400b-83d0-29cd857a69a7" providerId="ADAL" clId="{9DCBF593-E870-4800-9B99-3F245676579E}" dt="2022-07-27T22:38:28.314" v="1237" actId="1076"/>
          <ac:picMkLst>
            <pc:docMk/>
            <pc:sldMk cId="1462670255" sldId="269"/>
            <ac:picMk id="9" creationId="{D8E1E4B8-8D7C-6CAB-3CB1-FD54C4D282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6C2DB-563F-4F73-86F9-7F1E02959651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4ED6DA-FD63-58C3-266D-2D15480C17B7}"/>
                  </a:ext>
                </a:extLst>
              </p:cNvPr>
              <p:cNvSpPr txBox="1"/>
              <p:nvPr/>
            </p:nvSpPr>
            <p:spPr>
              <a:xfrm>
                <a:off x="3165944" y="2192761"/>
                <a:ext cx="5860111" cy="394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SG" b="1" dirty="0"/>
                  <a:t>A brief overview of the lever rule</a:t>
                </a:r>
                <a:br>
                  <a:rPr lang="en-SG" b="1" dirty="0"/>
                </a:br>
                <a:br>
                  <a:rPr lang="en-SG" b="1" dirty="0"/>
                </a:br>
                <a:r>
                  <a:rPr lang="en-SG" dirty="0"/>
                  <a:t>The crystal fraction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SG" dirty="0"/>
                  <a:t>) is obtained via:</a:t>
                </a:r>
                <a:br>
                  <a:rPr lang="en-SG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SG" dirty="0"/>
                            <m:t> </m:t>
                          </m:r>
                        </m:den>
                      </m:f>
                    </m:oMath>
                  </m:oMathPara>
                </a14:m>
                <a:endParaRPr lang="en-SG" b="0" dirty="0"/>
              </a:p>
              <a:p>
                <a:endParaRPr lang="en-SG" dirty="0"/>
              </a:p>
              <a:p>
                <a:r>
                  <a:rPr lang="en-SG" dirty="0"/>
                  <a:t>For </a:t>
                </a:r>
                <a:r>
                  <a:rPr lang="en-SG" dirty="0" err="1"/>
                  <a:t>e.g</a:t>
                </a:r>
                <a:r>
                  <a:rPr lang="en-SG" dirty="0"/>
                  <a:t> with 10wt% sample,</a:t>
                </a:r>
              </a:p>
              <a:p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At peritectic (176K),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 ~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=0.70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At 200K,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 ~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=0.64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At liquidus (259K),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 ~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=0.00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endParaRPr lang="en-SG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4ED6DA-FD63-58C3-266D-2D15480C1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944" y="2192761"/>
                <a:ext cx="5860111" cy="3941335"/>
              </a:xfrm>
              <a:prstGeom prst="rect">
                <a:avLst/>
              </a:prstGeom>
              <a:blipFill>
                <a:blip r:embed="rId2"/>
                <a:stretch>
                  <a:fillRect l="-832" t="-9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C9C18F8-68AF-DC5F-AEE9-50BBDA8592CD}"/>
              </a:ext>
            </a:extLst>
          </p:cNvPr>
          <p:cNvGrpSpPr/>
          <p:nvPr/>
        </p:nvGrpSpPr>
        <p:grpSpPr>
          <a:xfrm>
            <a:off x="166978" y="2074595"/>
            <a:ext cx="2824518" cy="3655785"/>
            <a:chOff x="166978" y="1255610"/>
            <a:chExt cx="4198002" cy="54334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52288A-CCB8-5933-73E4-D21F5ED1E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78" y="1255610"/>
              <a:ext cx="4198002" cy="543349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1D2C17-0CB8-C961-0629-E3F9A59921B2}"/>
                </a:ext>
              </a:extLst>
            </p:cNvPr>
            <p:cNvCxnSpPr>
              <a:cxnSpLocks/>
            </p:cNvCxnSpPr>
            <p:nvPr/>
          </p:nvCxnSpPr>
          <p:spPr>
            <a:xfrm>
              <a:off x="1924071" y="1431237"/>
              <a:ext cx="0" cy="482644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103BCD-F24C-AD01-2BD3-B9922E721B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071" y="4452732"/>
              <a:ext cx="1479088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A56E9-76A1-D1AB-2F4A-5AC66BB31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8796" y="4452732"/>
              <a:ext cx="7952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FB337EA-3220-AEA5-937A-55AAA1C5D055}"/>
                    </a:ext>
                  </a:extLst>
                </p:cNvPr>
                <p:cNvSpPr txBox="1"/>
                <p:nvPr/>
              </p:nvSpPr>
              <p:spPr>
                <a:xfrm>
                  <a:off x="2401149" y="4474108"/>
                  <a:ext cx="596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SG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SG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FB337EA-3220-AEA5-937A-55AAA1C5D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149" y="4474108"/>
                  <a:ext cx="5963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5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F23543C-DB25-5FFF-DA8F-70B105CEEB59}"/>
                    </a:ext>
                  </a:extLst>
                </p:cNvPr>
                <p:cNvSpPr txBox="1"/>
                <p:nvPr/>
              </p:nvSpPr>
              <p:spPr>
                <a:xfrm>
                  <a:off x="1268089" y="4452731"/>
                  <a:ext cx="596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en-SG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F23543C-DB25-5FFF-DA8F-70B105CEE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089" y="4452731"/>
                  <a:ext cx="59634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122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8CBA9A-D0FD-CD90-3B4E-C6A2414250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1302" y="5169673"/>
              <a:ext cx="1771958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EDFA628-D032-9E2C-677B-3B4852BFB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6027" y="5169673"/>
              <a:ext cx="7952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66C9FAD-8908-0147-B1CD-91C57D3C48A2}"/>
                    </a:ext>
                  </a:extLst>
                </p:cNvPr>
                <p:cNvSpPr txBox="1"/>
                <p:nvPr/>
              </p:nvSpPr>
              <p:spPr>
                <a:xfrm>
                  <a:off x="2418380" y="5191049"/>
                  <a:ext cx="596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SG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SG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66C9FAD-8908-0147-B1CD-91C57D3C4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8380" y="5191049"/>
                  <a:ext cx="59634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5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ECCC215-5FD8-1DF6-B906-28566E8298A9}"/>
                    </a:ext>
                  </a:extLst>
                </p:cNvPr>
                <p:cNvSpPr txBox="1"/>
                <p:nvPr/>
              </p:nvSpPr>
              <p:spPr>
                <a:xfrm>
                  <a:off x="1285320" y="5169673"/>
                  <a:ext cx="596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en-SG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ECCC215-5FD8-1DF6-B906-28566E829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320" y="5169673"/>
                  <a:ext cx="59634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122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2338B5D-C146-C123-7E7F-F2308DC33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4625" y="2671522"/>
              <a:ext cx="7952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BCCD17-A14E-3970-37DB-87FAAE7345B9}"/>
                    </a:ext>
                  </a:extLst>
                </p:cNvPr>
                <p:cNvSpPr txBox="1"/>
                <p:nvPr/>
              </p:nvSpPr>
              <p:spPr>
                <a:xfrm>
                  <a:off x="1283918" y="2671521"/>
                  <a:ext cx="596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en-SG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BCCD17-A14E-3970-37DB-87FAAE734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918" y="2671521"/>
                  <a:ext cx="59634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25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F69BDCC6-CDFF-46B7-F3E1-05D6D659E8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90" y="60296"/>
            <a:ext cx="4316732" cy="3410956"/>
          </a:xfrm>
          <a:prstGeom prst="rect">
            <a:avLst/>
          </a:prstGeo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EAC596B2-368B-D413-BC2E-0AABDF337C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86" y="3515017"/>
            <a:ext cx="4464514" cy="3348982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9E9E7A8-0424-99BC-4D50-C625B2F9243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Fraction of Crystals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DF4AD-0114-19EF-46E3-CAA4E14BB174}"/>
              </a:ext>
            </a:extLst>
          </p:cNvPr>
          <p:cNvSpPr txBox="1"/>
          <p:nvPr/>
        </p:nvSpPr>
        <p:spPr>
          <a:xfrm rot="10800000">
            <a:off x="7288974" y="1635592"/>
            <a:ext cx="461665" cy="33489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SG" b="1" dirty="0"/>
              <a:t>The Fc curves obtained</a:t>
            </a:r>
          </a:p>
        </p:txBody>
      </p:sp>
    </p:spTree>
    <p:extLst>
      <p:ext uri="{BB962C8B-B14F-4D97-AF65-F5344CB8AC3E}">
        <p14:creationId xmlns:p14="http://schemas.microsoft.com/office/powerpoint/2010/main" val="236254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THF contamination </a:t>
            </a:r>
            <a:r>
              <a:rPr lang="en-SG" dirty="0">
                <a:sym typeface="Wingdings" panose="05000000000000000000" pitchFamily="2" charset="2"/>
              </a:rPr>
              <a:t> similar double peaks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Are there other users of the fume hood? Contamination may have occurred in the pipette, beaker etc.</a:t>
            </a:r>
          </a:p>
          <a:p>
            <a:r>
              <a:rPr lang="en-SG" dirty="0">
                <a:sym typeface="Wingdings" panose="05000000000000000000" pitchFamily="2" charset="2"/>
              </a:rPr>
              <a:t>Pressure solution  volatiles introduced into sample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Munoz-Iglesias et al. 2021 commented with 80% empty volume in chamber, pressure is negligible. Ours is 42% empty.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Double Peaks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120CD74-F2DB-455F-CC3F-F9303EAB1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90" y="3540687"/>
            <a:ext cx="4644238" cy="3317313"/>
          </a:xfrm>
          <a:prstGeom prst="rect">
            <a:avLst/>
          </a:prstGeom>
        </p:spPr>
      </p:pic>
      <p:pic>
        <p:nvPicPr>
          <p:cNvPr id="8" name="Picture 7" descr="Chart, diagram&#10;&#10;Description automatically generated">
            <a:extLst>
              <a:ext uri="{FF2B5EF4-FFF2-40B4-BE49-F238E27FC236}">
                <a16:creationId xmlns:a16="http://schemas.microsoft.com/office/drawing/2014/main" id="{F302DE8B-6447-1813-6F5A-20F3BBC3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0687"/>
            <a:ext cx="3799293" cy="3103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1E4B8-8D7C-6CAB-3CB1-FD54C4D28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93" y="3540687"/>
            <a:ext cx="3799293" cy="310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7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AD8D-F494-4416-7333-C6F4ECA9D18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Peaks – Onset for AMH &amp; ADH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11B4E29-F8C2-9E5D-298A-A40E9A53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3" y="1694475"/>
            <a:ext cx="10606377" cy="51635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BD3723-81C9-A3FA-3EE1-2CC5758756DE}"/>
              </a:ext>
            </a:extLst>
          </p:cNvPr>
          <p:cNvGraphicFramePr>
            <a:graphicFrameLocks noGrp="1"/>
          </p:cNvGraphicFramePr>
          <p:nvPr/>
        </p:nvGraphicFramePr>
        <p:xfrm>
          <a:off x="5473811" y="1220608"/>
          <a:ext cx="5218486" cy="1922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4692">
                  <a:extLst>
                    <a:ext uri="{9D8B030D-6E8A-4147-A177-3AD203B41FA5}">
                      <a16:colId xmlns:a16="http://schemas.microsoft.com/office/drawing/2014/main" val="751088424"/>
                    </a:ext>
                  </a:extLst>
                </a:gridCol>
                <a:gridCol w="963413">
                  <a:extLst>
                    <a:ext uri="{9D8B030D-6E8A-4147-A177-3AD203B41FA5}">
                      <a16:colId xmlns:a16="http://schemas.microsoft.com/office/drawing/2014/main" val="2625701441"/>
                    </a:ext>
                  </a:extLst>
                </a:gridCol>
                <a:gridCol w="1003555">
                  <a:extLst>
                    <a:ext uri="{9D8B030D-6E8A-4147-A177-3AD203B41FA5}">
                      <a16:colId xmlns:a16="http://schemas.microsoft.com/office/drawing/2014/main" val="430402460"/>
                    </a:ext>
                  </a:extLst>
                </a:gridCol>
                <a:gridCol w="963413">
                  <a:extLst>
                    <a:ext uri="{9D8B030D-6E8A-4147-A177-3AD203B41FA5}">
                      <a16:colId xmlns:a16="http://schemas.microsoft.com/office/drawing/2014/main" val="3348121150"/>
                    </a:ext>
                  </a:extLst>
                </a:gridCol>
                <a:gridCol w="963413">
                  <a:extLst>
                    <a:ext uri="{9D8B030D-6E8A-4147-A177-3AD203B41FA5}">
                      <a16:colId xmlns:a16="http://schemas.microsoft.com/office/drawing/2014/main" val="283582763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Onset Temps (K)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127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Samples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AMH Melt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Offset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ADH Melt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Offset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7470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1.6 wt.%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171.18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0.18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177.19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1.06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8806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3.2 wt.%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171.07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0.07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176.53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0.40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256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6 wt.%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170.62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-0.38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176.49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0.36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8339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8 wt.%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170.71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-0.29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176.52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0.39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4686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10 wt.%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170.15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-0.85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>
                          <a:effectLst/>
                          <a:latin typeface="+mn-lt"/>
                        </a:rPr>
                        <a:t>176.71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0.58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783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Theoretical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277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3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AD8D-F494-4416-7333-C6F4ECA9D18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Peaks – Max for H2O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CB7AEDC-CB6D-F6A0-6230-D0E9A5C3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32892"/>
              </p:ext>
            </p:extLst>
          </p:nvPr>
        </p:nvGraphicFramePr>
        <p:xfrm>
          <a:off x="6392848" y="970060"/>
          <a:ext cx="5271712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964">
                  <a:extLst>
                    <a:ext uri="{9D8B030D-6E8A-4147-A177-3AD203B41FA5}">
                      <a16:colId xmlns:a16="http://schemas.microsoft.com/office/drawing/2014/main" val="56962176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3622627548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57275924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4166853347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1089813129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8928254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4242824333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3065538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dirty="0">
                          <a:latin typeface="+mn-lt"/>
                        </a:rPr>
                        <a:t>Samples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Liquidus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10634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1.6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271.47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277.90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6.43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278.29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6.82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25917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3.2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269.01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272.19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3.18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277.48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8.47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04547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6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266.02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268.87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2.85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269.50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3.48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271.89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5.87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57307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8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262.64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260.09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-2.55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267.31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4.67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95086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10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259.07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259.66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0.59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260.94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1.87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263.34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4.27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37027663"/>
                  </a:ext>
                </a:extLst>
              </a:tr>
            </a:tbl>
          </a:graphicData>
        </a:graphic>
      </p:graphicFrame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835DB014-35AD-D45B-BB77-0B1BDAA52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1" y="922280"/>
            <a:ext cx="3733526" cy="3048310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2FC266CD-ABC6-5A4A-46C9-F35A3BFAC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5" y="3809690"/>
            <a:ext cx="3731517" cy="3048310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B1FA4241-3789-E1FF-3048-483FE59A1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13" y="3909630"/>
            <a:ext cx="3605844" cy="26529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411583-E9DD-1849-FBC3-3F318DC81B27}"/>
              </a:ext>
            </a:extLst>
          </p:cNvPr>
          <p:cNvSpPr txBox="1"/>
          <p:nvPr/>
        </p:nvSpPr>
        <p:spPr>
          <a:xfrm>
            <a:off x="4152900" y="1708247"/>
            <a:ext cx="194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Some peaks are picked up by the in-built function [</a:t>
            </a:r>
            <a:r>
              <a:rPr lang="en-SG" dirty="0" err="1"/>
              <a:t>argelextrema</a:t>
            </a:r>
            <a:r>
              <a:rPr lang="en-SG" dirty="0"/>
              <a:t>()] </a:t>
            </a:r>
            <a:r>
              <a:rPr lang="en-SG" b="1" dirty="0">
                <a:solidFill>
                  <a:schemeClr val="accent4"/>
                </a:solidFill>
              </a:rPr>
              <a:t>(coloured yellow in table)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9BF08B-DA08-04A6-3A48-BE668906660E}"/>
              </a:ext>
            </a:extLst>
          </p:cNvPr>
          <p:cNvSpPr txBox="1"/>
          <p:nvPr/>
        </p:nvSpPr>
        <p:spPr>
          <a:xfrm>
            <a:off x="4008362" y="4411089"/>
            <a:ext cx="1646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Some peaks are small and missed by the in-built function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15C73E-1A55-F1A8-FA6B-991FFBBBD493}"/>
              </a:ext>
            </a:extLst>
          </p:cNvPr>
          <p:cNvSpPr/>
          <p:nvPr/>
        </p:nvSpPr>
        <p:spPr>
          <a:xfrm>
            <a:off x="3070860" y="5402580"/>
            <a:ext cx="510540" cy="5867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2B07F9-A8E2-4A00-8957-AA100880F351}"/>
              </a:ext>
            </a:extLst>
          </p:cNvPr>
          <p:cNvSpPr txBox="1"/>
          <p:nvPr/>
        </p:nvSpPr>
        <p:spPr>
          <a:xfrm>
            <a:off x="10001758" y="3909630"/>
            <a:ext cx="1646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 these peaks, the plot was zoomed and peaks were manually selected </a:t>
            </a:r>
            <a:r>
              <a:rPr lang="en-SG" b="1" dirty="0">
                <a:solidFill>
                  <a:srgbClr val="FF0000"/>
                </a:solidFill>
              </a:rPr>
              <a:t>(coloured blue in table)</a:t>
            </a: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52961B0B-6D0B-0D36-0E05-7D7F024EF46E}"/>
              </a:ext>
            </a:extLst>
          </p:cNvPr>
          <p:cNvSpPr/>
          <p:nvPr/>
        </p:nvSpPr>
        <p:spPr>
          <a:xfrm>
            <a:off x="8024961" y="5436870"/>
            <a:ext cx="281940" cy="281940"/>
          </a:xfrm>
          <a:prstGeom prst="mathMultiply">
            <a:avLst>
              <a:gd name="adj1" fmla="val 4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A45D99ED-166C-1C93-B464-ACAA78E0F3C0}"/>
              </a:ext>
            </a:extLst>
          </p:cNvPr>
          <p:cNvSpPr/>
          <p:nvPr/>
        </p:nvSpPr>
        <p:spPr>
          <a:xfrm>
            <a:off x="8983500" y="4568190"/>
            <a:ext cx="281940" cy="281940"/>
          </a:xfrm>
          <a:prstGeom prst="mathMultiply">
            <a:avLst>
              <a:gd name="adj1" fmla="val 4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53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CDDD9F0-B09B-1B01-6969-7E1AD9B65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63" y="3375439"/>
            <a:ext cx="4296904" cy="26674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9AD8D-F494-4416-7333-C6F4ECA9D18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Peaks – Max for H2O (1.6wt%)</a:t>
            </a: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A45D99ED-166C-1C93-B464-ACAA78E0F3C0}"/>
              </a:ext>
            </a:extLst>
          </p:cNvPr>
          <p:cNvSpPr/>
          <p:nvPr/>
        </p:nvSpPr>
        <p:spPr>
          <a:xfrm>
            <a:off x="8642515" y="4865370"/>
            <a:ext cx="281940" cy="281940"/>
          </a:xfrm>
          <a:prstGeom prst="mathMultiply">
            <a:avLst>
              <a:gd name="adj1" fmla="val 4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28E4A11-A801-E757-0E7B-812AD14BA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7" y="1799458"/>
            <a:ext cx="5271166" cy="4306063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1A992D9-B3AD-04AC-B98E-E1CC2C0B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93107"/>
              </p:ext>
            </p:extLst>
          </p:nvPr>
        </p:nvGraphicFramePr>
        <p:xfrm>
          <a:off x="6392848" y="970060"/>
          <a:ext cx="5271712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964">
                  <a:extLst>
                    <a:ext uri="{9D8B030D-6E8A-4147-A177-3AD203B41FA5}">
                      <a16:colId xmlns:a16="http://schemas.microsoft.com/office/drawing/2014/main" val="56962176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3622627548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57275924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4166853347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1089813129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8928254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4242824333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3065538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dirty="0">
                          <a:latin typeface="+mn-lt"/>
                        </a:rPr>
                        <a:t>Samples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Liquidus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10634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1.6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271.47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277.90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6.43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278.29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6.82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25917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3.2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269.01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272.19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3.18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277.48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8.47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04547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6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266.02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268.87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2.85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269.50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3.48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271.89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5.87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57307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8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262.64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260.09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-2.55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267.31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4.67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95086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10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259.07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259.66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0.59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260.94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1.87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263.34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4.27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3702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7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AD8D-F494-4416-7333-C6F4ECA9D18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Peaks – Max for H2O (3.2wt%)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28E4A11-A801-E757-0E7B-812AD14B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7" y="1799458"/>
            <a:ext cx="5271166" cy="4306063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4CC231A0-F832-8893-F47B-FD8F26271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7" y="1799458"/>
            <a:ext cx="5271166" cy="4306063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E32E054-5DE1-6E7F-288D-AF5F07DA2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28" y="3051369"/>
            <a:ext cx="4435937" cy="326369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997BFA-ABFC-DEF1-B748-062F1B69D8F5}"/>
              </a:ext>
            </a:extLst>
          </p:cNvPr>
          <p:cNvCxnSpPr>
            <a:cxnSpLocks/>
          </p:cNvCxnSpPr>
          <p:nvPr/>
        </p:nvCxnSpPr>
        <p:spPr>
          <a:xfrm flipH="1" flipV="1">
            <a:off x="9951720" y="5257800"/>
            <a:ext cx="297180" cy="788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BE1186-0E28-7D42-6CBE-639C3F1CE60F}"/>
              </a:ext>
            </a:extLst>
          </p:cNvPr>
          <p:cNvSpPr txBox="1"/>
          <p:nvPr/>
        </p:nvSpPr>
        <p:spPr>
          <a:xfrm>
            <a:off x="9418321" y="6033171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Similar levelling off as to 6, 8, 10wt%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CC57C2-3E1B-E95A-44EE-1D82B101E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93107"/>
              </p:ext>
            </p:extLst>
          </p:nvPr>
        </p:nvGraphicFramePr>
        <p:xfrm>
          <a:off x="6392848" y="970060"/>
          <a:ext cx="5271712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964">
                  <a:extLst>
                    <a:ext uri="{9D8B030D-6E8A-4147-A177-3AD203B41FA5}">
                      <a16:colId xmlns:a16="http://schemas.microsoft.com/office/drawing/2014/main" val="56962176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3622627548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57275924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4166853347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1089813129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8928254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4242824333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3065538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dirty="0">
                          <a:latin typeface="+mn-lt"/>
                        </a:rPr>
                        <a:t>Samples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Liquidus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10634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1.6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271.47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277.90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6.43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278.29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6.82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25917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3.2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269.01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272.19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3.18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277.48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8.47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04547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6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266.02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268.87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2.85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269.50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3.48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271.89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5.87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57307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8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262.64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260.09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-2.55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267.31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4.67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95086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10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259.07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259.66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0.59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260.94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1.87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263.34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4.27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3702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4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7870041-CF79-F3CE-F71C-EACF24BA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091" y="3051369"/>
            <a:ext cx="4468709" cy="3287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9AD8D-F494-4416-7333-C6F4ECA9D18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Peaks – Max for H2O (6wt%)</a:t>
            </a: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A45D99ED-166C-1C93-B464-ACAA78E0F3C0}"/>
              </a:ext>
            </a:extLst>
          </p:cNvPr>
          <p:cNvSpPr/>
          <p:nvPr/>
        </p:nvSpPr>
        <p:spPr>
          <a:xfrm>
            <a:off x="7926235" y="4695273"/>
            <a:ext cx="281940" cy="281940"/>
          </a:xfrm>
          <a:prstGeom prst="mathMultiply">
            <a:avLst>
              <a:gd name="adj1" fmla="val 4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28E4A11-A801-E757-0E7B-812AD14BA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7" y="1799458"/>
            <a:ext cx="5271166" cy="4306063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2E96C7BC-C24B-0729-D7E1-7F310BBF7AE6}"/>
              </a:ext>
            </a:extLst>
          </p:cNvPr>
          <p:cNvSpPr/>
          <p:nvPr/>
        </p:nvSpPr>
        <p:spPr>
          <a:xfrm>
            <a:off x="9343555" y="3899149"/>
            <a:ext cx="281940" cy="281940"/>
          </a:xfrm>
          <a:prstGeom prst="mathMultiply">
            <a:avLst>
              <a:gd name="adj1" fmla="val 4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2284815-E22D-1DDF-47B6-051E16E40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0" y="1746118"/>
            <a:ext cx="5271165" cy="430606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EBB230-8BB2-61B0-83FE-4FA393CA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93107"/>
              </p:ext>
            </p:extLst>
          </p:nvPr>
        </p:nvGraphicFramePr>
        <p:xfrm>
          <a:off x="6392848" y="970060"/>
          <a:ext cx="5271712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964">
                  <a:extLst>
                    <a:ext uri="{9D8B030D-6E8A-4147-A177-3AD203B41FA5}">
                      <a16:colId xmlns:a16="http://schemas.microsoft.com/office/drawing/2014/main" val="56962176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3622627548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57275924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4166853347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1089813129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8928254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4242824333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3065538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dirty="0">
                          <a:latin typeface="+mn-lt"/>
                        </a:rPr>
                        <a:t>Samples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Liquidus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10634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1.6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271.47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277.90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6.43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278.29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6.82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25917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3.2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269.01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272.19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3.18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277.48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8.47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04547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6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266.02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268.87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2.85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269.50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3.48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271.89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5.87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57307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8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262.64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260.09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-2.55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267.31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4.67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95086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10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259.07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259.66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0.59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260.94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1.87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263.34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4.27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3702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18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9F3B245-6C51-17E6-9DBB-A649FA2EE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9" y="3228590"/>
            <a:ext cx="4626390" cy="28719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9AD8D-F494-4416-7333-C6F4ECA9D18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Peaks – Max for H2O (8wt%)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28E4A11-A801-E757-0E7B-812AD14BA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7" y="1799458"/>
            <a:ext cx="5271166" cy="4306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839A5-4468-DDA3-10A1-FE09DD304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0" y="1794508"/>
            <a:ext cx="5274003" cy="430606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BD0D09-C6CF-74BC-A88A-4C6FCFD5F525}"/>
              </a:ext>
            </a:extLst>
          </p:cNvPr>
          <p:cNvCxnSpPr/>
          <p:nvPr/>
        </p:nvCxnSpPr>
        <p:spPr>
          <a:xfrm flipV="1">
            <a:off x="7604760" y="5417820"/>
            <a:ext cx="312420" cy="754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BBFF50-2019-D1C0-FD9F-4212DEAF0FFA}"/>
              </a:ext>
            </a:extLst>
          </p:cNvPr>
          <p:cNvSpPr txBox="1"/>
          <p:nvPr/>
        </p:nvSpPr>
        <p:spPr>
          <a:xfrm>
            <a:off x="6294121" y="610057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Similar mini-double peak as to 2wt%, 6wt%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5BF35A-90B9-6BDB-39CA-17E5721F6712}"/>
              </a:ext>
            </a:extLst>
          </p:cNvPr>
          <p:cNvCxnSpPr>
            <a:cxnSpLocks/>
          </p:cNvCxnSpPr>
          <p:nvPr/>
        </p:nvCxnSpPr>
        <p:spPr>
          <a:xfrm flipH="1" flipV="1">
            <a:off x="9776460" y="4808220"/>
            <a:ext cx="472440" cy="1238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73E342-37EA-11DE-EAAE-B383E49FFE27}"/>
              </a:ext>
            </a:extLst>
          </p:cNvPr>
          <p:cNvSpPr txBox="1"/>
          <p:nvPr/>
        </p:nvSpPr>
        <p:spPr>
          <a:xfrm>
            <a:off x="9418321" y="6033171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Similar levelling off as to 4, 6, 10wt%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5543BDB-0A9E-1CA4-B2DE-DEE840199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93107"/>
              </p:ext>
            </p:extLst>
          </p:nvPr>
        </p:nvGraphicFramePr>
        <p:xfrm>
          <a:off x="6392848" y="970060"/>
          <a:ext cx="5271712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964">
                  <a:extLst>
                    <a:ext uri="{9D8B030D-6E8A-4147-A177-3AD203B41FA5}">
                      <a16:colId xmlns:a16="http://schemas.microsoft.com/office/drawing/2014/main" val="56962176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3622627548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57275924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4166853347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1089813129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8928254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4242824333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3065538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dirty="0">
                          <a:latin typeface="+mn-lt"/>
                        </a:rPr>
                        <a:t>Samples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Liquidus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10634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1.6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271.47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277.90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6.43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278.29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6.82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25917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3.2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269.01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272.19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3.18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277.48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8.47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04547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6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266.02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268.87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2.85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269.50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3.48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271.89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5.87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57307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8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262.64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260.09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-2.55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267.31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4.67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95086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10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259.07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259.66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0.59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260.94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1.87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263.34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4.27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3702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4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C1C7816-B8B0-0D1F-5DE2-AEDE0CEF1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92" y="3051369"/>
            <a:ext cx="4283623" cy="3151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9AD8D-F494-4416-7333-C6F4ECA9D18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Peaks – Max for H2O (10wt%)</a:t>
            </a: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A45D99ED-166C-1C93-B464-ACAA78E0F3C0}"/>
              </a:ext>
            </a:extLst>
          </p:cNvPr>
          <p:cNvSpPr/>
          <p:nvPr/>
        </p:nvSpPr>
        <p:spPr>
          <a:xfrm>
            <a:off x="8887733" y="4885773"/>
            <a:ext cx="281940" cy="281940"/>
          </a:xfrm>
          <a:prstGeom prst="mathMultiply">
            <a:avLst>
              <a:gd name="adj1" fmla="val 4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28E4A11-A801-E757-0E7B-812AD14BA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7" y="1799458"/>
            <a:ext cx="5271166" cy="4306063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2E96C7BC-C24B-0729-D7E1-7F310BBF7AE6}"/>
              </a:ext>
            </a:extLst>
          </p:cNvPr>
          <p:cNvSpPr/>
          <p:nvPr/>
        </p:nvSpPr>
        <p:spPr>
          <a:xfrm>
            <a:off x="9991255" y="3861047"/>
            <a:ext cx="281940" cy="281940"/>
          </a:xfrm>
          <a:prstGeom prst="mathMultiply">
            <a:avLst>
              <a:gd name="adj1" fmla="val 4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2284815-E22D-1DDF-47B6-051E16E40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0" y="1746118"/>
            <a:ext cx="5271165" cy="430606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E0F91A2-37C8-F2D2-D399-96636A74A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2" y="1692777"/>
            <a:ext cx="5271164" cy="4306061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76C715A-75C2-700E-4BD7-CCBF9D8FE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93107"/>
              </p:ext>
            </p:extLst>
          </p:nvPr>
        </p:nvGraphicFramePr>
        <p:xfrm>
          <a:off x="6392848" y="970060"/>
          <a:ext cx="5271712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964">
                  <a:extLst>
                    <a:ext uri="{9D8B030D-6E8A-4147-A177-3AD203B41FA5}">
                      <a16:colId xmlns:a16="http://schemas.microsoft.com/office/drawing/2014/main" val="56962176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3622627548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57275924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4166853347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1089813129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8928254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4242824333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30655381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dirty="0">
                          <a:latin typeface="+mn-lt"/>
                        </a:rPr>
                        <a:t>Samples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Liquidus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Peak 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+mn-lt"/>
                        </a:rPr>
                        <a:t>Offset 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10634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1.6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271.47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277.90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6.43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278.29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6.82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25917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3.2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269.01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272.19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3.18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277.48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8.47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04547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6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266.02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268.87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2.85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269.50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3.48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271.89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5.87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57307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8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262.64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260.09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-2.55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267.31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4.67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95086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10 wt.%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u="none" strike="noStrike">
                          <a:effectLst/>
                          <a:latin typeface="+mn-lt"/>
                        </a:rPr>
                        <a:t>259.07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259.66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0.59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260.94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  <a:latin typeface="+mn-lt"/>
                        </a:rPr>
                        <a:t>1.87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263.34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  <a:latin typeface="+mn-lt"/>
                        </a:rPr>
                        <a:t>4.27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3702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19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3426"/>
                <a:ext cx="10515600" cy="510353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SG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𝑓𝑢𝑠𝑖𝑜𝑛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SG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SG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SG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SG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SG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SG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SG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SG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SG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Heat flow a linear combination of:</a:t>
                </a:r>
              </a:p>
              <a:p>
                <a:r>
                  <a:rPr lang="en-SG" dirty="0">
                    <a:solidFill>
                      <a:srgbClr val="FF0000"/>
                    </a:solidFill>
                  </a:rPr>
                  <a:t>Latent heat (ice) * mass of the crystal fraction that have melted in time step</a:t>
                </a:r>
              </a:p>
              <a:p>
                <a:r>
                  <a:rPr lang="en-SG" dirty="0">
                    <a:solidFill>
                      <a:schemeClr val="accent1"/>
                    </a:solidFill>
                  </a:rPr>
                  <a:t>Specific heat * mass of liquid fraction present * change in temperature over time step</a:t>
                </a:r>
              </a:p>
              <a:p>
                <a:endParaRPr lang="en-S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SG" dirty="0"/>
                  <a:t>Caveats:</a:t>
                </a:r>
              </a:p>
              <a:p>
                <a:r>
                  <a:rPr lang="en-SG" dirty="0"/>
                  <a:t>As the </a:t>
                </a:r>
                <a:r>
                  <a:rPr lang="en-SG" dirty="0" err="1"/>
                  <a:t>wt</a:t>
                </a:r>
                <a:r>
                  <a:rPr lang="en-SG" dirty="0"/>
                  <a:t>% of liquid is constantly changing, the specific heat is also changing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3426"/>
                <a:ext cx="10515600" cy="510353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Linear Combination</a:t>
            </a:r>
          </a:p>
        </p:txBody>
      </p:sp>
    </p:spTree>
    <p:extLst>
      <p:ext uri="{BB962C8B-B14F-4D97-AF65-F5344CB8AC3E}">
        <p14:creationId xmlns:p14="http://schemas.microsoft.com/office/powerpoint/2010/main" val="337432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742</Words>
  <Application>Microsoft Office PowerPoint</Application>
  <PresentationFormat>Widescreen</PresentationFormat>
  <Paragraphs>327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Bing Hong</cp:lastModifiedBy>
  <cp:revision>3</cp:revision>
  <dcterms:created xsi:type="dcterms:W3CDTF">2022-07-21T22:48:27Z</dcterms:created>
  <dcterms:modified xsi:type="dcterms:W3CDTF">2022-08-02T23:40:21Z</dcterms:modified>
</cp:coreProperties>
</file>