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6" r:id="rId2"/>
    <p:sldId id="294" r:id="rId3"/>
    <p:sldId id="295" r:id="rId4"/>
    <p:sldId id="298" r:id="rId5"/>
    <p:sldId id="300" r:id="rId6"/>
    <p:sldId id="301" r:id="rId7"/>
    <p:sldId id="302" r:id="rId8"/>
    <p:sldId id="296" r:id="rId9"/>
    <p:sldId id="290" r:id="rId10"/>
    <p:sldId id="292" r:id="rId11"/>
    <p:sldId id="289" r:id="rId12"/>
    <p:sldId id="297" r:id="rId13"/>
    <p:sldId id="303" r:id="rId14"/>
    <p:sldId id="288" r:id="rId15"/>
    <p:sldId id="274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9B94D7-3DB4-412F-AC2B-81A896F0FADC}" v="43" dt="2022-08-30T21:26:52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HUA BING HONG#" userId="461ec5b6-ea7c-400b-83d0-29cd857a69a7" providerId="ADAL" clId="{E09B94D7-3DB4-412F-AC2B-81A896F0FADC}"/>
    <pc:docChg chg="undo custSel addSld delSld modSld sldOrd">
      <pc:chgData name="#CHUA BING HONG#" userId="461ec5b6-ea7c-400b-83d0-29cd857a69a7" providerId="ADAL" clId="{E09B94D7-3DB4-412F-AC2B-81A896F0FADC}" dt="2022-08-31T23:03:52.235" v="2860" actId="20577"/>
      <pc:docMkLst>
        <pc:docMk/>
      </pc:docMkLst>
      <pc:sldChg chg="mod modShow">
        <pc:chgData name="#CHUA BING HONG#" userId="461ec5b6-ea7c-400b-83d0-29cd857a69a7" providerId="ADAL" clId="{E09B94D7-3DB4-412F-AC2B-81A896F0FADC}" dt="2022-08-30T21:49:55.605" v="2859" actId="729"/>
        <pc:sldMkLst>
          <pc:docMk/>
          <pc:sldMk cId="3034528234" sldId="274"/>
        </pc:sldMkLst>
      </pc:sldChg>
      <pc:sldChg chg="modSp mod">
        <pc:chgData name="#CHUA BING HONG#" userId="461ec5b6-ea7c-400b-83d0-29cd857a69a7" providerId="ADAL" clId="{E09B94D7-3DB4-412F-AC2B-81A896F0FADC}" dt="2022-08-31T23:03:52.235" v="2860" actId="20577"/>
        <pc:sldMkLst>
          <pc:docMk/>
          <pc:sldMk cId="3331045214" sldId="286"/>
        </pc:sldMkLst>
        <pc:spChg chg="mod">
          <ac:chgData name="#CHUA BING HONG#" userId="461ec5b6-ea7c-400b-83d0-29cd857a69a7" providerId="ADAL" clId="{E09B94D7-3DB4-412F-AC2B-81A896F0FADC}" dt="2022-08-31T23:03:52.235" v="2860" actId="20577"/>
          <ac:spMkLst>
            <pc:docMk/>
            <pc:sldMk cId="3331045214" sldId="286"/>
            <ac:spMk id="3" creationId="{E4B89154-3564-8016-C4CB-80AF57911506}"/>
          </ac:spMkLst>
        </pc:spChg>
      </pc:sldChg>
      <pc:sldChg chg="addSp delSp modSp del mod">
        <pc:chgData name="#CHUA BING HONG#" userId="461ec5b6-ea7c-400b-83d0-29cd857a69a7" providerId="ADAL" clId="{E09B94D7-3DB4-412F-AC2B-81A896F0FADC}" dt="2022-08-30T18:54:05.363" v="578" actId="47"/>
        <pc:sldMkLst>
          <pc:docMk/>
          <pc:sldMk cId="649419830" sldId="287"/>
        </pc:sldMkLst>
        <pc:spChg chg="del">
          <ac:chgData name="#CHUA BING HONG#" userId="461ec5b6-ea7c-400b-83d0-29cd857a69a7" providerId="ADAL" clId="{E09B94D7-3DB4-412F-AC2B-81A896F0FADC}" dt="2022-08-24T18:27:23.300" v="519" actId="478"/>
          <ac:spMkLst>
            <pc:docMk/>
            <pc:sldMk cId="649419830" sldId="287"/>
            <ac:spMk id="3" creationId="{E4B89154-3564-8016-C4CB-80AF57911506}"/>
          </ac:spMkLst>
        </pc:spChg>
        <pc:spChg chg="mod">
          <ac:chgData name="#CHUA BING HONG#" userId="461ec5b6-ea7c-400b-83d0-29cd857a69a7" providerId="ADAL" clId="{E09B94D7-3DB4-412F-AC2B-81A896F0FADC}" dt="2022-08-24T18:26:11.471" v="514"/>
          <ac:spMkLst>
            <pc:docMk/>
            <pc:sldMk cId="649419830" sldId="287"/>
            <ac:spMk id="4" creationId="{EE7681D0-066A-95C4-145C-A4937BD0A75A}"/>
          </ac:spMkLst>
        </pc:spChg>
        <pc:spChg chg="add del mod">
          <ac:chgData name="#CHUA BING HONG#" userId="461ec5b6-ea7c-400b-83d0-29cd857a69a7" providerId="ADAL" clId="{E09B94D7-3DB4-412F-AC2B-81A896F0FADC}" dt="2022-08-24T18:27:26.050" v="520" actId="478"/>
          <ac:spMkLst>
            <pc:docMk/>
            <pc:sldMk cId="649419830" sldId="287"/>
            <ac:spMk id="12" creationId="{CC5C2DCC-C915-5769-4A0A-05247103C97D}"/>
          </ac:spMkLst>
        </pc:spChg>
        <pc:grpChg chg="del">
          <ac:chgData name="#CHUA BING HONG#" userId="461ec5b6-ea7c-400b-83d0-29cd857a69a7" providerId="ADAL" clId="{E09B94D7-3DB4-412F-AC2B-81A896F0FADC}" dt="2022-08-24T18:26:04.349" v="511" actId="478"/>
          <ac:grpSpMkLst>
            <pc:docMk/>
            <pc:sldMk cId="649419830" sldId="287"/>
            <ac:grpSpMk id="9" creationId="{9FB2C99E-A8EF-4090-3C59-0E241B5E2171}"/>
          </ac:grpSpMkLst>
        </pc:grpChg>
        <pc:picChg chg="del">
          <ac:chgData name="#CHUA BING HONG#" userId="461ec5b6-ea7c-400b-83d0-29cd857a69a7" providerId="ADAL" clId="{E09B94D7-3DB4-412F-AC2B-81A896F0FADC}" dt="2022-08-24T18:26:04.713" v="512" actId="478"/>
          <ac:picMkLst>
            <pc:docMk/>
            <pc:sldMk cId="649419830" sldId="287"/>
            <ac:picMk id="5" creationId="{16B1C90B-E43F-E96A-9F4B-F2D7E81B07CA}"/>
          </ac:picMkLst>
        </pc:picChg>
        <pc:picChg chg="add mod">
          <ac:chgData name="#CHUA BING HONG#" userId="461ec5b6-ea7c-400b-83d0-29cd857a69a7" providerId="ADAL" clId="{E09B94D7-3DB4-412F-AC2B-81A896F0FADC}" dt="2022-08-24T18:27:29.431" v="521" actId="1076"/>
          <ac:picMkLst>
            <pc:docMk/>
            <pc:sldMk cId="649419830" sldId="287"/>
            <ac:picMk id="10" creationId="{80320D49-AF44-3CB4-C05F-8AD82A5AC494}"/>
          </ac:picMkLst>
        </pc:picChg>
        <pc:picChg chg="del">
          <ac:chgData name="#CHUA BING HONG#" userId="461ec5b6-ea7c-400b-83d0-29cd857a69a7" providerId="ADAL" clId="{E09B94D7-3DB4-412F-AC2B-81A896F0FADC}" dt="2022-08-24T18:26:05.020" v="513" actId="478"/>
          <ac:picMkLst>
            <pc:docMk/>
            <pc:sldMk cId="649419830" sldId="287"/>
            <ac:picMk id="15" creationId="{E126F772-A036-ACFE-4519-11FDD6EB1C1D}"/>
          </ac:picMkLst>
        </pc:picChg>
      </pc:sldChg>
      <pc:sldChg chg="modSp mod ord">
        <pc:chgData name="#CHUA BING HONG#" userId="461ec5b6-ea7c-400b-83d0-29cd857a69a7" providerId="ADAL" clId="{E09B94D7-3DB4-412F-AC2B-81A896F0FADC}" dt="2022-08-30T21:49:49.922" v="2858"/>
        <pc:sldMkLst>
          <pc:docMk/>
          <pc:sldMk cId="913159918" sldId="288"/>
        </pc:sldMkLst>
        <pc:spChg chg="mod">
          <ac:chgData name="#CHUA BING HONG#" userId="461ec5b6-ea7c-400b-83d0-29cd857a69a7" providerId="ADAL" clId="{E09B94D7-3DB4-412F-AC2B-81A896F0FADC}" dt="2022-08-30T21:42:53.339" v="2856" actId="207"/>
          <ac:spMkLst>
            <pc:docMk/>
            <pc:sldMk cId="913159918" sldId="288"/>
            <ac:spMk id="3" creationId="{E4B89154-3564-8016-C4CB-80AF57911506}"/>
          </ac:spMkLst>
        </pc:spChg>
      </pc:sldChg>
      <pc:sldChg chg="addSp delSp modSp mod">
        <pc:chgData name="#CHUA BING HONG#" userId="461ec5b6-ea7c-400b-83d0-29cd857a69a7" providerId="ADAL" clId="{E09B94D7-3DB4-412F-AC2B-81A896F0FADC}" dt="2022-08-30T21:29:46.981" v="2056" actId="20577"/>
        <pc:sldMkLst>
          <pc:docMk/>
          <pc:sldMk cId="4257683151" sldId="289"/>
        </pc:sldMkLst>
        <pc:spChg chg="mod">
          <ac:chgData name="#CHUA BING HONG#" userId="461ec5b6-ea7c-400b-83d0-29cd857a69a7" providerId="ADAL" clId="{E09B94D7-3DB4-412F-AC2B-81A896F0FADC}" dt="2022-08-30T21:29:46.981" v="2056" actId="20577"/>
          <ac:spMkLst>
            <pc:docMk/>
            <pc:sldMk cId="4257683151" sldId="289"/>
            <ac:spMk id="3" creationId="{E4B89154-3564-8016-C4CB-80AF57911506}"/>
          </ac:spMkLst>
        </pc:spChg>
        <pc:spChg chg="mod">
          <ac:chgData name="#CHUA BING HONG#" userId="461ec5b6-ea7c-400b-83d0-29cd857a69a7" providerId="ADAL" clId="{E09B94D7-3DB4-412F-AC2B-81A896F0FADC}" dt="2022-08-30T19:01:00.057" v="604" actId="20577"/>
          <ac:spMkLst>
            <pc:docMk/>
            <pc:sldMk cId="4257683151" sldId="289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E09B94D7-3DB4-412F-AC2B-81A896F0FADC}" dt="2022-08-30T18:59:21.706" v="593" actId="478"/>
          <ac:graphicFrameMkLst>
            <pc:docMk/>
            <pc:sldMk cId="4257683151" sldId="289"/>
            <ac:graphicFrameMk id="21" creationId="{E3615D32-DEAA-B1DC-FB64-AE7CC58D2D4B}"/>
          </ac:graphicFrameMkLst>
        </pc:graphicFrameChg>
        <pc:picChg chg="del">
          <ac:chgData name="#CHUA BING HONG#" userId="461ec5b6-ea7c-400b-83d0-29cd857a69a7" providerId="ADAL" clId="{E09B94D7-3DB4-412F-AC2B-81A896F0FADC}" dt="2022-08-30T18:59:04.725" v="582" actId="478"/>
          <ac:picMkLst>
            <pc:docMk/>
            <pc:sldMk cId="4257683151" sldId="289"/>
            <ac:picMk id="6" creationId="{AB49BC3D-D948-AB23-15FB-C7D6910E8FA5}"/>
          </ac:picMkLst>
        </pc:picChg>
        <pc:picChg chg="add del mod">
          <ac:chgData name="#CHUA BING HONG#" userId="461ec5b6-ea7c-400b-83d0-29cd857a69a7" providerId="ADAL" clId="{E09B94D7-3DB4-412F-AC2B-81A896F0FADC}" dt="2022-08-30T18:59:10.366" v="586" actId="478"/>
          <ac:picMkLst>
            <pc:docMk/>
            <pc:sldMk cId="4257683151" sldId="289"/>
            <ac:picMk id="7" creationId="{C5E559A6-428E-6A42-077A-819386FB96D8}"/>
          </ac:picMkLst>
        </pc:picChg>
        <pc:picChg chg="add del mod">
          <ac:chgData name="#CHUA BING HONG#" userId="461ec5b6-ea7c-400b-83d0-29cd857a69a7" providerId="ADAL" clId="{E09B94D7-3DB4-412F-AC2B-81A896F0FADC}" dt="2022-08-30T21:15:07.460" v="1631" actId="478"/>
          <ac:picMkLst>
            <pc:docMk/>
            <pc:sldMk cId="4257683151" sldId="289"/>
            <ac:picMk id="9" creationId="{C2FC545E-4C04-1759-DF17-6F49E208E362}"/>
          </ac:picMkLst>
        </pc:picChg>
        <pc:picChg chg="del">
          <ac:chgData name="#CHUA BING HONG#" userId="461ec5b6-ea7c-400b-83d0-29cd857a69a7" providerId="ADAL" clId="{E09B94D7-3DB4-412F-AC2B-81A896F0FADC}" dt="2022-08-30T18:59:04.354" v="581" actId="478"/>
          <ac:picMkLst>
            <pc:docMk/>
            <pc:sldMk cId="4257683151" sldId="289"/>
            <ac:picMk id="11" creationId="{DFD22DC4-8005-40BD-5F6B-66E5E353D1D6}"/>
          </ac:picMkLst>
        </pc:picChg>
        <pc:picChg chg="add del mod">
          <ac:chgData name="#CHUA BING HONG#" userId="461ec5b6-ea7c-400b-83d0-29cd857a69a7" providerId="ADAL" clId="{E09B94D7-3DB4-412F-AC2B-81A896F0FADC}" dt="2022-08-30T21:19:56.369" v="1651" actId="478"/>
          <ac:picMkLst>
            <pc:docMk/>
            <pc:sldMk cId="4257683151" sldId="289"/>
            <ac:picMk id="12" creationId="{1F3BF728-5DAD-069C-B76B-6647BBB1327F}"/>
          </ac:picMkLst>
        </pc:picChg>
        <pc:picChg chg="add del mod">
          <ac:chgData name="#CHUA BING HONG#" userId="461ec5b6-ea7c-400b-83d0-29cd857a69a7" providerId="ADAL" clId="{E09B94D7-3DB4-412F-AC2B-81A896F0FADC}" dt="2022-08-30T21:20:24.470" v="1664" actId="478"/>
          <ac:picMkLst>
            <pc:docMk/>
            <pc:sldMk cId="4257683151" sldId="289"/>
            <ac:picMk id="14" creationId="{66A71C31-BAA4-1748-F0B5-140D6F9123A3}"/>
          </ac:picMkLst>
        </pc:picChg>
        <pc:picChg chg="add del mod">
          <ac:chgData name="#CHUA BING HONG#" userId="461ec5b6-ea7c-400b-83d0-29cd857a69a7" providerId="ADAL" clId="{E09B94D7-3DB4-412F-AC2B-81A896F0FADC}" dt="2022-08-30T21:20:23.272" v="1663" actId="478"/>
          <ac:picMkLst>
            <pc:docMk/>
            <pc:sldMk cId="4257683151" sldId="289"/>
            <ac:picMk id="16" creationId="{710EA9C6-CCE3-BF4D-7B8C-48FE849E918E}"/>
          </ac:picMkLst>
        </pc:picChg>
        <pc:picChg chg="add mod">
          <ac:chgData name="#CHUA BING HONG#" userId="461ec5b6-ea7c-400b-83d0-29cd857a69a7" providerId="ADAL" clId="{E09B94D7-3DB4-412F-AC2B-81A896F0FADC}" dt="2022-08-30T21:23:25.789" v="1840" actId="1036"/>
          <ac:picMkLst>
            <pc:docMk/>
            <pc:sldMk cId="4257683151" sldId="289"/>
            <ac:picMk id="18" creationId="{E4138CD7-BE2D-ED2F-19A4-1AE741DA4232}"/>
          </ac:picMkLst>
        </pc:picChg>
        <pc:picChg chg="add del mod">
          <ac:chgData name="#CHUA BING HONG#" userId="461ec5b6-ea7c-400b-83d0-29cd857a69a7" providerId="ADAL" clId="{E09B94D7-3DB4-412F-AC2B-81A896F0FADC}" dt="2022-08-30T21:21:34.554" v="1679" actId="478"/>
          <ac:picMkLst>
            <pc:docMk/>
            <pc:sldMk cId="4257683151" sldId="289"/>
            <ac:picMk id="20" creationId="{FE05E845-7BEC-78F1-44A5-1EE2C0AEA2F0}"/>
          </ac:picMkLst>
        </pc:picChg>
        <pc:picChg chg="add mod">
          <ac:chgData name="#CHUA BING HONG#" userId="461ec5b6-ea7c-400b-83d0-29cd857a69a7" providerId="ADAL" clId="{E09B94D7-3DB4-412F-AC2B-81A896F0FADC}" dt="2022-08-30T21:23:25.789" v="1840" actId="1036"/>
          <ac:picMkLst>
            <pc:docMk/>
            <pc:sldMk cId="4257683151" sldId="289"/>
            <ac:picMk id="23" creationId="{B964CA98-1A36-932F-201C-52782DF1B2E8}"/>
          </ac:picMkLst>
        </pc:picChg>
      </pc:sldChg>
      <pc:sldChg chg="addSp delSp modSp mod ord">
        <pc:chgData name="#CHUA BING HONG#" userId="461ec5b6-ea7c-400b-83d0-29cd857a69a7" providerId="ADAL" clId="{E09B94D7-3DB4-412F-AC2B-81A896F0FADC}" dt="2022-08-30T18:43:04.523" v="533" actId="20577"/>
        <pc:sldMkLst>
          <pc:docMk/>
          <pc:sldMk cId="2240250980" sldId="290"/>
        </pc:sldMkLst>
        <pc:spChg chg="mod">
          <ac:chgData name="#CHUA BING HONG#" userId="461ec5b6-ea7c-400b-83d0-29cd857a69a7" providerId="ADAL" clId="{E09B94D7-3DB4-412F-AC2B-81A896F0FADC}" dt="2022-08-24T17:54:18.726" v="55" actId="20577"/>
          <ac:spMkLst>
            <pc:docMk/>
            <pc:sldMk cId="2240250980" sldId="290"/>
            <ac:spMk id="3" creationId="{E4B89154-3564-8016-C4CB-80AF57911506}"/>
          </ac:spMkLst>
        </pc:spChg>
        <pc:spChg chg="mod">
          <ac:chgData name="#CHUA BING HONG#" userId="461ec5b6-ea7c-400b-83d0-29cd857a69a7" providerId="ADAL" clId="{E09B94D7-3DB4-412F-AC2B-81A896F0FADC}" dt="2022-08-24T17:53:56.440" v="27" actId="20577"/>
          <ac:spMkLst>
            <pc:docMk/>
            <pc:sldMk cId="2240250980" sldId="290"/>
            <ac:spMk id="4" creationId="{EE7681D0-066A-95C4-145C-A4937BD0A75A}"/>
          </ac:spMkLst>
        </pc:spChg>
        <pc:spChg chg="del">
          <ac:chgData name="#CHUA BING HONG#" userId="461ec5b6-ea7c-400b-83d0-29cd857a69a7" providerId="ADAL" clId="{E09B94D7-3DB4-412F-AC2B-81A896F0FADC}" dt="2022-08-24T17:55:26.506" v="79" actId="478"/>
          <ac:spMkLst>
            <pc:docMk/>
            <pc:sldMk cId="2240250980" sldId="290"/>
            <ac:spMk id="9" creationId="{C7B7EEA1-57F4-FC99-4FE1-A82D78488201}"/>
          </ac:spMkLst>
        </pc:spChg>
        <pc:spChg chg="del">
          <ac:chgData name="#CHUA BING HONG#" userId="461ec5b6-ea7c-400b-83d0-29cd857a69a7" providerId="ADAL" clId="{E09B94D7-3DB4-412F-AC2B-81A896F0FADC}" dt="2022-08-24T17:55:25.923" v="78" actId="478"/>
          <ac:spMkLst>
            <pc:docMk/>
            <pc:sldMk cId="2240250980" sldId="290"/>
            <ac:spMk id="10" creationId="{1F034702-B427-4971-097D-3C30B263CC20}"/>
          </ac:spMkLst>
        </pc:spChg>
        <pc:graphicFrameChg chg="add mod modGraphic">
          <ac:chgData name="#CHUA BING HONG#" userId="461ec5b6-ea7c-400b-83d0-29cd857a69a7" providerId="ADAL" clId="{E09B94D7-3DB4-412F-AC2B-81A896F0FADC}" dt="2022-08-30T18:43:04.523" v="533" actId="20577"/>
          <ac:graphicFrameMkLst>
            <pc:docMk/>
            <pc:sldMk cId="2240250980" sldId="290"/>
            <ac:graphicFrameMk id="11" creationId="{FDDE68A1-408E-111A-16F4-35B9B41A0AE2}"/>
          </ac:graphicFrameMkLst>
        </pc:graphicFrameChg>
        <pc:picChg chg="del">
          <ac:chgData name="#CHUA BING HONG#" userId="461ec5b6-ea7c-400b-83d0-29cd857a69a7" providerId="ADAL" clId="{E09B94D7-3DB4-412F-AC2B-81A896F0FADC}" dt="2022-08-24T17:52:26.080" v="0" actId="478"/>
          <ac:picMkLst>
            <pc:docMk/>
            <pc:sldMk cId="2240250980" sldId="290"/>
            <ac:picMk id="7" creationId="{DCBA3070-2C9C-5107-3F78-2264833F8632}"/>
          </ac:picMkLst>
        </pc:picChg>
        <pc:picChg chg="del">
          <ac:chgData name="#CHUA BING HONG#" userId="461ec5b6-ea7c-400b-83d0-29cd857a69a7" providerId="ADAL" clId="{E09B94D7-3DB4-412F-AC2B-81A896F0FADC}" dt="2022-08-24T17:55:24.880" v="77" actId="478"/>
          <ac:picMkLst>
            <pc:docMk/>
            <pc:sldMk cId="2240250980" sldId="290"/>
            <ac:picMk id="8" creationId="{AE6BEF07-E9CC-6DC3-FF2F-A618C20FD016}"/>
          </ac:picMkLst>
        </pc:picChg>
      </pc:sldChg>
      <pc:sldChg chg="mod modShow">
        <pc:chgData name="#CHUA BING HONG#" userId="461ec5b6-ea7c-400b-83d0-29cd857a69a7" providerId="ADAL" clId="{E09B94D7-3DB4-412F-AC2B-81A896F0FADC}" dt="2022-08-30T21:49:55.605" v="2859" actId="729"/>
        <pc:sldMkLst>
          <pc:docMk/>
          <pc:sldMk cId="4288063204" sldId="291"/>
        </pc:sldMkLst>
      </pc:sldChg>
      <pc:sldChg chg="addSp delSp modSp add mod">
        <pc:chgData name="#CHUA BING HONG#" userId="461ec5b6-ea7c-400b-83d0-29cd857a69a7" providerId="ADAL" clId="{E09B94D7-3DB4-412F-AC2B-81A896F0FADC}" dt="2022-08-30T18:53:47.459" v="577" actId="1036"/>
        <pc:sldMkLst>
          <pc:docMk/>
          <pc:sldMk cId="2274455744" sldId="292"/>
        </pc:sldMkLst>
        <pc:picChg chg="add del mod">
          <ac:chgData name="#CHUA BING HONG#" userId="461ec5b6-ea7c-400b-83d0-29cd857a69a7" providerId="ADAL" clId="{E09B94D7-3DB4-412F-AC2B-81A896F0FADC}" dt="2022-08-30T18:49:51.103" v="542" actId="478"/>
          <ac:picMkLst>
            <pc:docMk/>
            <pc:sldMk cId="2274455744" sldId="292"/>
            <ac:picMk id="5" creationId="{09929C19-6F05-0D4C-AF86-3967003DAEAA}"/>
          </ac:picMkLst>
        </pc:picChg>
        <pc:picChg chg="add del mod">
          <ac:chgData name="#CHUA BING HONG#" userId="461ec5b6-ea7c-400b-83d0-29cd857a69a7" providerId="ADAL" clId="{E09B94D7-3DB4-412F-AC2B-81A896F0FADC}" dt="2022-08-30T18:50:33.262" v="548" actId="478"/>
          <ac:picMkLst>
            <pc:docMk/>
            <pc:sldMk cId="2274455744" sldId="292"/>
            <ac:picMk id="7" creationId="{07DC60F8-9AD8-18A2-782E-02623B63FC45}"/>
          </ac:picMkLst>
        </pc:picChg>
        <pc:picChg chg="add del mod">
          <ac:chgData name="#CHUA BING HONG#" userId="461ec5b6-ea7c-400b-83d0-29cd857a69a7" providerId="ADAL" clId="{E09B94D7-3DB4-412F-AC2B-81A896F0FADC}" dt="2022-08-30T18:51:14.670" v="558" actId="478"/>
          <ac:picMkLst>
            <pc:docMk/>
            <pc:sldMk cId="2274455744" sldId="292"/>
            <ac:picMk id="9" creationId="{FC933079-14A7-FF73-FE8F-664B0B166052}"/>
          </ac:picMkLst>
        </pc:picChg>
        <pc:picChg chg="mod">
          <ac:chgData name="#CHUA BING HONG#" userId="461ec5b6-ea7c-400b-83d0-29cd857a69a7" providerId="ADAL" clId="{E09B94D7-3DB4-412F-AC2B-81A896F0FADC}" dt="2022-08-30T18:53:07.914" v="567" actId="14100"/>
          <ac:picMkLst>
            <pc:docMk/>
            <pc:sldMk cId="2274455744" sldId="292"/>
            <ac:picMk id="10" creationId="{80320D49-AF44-3CB4-C05F-8AD82A5AC494}"/>
          </ac:picMkLst>
        </pc:picChg>
        <pc:picChg chg="add mod ord">
          <ac:chgData name="#CHUA BING HONG#" userId="461ec5b6-ea7c-400b-83d0-29cd857a69a7" providerId="ADAL" clId="{E09B94D7-3DB4-412F-AC2B-81A896F0FADC}" dt="2022-08-30T18:53:47.459" v="577" actId="1036"/>
          <ac:picMkLst>
            <pc:docMk/>
            <pc:sldMk cId="2274455744" sldId="292"/>
            <ac:picMk id="12" creationId="{42B7E404-B5E0-58C6-79A1-00C385B972E9}"/>
          </ac:picMkLst>
        </pc:picChg>
      </pc:sldChg>
      <pc:sldChg chg="addSp delSp modSp add del mod ord">
        <pc:chgData name="#CHUA BING HONG#" userId="461ec5b6-ea7c-400b-83d0-29cd857a69a7" providerId="ADAL" clId="{E09B94D7-3DB4-412F-AC2B-81A896F0FADC}" dt="2022-08-30T20:24:47.011" v="910" actId="47"/>
        <pc:sldMkLst>
          <pc:docMk/>
          <pc:sldMk cId="2872439796" sldId="293"/>
        </pc:sldMkLst>
        <pc:spChg chg="add del mod">
          <ac:chgData name="#CHUA BING HONG#" userId="461ec5b6-ea7c-400b-83d0-29cd857a69a7" providerId="ADAL" clId="{E09B94D7-3DB4-412F-AC2B-81A896F0FADC}" dt="2022-08-30T20:24:24.291" v="901" actId="20577"/>
          <ac:spMkLst>
            <pc:docMk/>
            <pc:sldMk cId="2872439796" sldId="293"/>
            <ac:spMk id="3" creationId="{E4B89154-3564-8016-C4CB-80AF57911506}"/>
          </ac:spMkLst>
        </pc:spChg>
        <pc:spChg chg="mod">
          <ac:chgData name="#CHUA BING HONG#" userId="461ec5b6-ea7c-400b-83d0-29cd857a69a7" providerId="ADAL" clId="{E09B94D7-3DB4-412F-AC2B-81A896F0FADC}" dt="2022-08-30T20:14:46.614" v="640" actId="20577"/>
          <ac:spMkLst>
            <pc:docMk/>
            <pc:sldMk cId="2872439796" sldId="293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E09B94D7-3DB4-412F-AC2B-81A896F0FADC}" dt="2022-08-30T20:14:58.211" v="645" actId="478"/>
          <ac:picMkLst>
            <pc:docMk/>
            <pc:sldMk cId="2872439796" sldId="293"/>
            <ac:picMk id="6" creationId="{6AC76C4F-9A15-7CB5-4405-7D34CA1D9860}"/>
          </ac:picMkLst>
        </pc:picChg>
        <pc:picChg chg="add del mod">
          <ac:chgData name="#CHUA BING HONG#" userId="461ec5b6-ea7c-400b-83d0-29cd857a69a7" providerId="ADAL" clId="{E09B94D7-3DB4-412F-AC2B-81A896F0FADC}" dt="2022-08-30T20:24:32.740" v="905" actId="21"/>
          <ac:picMkLst>
            <pc:docMk/>
            <pc:sldMk cId="2872439796" sldId="293"/>
            <ac:picMk id="8" creationId="{BF9EBACF-A12C-7162-E880-E6B59F2B0AA4}"/>
          </ac:picMkLst>
        </pc:picChg>
        <pc:picChg chg="add del mod">
          <ac:chgData name="#CHUA BING HONG#" userId="461ec5b6-ea7c-400b-83d0-29cd857a69a7" providerId="ADAL" clId="{E09B94D7-3DB4-412F-AC2B-81A896F0FADC}" dt="2022-08-30T20:18:47.181" v="668"/>
          <ac:picMkLst>
            <pc:docMk/>
            <pc:sldMk cId="2872439796" sldId="293"/>
            <ac:picMk id="10" creationId="{BDDB73FA-2426-16DA-CEE8-98D17A266063}"/>
          </ac:picMkLst>
        </pc:picChg>
        <pc:picChg chg="add mod">
          <ac:chgData name="#CHUA BING HONG#" userId="461ec5b6-ea7c-400b-83d0-29cd857a69a7" providerId="ADAL" clId="{E09B94D7-3DB4-412F-AC2B-81A896F0FADC}" dt="2022-08-30T20:19:01.841" v="675" actId="14100"/>
          <ac:picMkLst>
            <pc:docMk/>
            <pc:sldMk cId="2872439796" sldId="293"/>
            <ac:picMk id="12" creationId="{31BF0C8B-7422-FA70-5597-5EB1FED5D86C}"/>
          </ac:picMkLst>
        </pc:picChg>
      </pc:sldChg>
      <pc:sldChg chg="add del">
        <pc:chgData name="#CHUA BING HONG#" userId="461ec5b6-ea7c-400b-83d0-29cd857a69a7" providerId="ADAL" clId="{E09B94D7-3DB4-412F-AC2B-81A896F0FADC}" dt="2022-08-30T18:54:15.372" v="580" actId="47"/>
        <pc:sldMkLst>
          <pc:docMk/>
          <pc:sldMk cId="3017479304" sldId="293"/>
        </pc:sldMkLst>
      </pc:sldChg>
      <pc:sldChg chg="addSp delSp modSp add mod">
        <pc:chgData name="#CHUA BING HONG#" userId="461ec5b6-ea7c-400b-83d0-29cd857a69a7" providerId="ADAL" clId="{E09B94D7-3DB4-412F-AC2B-81A896F0FADC}" dt="2022-08-30T20:47:16.510" v="1369" actId="1076"/>
        <pc:sldMkLst>
          <pc:docMk/>
          <pc:sldMk cId="4195377486" sldId="294"/>
        </pc:sldMkLst>
        <pc:spChg chg="mod">
          <ac:chgData name="#CHUA BING HONG#" userId="461ec5b6-ea7c-400b-83d0-29cd857a69a7" providerId="ADAL" clId="{E09B94D7-3DB4-412F-AC2B-81A896F0FADC}" dt="2022-08-30T20:46:03.086" v="1356"/>
          <ac:spMkLst>
            <pc:docMk/>
            <pc:sldMk cId="4195377486" sldId="294"/>
            <ac:spMk id="3" creationId="{E4B89154-3564-8016-C4CB-80AF57911506}"/>
          </ac:spMkLst>
        </pc:spChg>
        <pc:spChg chg="add del mod">
          <ac:chgData name="#CHUA BING HONG#" userId="461ec5b6-ea7c-400b-83d0-29cd857a69a7" providerId="ADAL" clId="{E09B94D7-3DB4-412F-AC2B-81A896F0FADC}" dt="2022-08-30T20:22:38.551" v="788" actId="478"/>
          <ac:spMkLst>
            <pc:docMk/>
            <pc:sldMk cId="4195377486" sldId="294"/>
            <ac:spMk id="7" creationId="{6DD12DC2-E34D-4E70-53D4-D13B09D42C0D}"/>
          </ac:spMkLst>
        </pc:spChg>
        <pc:spChg chg="add del">
          <ac:chgData name="#CHUA BING HONG#" userId="461ec5b6-ea7c-400b-83d0-29cd857a69a7" providerId="ADAL" clId="{E09B94D7-3DB4-412F-AC2B-81A896F0FADC}" dt="2022-08-30T20:46:08.500" v="1358" actId="22"/>
          <ac:spMkLst>
            <pc:docMk/>
            <pc:sldMk cId="4195377486" sldId="294"/>
            <ac:spMk id="22" creationId="{85F0C5C9-EEEF-3BAB-7E1A-E1629A17ED1E}"/>
          </ac:spMkLst>
        </pc:spChg>
        <pc:graphicFrameChg chg="add mod modGraphic">
          <ac:chgData name="#CHUA BING HONG#" userId="461ec5b6-ea7c-400b-83d0-29cd857a69a7" providerId="ADAL" clId="{E09B94D7-3DB4-412F-AC2B-81A896F0FADC}" dt="2022-08-30T20:47:16.510" v="1369" actId="1076"/>
          <ac:graphicFrameMkLst>
            <pc:docMk/>
            <pc:sldMk cId="4195377486" sldId="294"/>
            <ac:graphicFrameMk id="23" creationId="{30E5CAE8-8FAC-64E8-F051-FCAEF64DC1EF}"/>
          </ac:graphicFrameMkLst>
        </pc:graphicFrameChg>
        <pc:picChg chg="add mod">
          <ac:chgData name="#CHUA BING HONG#" userId="461ec5b6-ea7c-400b-83d0-29cd857a69a7" providerId="ADAL" clId="{E09B94D7-3DB4-412F-AC2B-81A896F0FADC}" dt="2022-08-30T20:21:31.461" v="778" actId="1035"/>
          <ac:picMkLst>
            <pc:docMk/>
            <pc:sldMk cId="4195377486" sldId="294"/>
            <ac:picMk id="6" creationId="{8EC8A357-B1B2-90FD-3BAC-E513B9A41013}"/>
          </ac:picMkLst>
        </pc:picChg>
        <pc:picChg chg="del">
          <ac:chgData name="#CHUA BING HONG#" userId="461ec5b6-ea7c-400b-83d0-29cd857a69a7" providerId="ADAL" clId="{E09B94D7-3DB4-412F-AC2B-81A896F0FADC}" dt="2022-08-30T20:20:04.401" v="680" actId="478"/>
          <ac:picMkLst>
            <pc:docMk/>
            <pc:sldMk cId="4195377486" sldId="294"/>
            <ac:picMk id="8" creationId="{BF9EBACF-A12C-7162-E880-E6B59F2B0AA4}"/>
          </ac:picMkLst>
        </pc:picChg>
        <pc:picChg chg="mod">
          <ac:chgData name="#CHUA BING HONG#" userId="461ec5b6-ea7c-400b-83d0-29cd857a69a7" providerId="ADAL" clId="{E09B94D7-3DB4-412F-AC2B-81A896F0FADC}" dt="2022-08-30T20:21:31.461" v="778" actId="1035"/>
          <ac:picMkLst>
            <pc:docMk/>
            <pc:sldMk cId="4195377486" sldId="294"/>
            <ac:picMk id="12" creationId="{31BF0C8B-7422-FA70-5597-5EB1FED5D86C}"/>
          </ac:picMkLst>
        </pc:picChg>
        <pc:cxnChg chg="add del">
          <ac:chgData name="#CHUA BING HONG#" userId="461ec5b6-ea7c-400b-83d0-29cd857a69a7" providerId="ADAL" clId="{E09B94D7-3DB4-412F-AC2B-81A896F0FADC}" dt="2022-08-30T20:22:47.668" v="790" actId="478"/>
          <ac:cxnSpMkLst>
            <pc:docMk/>
            <pc:sldMk cId="4195377486" sldId="294"/>
            <ac:cxnSpMk id="10" creationId="{0CFECB7E-56DA-9809-A4C9-BD7FD821BC72}"/>
          </ac:cxnSpMkLst>
        </pc:cxnChg>
        <pc:cxnChg chg="add mod">
          <ac:chgData name="#CHUA BING HONG#" userId="461ec5b6-ea7c-400b-83d0-29cd857a69a7" providerId="ADAL" clId="{E09B94D7-3DB4-412F-AC2B-81A896F0FADC}" dt="2022-08-30T20:23:03.518" v="794"/>
          <ac:cxnSpMkLst>
            <pc:docMk/>
            <pc:sldMk cId="4195377486" sldId="294"/>
            <ac:cxnSpMk id="13" creationId="{9284703F-EB6B-30F6-B2BB-38858156F3A5}"/>
          </ac:cxnSpMkLst>
        </pc:cxnChg>
        <pc:cxnChg chg="add mod">
          <ac:chgData name="#CHUA BING HONG#" userId="461ec5b6-ea7c-400b-83d0-29cd857a69a7" providerId="ADAL" clId="{E09B94D7-3DB4-412F-AC2B-81A896F0FADC}" dt="2022-08-30T20:23:15.271" v="799" actId="14100"/>
          <ac:cxnSpMkLst>
            <pc:docMk/>
            <pc:sldMk cId="4195377486" sldId="294"/>
            <ac:cxnSpMk id="14" creationId="{30F31F7E-85C4-3035-BFFF-E7EA067EA9C8}"/>
          </ac:cxnSpMkLst>
        </pc:cxnChg>
        <pc:cxnChg chg="add mod">
          <ac:chgData name="#CHUA BING HONG#" userId="461ec5b6-ea7c-400b-83d0-29cd857a69a7" providerId="ADAL" clId="{E09B94D7-3DB4-412F-AC2B-81A896F0FADC}" dt="2022-08-30T20:23:26.841" v="803" actId="14100"/>
          <ac:cxnSpMkLst>
            <pc:docMk/>
            <pc:sldMk cId="4195377486" sldId="294"/>
            <ac:cxnSpMk id="18" creationId="{31D4D7F1-E0AA-89B9-3549-62363184E0B9}"/>
          </ac:cxnSpMkLst>
        </pc:cxnChg>
      </pc:sldChg>
      <pc:sldChg chg="addSp delSp modSp add mod">
        <pc:chgData name="#CHUA BING HONG#" userId="461ec5b6-ea7c-400b-83d0-29cd857a69a7" providerId="ADAL" clId="{E09B94D7-3DB4-412F-AC2B-81A896F0FADC}" dt="2022-08-30T20:27:42.510" v="1249" actId="20577"/>
        <pc:sldMkLst>
          <pc:docMk/>
          <pc:sldMk cId="3362392239" sldId="295"/>
        </pc:sldMkLst>
        <pc:spChg chg="mod">
          <ac:chgData name="#CHUA BING HONG#" userId="461ec5b6-ea7c-400b-83d0-29cd857a69a7" providerId="ADAL" clId="{E09B94D7-3DB4-412F-AC2B-81A896F0FADC}" dt="2022-08-30T20:27:42.510" v="1249" actId="20577"/>
          <ac:spMkLst>
            <pc:docMk/>
            <pc:sldMk cId="3362392239" sldId="295"/>
            <ac:spMk id="3" creationId="{E4B89154-3564-8016-C4CB-80AF57911506}"/>
          </ac:spMkLst>
        </pc:spChg>
        <pc:picChg chg="del">
          <ac:chgData name="#CHUA BING HONG#" userId="461ec5b6-ea7c-400b-83d0-29cd857a69a7" providerId="ADAL" clId="{E09B94D7-3DB4-412F-AC2B-81A896F0FADC}" dt="2022-08-30T20:24:34.763" v="906" actId="478"/>
          <ac:picMkLst>
            <pc:docMk/>
            <pc:sldMk cId="3362392239" sldId="295"/>
            <ac:picMk id="6" creationId="{8EC8A357-B1B2-90FD-3BAC-E513B9A41013}"/>
          </ac:picMkLst>
        </pc:picChg>
        <pc:picChg chg="add mod">
          <ac:chgData name="#CHUA BING HONG#" userId="461ec5b6-ea7c-400b-83d0-29cd857a69a7" providerId="ADAL" clId="{E09B94D7-3DB4-412F-AC2B-81A896F0FADC}" dt="2022-08-30T20:24:42.511" v="909" actId="1076"/>
          <ac:picMkLst>
            <pc:docMk/>
            <pc:sldMk cId="3362392239" sldId="295"/>
            <ac:picMk id="10" creationId="{3106A5F0-25B0-008E-4919-1B6953BB7E5E}"/>
          </ac:picMkLst>
        </pc:picChg>
        <pc:cxnChg chg="del">
          <ac:chgData name="#CHUA BING HONG#" userId="461ec5b6-ea7c-400b-83d0-29cd857a69a7" providerId="ADAL" clId="{E09B94D7-3DB4-412F-AC2B-81A896F0FADC}" dt="2022-08-30T20:25:00.390" v="913" actId="478"/>
          <ac:cxnSpMkLst>
            <pc:docMk/>
            <pc:sldMk cId="3362392239" sldId="295"/>
            <ac:cxnSpMk id="13" creationId="{9284703F-EB6B-30F6-B2BB-38858156F3A5}"/>
          </ac:cxnSpMkLst>
        </pc:cxnChg>
        <pc:cxnChg chg="del">
          <ac:chgData name="#CHUA BING HONG#" userId="461ec5b6-ea7c-400b-83d0-29cd857a69a7" providerId="ADAL" clId="{E09B94D7-3DB4-412F-AC2B-81A896F0FADC}" dt="2022-08-30T20:24:57.690" v="912" actId="478"/>
          <ac:cxnSpMkLst>
            <pc:docMk/>
            <pc:sldMk cId="3362392239" sldId="295"/>
            <ac:cxnSpMk id="14" creationId="{30F31F7E-85C4-3035-BFFF-E7EA067EA9C8}"/>
          </ac:cxnSpMkLst>
        </pc:cxnChg>
        <pc:cxnChg chg="del">
          <ac:chgData name="#CHUA BING HONG#" userId="461ec5b6-ea7c-400b-83d0-29cd857a69a7" providerId="ADAL" clId="{E09B94D7-3DB4-412F-AC2B-81A896F0FADC}" dt="2022-08-30T20:24:55.771" v="911" actId="478"/>
          <ac:cxnSpMkLst>
            <pc:docMk/>
            <pc:sldMk cId="3362392239" sldId="295"/>
            <ac:cxnSpMk id="18" creationId="{31D4D7F1-E0AA-89B9-3549-62363184E0B9}"/>
          </ac:cxnSpMkLst>
        </pc:cxnChg>
      </pc:sldChg>
      <pc:sldChg chg="addSp delSp modSp add mod">
        <pc:chgData name="#CHUA BING HONG#" userId="461ec5b6-ea7c-400b-83d0-29cd857a69a7" providerId="ADAL" clId="{E09B94D7-3DB4-412F-AC2B-81A896F0FADC}" dt="2022-08-30T21:12:45.890" v="1630" actId="1076"/>
        <pc:sldMkLst>
          <pc:docMk/>
          <pc:sldMk cId="363755608" sldId="296"/>
        </pc:sldMkLst>
        <pc:spChg chg="mod">
          <ac:chgData name="#CHUA BING HONG#" userId="461ec5b6-ea7c-400b-83d0-29cd857a69a7" providerId="ADAL" clId="{E09B94D7-3DB4-412F-AC2B-81A896F0FADC}" dt="2022-08-30T21:11:38.949" v="1588" actId="20577"/>
          <ac:spMkLst>
            <pc:docMk/>
            <pc:sldMk cId="363755608" sldId="296"/>
            <ac:spMk id="3" creationId="{E4B89154-3564-8016-C4CB-80AF57911506}"/>
          </ac:spMkLst>
        </pc:spChg>
        <pc:spChg chg="mod">
          <ac:chgData name="#CHUA BING HONG#" userId="461ec5b6-ea7c-400b-83d0-29cd857a69a7" providerId="ADAL" clId="{E09B94D7-3DB4-412F-AC2B-81A896F0FADC}" dt="2022-08-30T20:48:02.301" v="1395" actId="20577"/>
          <ac:spMkLst>
            <pc:docMk/>
            <pc:sldMk cId="363755608" sldId="296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E09B94D7-3DB4-412F-AC2B-81A896F0FADC}" dt="2022-08-30T21:12:06.750" v="1613" actId="20577"/>
          <ac:graphicFrameMkLst>
            <pc:docMk/>
            <pc:sldMk cId="363755608" sldId="296"/>
            <ac:graphicFrameMk id="9" creationId="{F36FBA95-4FE8-27D2-C714-7D6CC83601A5}"/>
          </ac:graphicFrameMkLst>
        </pc:graphicFrameChg>
        <pc:picChg chg="add del mod">
          <ac:chgData name="#CHUA BING HONG#" userId="461ec5b6-ea7c-400b-83d0-29cd857a69a7" providerId="ADAL" clId="{E09B94D7-3DB4-412F-AC2B-81A896F0FADC}" dt="2022-08-30T21:12:13.489" v="1615" actId="478"/>
          <ac:picMkLst>
            <pc:docMk/>
            <pc:sldMk cId="363755608" sldId="296"/>
            <ac:picMk id="6" creationId="{52ADC12C-5CB9-BAC0-35B8-81A4229F7AF3}"/>
          </ac:picMkLst>
        </pc:picChg>
        <pc:picChg chg="add del mod">
          <ac:chgData name="#CHUA BING HONG#" userId="461ec5b6-ea7c-400b-83d0-29cd857a69a7" providerId="ADAL" clId="{E09B94D7-3DB4-412F-AC2B-81A896F0FADC}" dt="2022-08-30T20:59:26.983" v="1565" actId="478"/>
          <ac:picMkLst>
            <pc:docMk/>
            <pc:sldMk cId="363755608" sldId="296"/>
            <ac:picMk id="8" creationId="{DFAC1B52-06F1-43D7-C442-54C077B36C5F}"/>
          </ac:picMkLst>
        </pc:picChg>
        <pc:picChg chg="del">
          <ac:chgData name="#CHUA BING HONG#" userId="461ec5b6-ea7c-400b-83d0-29cd857a69a7" providerId="ADAL" clId="{E09B94D7-3DB4-412F-AC2B-81A896F0FADC}" dt="2022-08-30T20:29:41.990" v="1279" actId="478"/>
          <ac:picMkLst>
            <pc:docMk/>
            <pc:sldMk cId="363755608" sldId="296"/>
            <ac:picMk id="10" creationId="{3106A5F0-25B0-008E-4919-1B6953BB7E5E}"/>
          </ac:picMkLst>
        </pc:picChg>
        <pc:picChg chg="del">
          <ac:chgData name="#CHUA BING HONG#" userId="461ec5b6-ea7c-400b-83d0-29cd857a69a7" providerId="ADAL" clId="{E09B94D7-3DB4-412F-AC2B-81A896F0FADC}" dt="2022-08-30T20:29:40.451" v="1278" actId="478"/>
          <ac:picMkLst>
            <pc:docMk/>
            <pc:sldMk cId="363755608" sldId="296"/>
            <ac:picMk id="12" creationId="{31BF0C8B-7422-FA70-5597-5EB1FED5D86C}"/>
          </ac:picMkLst>
        </pc:picChg>
        <pc:picChg chg="add del mod">
          <ac:chgData name="#CHUA BING HONG#" userId="461ec5b6-ea7c-400b-83d0-29cd857a69a7" providerId="ADAL" clId="{E09B94D7-3DB4-412F-AC2B-81A896F0FADC}" dt="2022-08-30T21:12:12.004" v="1614" actId="478"/>
          <ac:picMkLst>
            <pc:docMk/>
            <pc:sldMk cId="363755608" sldId="296"/>
            <ac:picMk id="13" creationId="{CFB13C39-5D29-BC51-89BC-07077EB38686}"/>
          </ac:picMkLst>
        </pc:picChg>
        <pc:picChg chg="add del mod">
          <ac:chgData name="#CHUA BING HONG#" userId="461ec5b6-ea7c-400b-83d0-29cd857a69a7" providerId="ADAL" clId="{E09B94D7-3DB4-412F-AC2B-81A896F0FADC}" dt="2022-08-30T21:12:18.179" v="1619" actId="478"/>
          <ac:picMkLst>
            <pc:docMk/>
            <pc:sldMk cId="363755608" sldId="296"/>
            <ac:picMk id="15" creationId="{AB50A267-488C-03C0-A21D-C519BEB57B80}"/>
          </ac:picMkLst>
        </pc:picChg>
        <pc:picChg chg="add mod">
          <ac:chgData name="#CHUA BING HONG#" userId="461ec5b6-ea7c-400b-83d0-29cd857a69a7" providerId="ADAL" clId="{E09B94D7-3DB4-412F-AC2B-81A896F0FADC}" dt="2022-08-30T21:12:43.693" v="1629" actId="1076"/>
          <ac:picMkLst>
            <pc:docMk/>
            <pc:sldMk cId="363755608" sldId="296"/>
            <ac:picMk id="17" creationId="{474348F1-4BE7-EDB2-109D-7FA75C8C683D}"/>
          </ac:picMkLst>
        </pc:picChg>
        <pc:picChg chg="add mod">
          <ac:chgData name="#CHUA BING HONG#" userId="461ec5b6-ea7c-400b-83d0-29cd857a69a7" providerId="ADAL" clId="{E09B94D7-3DB4-412F-AC2B-81A896F0FADC}" dt="2022-08-30T21:12:45.890" v="1630" actId="1076"/>
          <ac:picMkLst>
            <pc:docMk/>
            <pc:sldMk cId="363755608" sldId="296"/>
            <ac:picMk id="19" creationId="{DD28AC17-378C-3B25-703D-CE196571382E}"/>
          </ac:picMkLst>
        </pc:picChg>
      </pc:sldChg>
      <pc:sldChg chg="modSp add mod">
        <pc:chgData name="#CHUA BING HONG#" userId="461ec5b6-ea7c-400b-83d0-29cd857a69a7" providerId="ADAL" clId="{E09B94D7-3DB4-412F-AC2B-81A896F0FADC}" dt="2022-08-30T21:37:08.389" v="2688" actId="6549"/>
        <pc:sldMkLst>
          <pc:docMk/>
          <pc:sldMk cId="1213537246" sldId="297"/>
        </pc:sldMkLst>
        <pc:spChg chg="mod">
          <ac:chgData name="#CHUA BING HONG#" userId="461ec5b6-ea7c-400b-83d0-29cd857a69a7" providerId="ADAL" clId="{E09B94D7-3DB4-412F-AC2B-81A896F0FADC}" dt="2022-08-30T21:37:08.389" v="2688" actId="6549"/>
          <ac:spMkLst>
            <pc:docMk/>
            <pc:sldMk cId="1213537246" sldId="297"/>
            <ac:spMk id="3" creationId="{E4B89154-3564-8016-C4CB-80AF57911506}"/>
          </ac:spMkLst>
        </pc:spChg>
        <pc:spChg chg="mod">
          <ac:chgData name="#CHUA BING HONG#" userId="461ec5b6-ea7c-400b-83d0-29cd857a69a7" providerId="ADAL" clId="{E09B94D7-3DB4-412F-AC2B-81A896F0FADC}" dt="2022-08-30T21:31:32.750" v="2225" actId="20577"/>
          <ac:spMkLst>
            <pc:docMk/>
            <pc:sldMk cId="1213537246" sldId="297"/>
            <ac:spMk id="4" creationId="{EE7681D0-066A-95C4-145C-A4937BD0A75A}"/>
          </ac:spMkLst>
        </pc:spChg>
      </pc:sldChg>
    </pc:docChg>
  </pc:docChgLst>
  <pc:docChgLst>
    <pc:chgData name="BCHUA026@e.ntu.edu.sg" userId="461ec5b6-ea7c-400b-83d0-29cd857a69a7" providerId="ADAL" clId="{39A3D444-D2FF-4B33-B540-16563A718DEC}"/>
    <pc:docChg chg="undo custSel addSld delSld modSld sldOrd">
      <pc:chgData name="BCHUA026@e.ntu.edu.sg" userId="461ec5b6-ea7c-400b-83d0-29cd857a69a7" providerId="ADAL" clId="{39A3D444-D2FF-4B33-B540-16563A718DEC}" dt="2022-08-05T18:02:25.232" v="4140" actId="20577"/>
      <pc:docMkLst>
        <pc:docMk/>
      </pc:docMkLst>
      <pc:sldChg chg="addSp delSp modSp del mod ord">
        <pc:chgData name="BCHUA026@e.ntu.edu.sg" userId="461ec5b6-ea7c-400b-83d0-29cd857a69a7" providerId="ADAL" clId="{39A3D444-D2FF-4B33-B540-16563A718DEC}" dt="2022-08-04T17:17:18.191" v="2177" actId="2696"/>
        <pc:sldMkLst>
          <pc:docMk/>
          <pc:sldMk cId="2362544681" sldId="258"/>
        </pc:sldMkLst>
        <pc:spChg chg="mod">
          <ac:chgData name="BCHUA026@e.ntu.edu.sg" userId="461ec5b6-ea7c-400b-83d0-29cd857a69a7" providerId="ADAL" clId="{39A3D444-D2FF-4B33-B540-16563A718DEC}" dt="2022-08-04T17:17:11.399" v="2176" actId="20577"/>
          <ac:spMkLst>
            <pc:docMk/>
            <pc:sldMk cId="2362544681" sldId="258"/>
            <ac:spMk id="15" creationId="{014ED6DA-FD63-58C3-266D-2D15480C17B7}"/>
          </ac:spMkLst>
        </pc:spChg>
        <pc:picChg chg="mod">
          <ac:chgData name="BCHUA026@e.ntu.edu.sg" userId="461ec5b6-ea7c-400b-83d0-29cd857a69a7" providerId="ADAL" clId="{39A3D444-D2FF-4B33-B540-16563A718DEC}" dt="2022-08-04T17:16:03.985" v="2052" actId="1076"/>
          <ac:picMkLst>
            <pc:docMk/>
            <pc:sldMk cId="2362544681" sldId="258"/>
            <ac:picMk id="3" creationId="{F69BDCC6-CDFF-46B7-F3E1-05D6D659E824}"/>
          </ac:picMkLst>
        </pc:picChg>
        <pc:picChg chg="add del mod">
          <ac:chgData name="BCHUA026@e.ntu.edu.sg" userId="461ec5b6-ea7c-400b-83d0-29cd857a69a7" providerId="ADAL" clId="{39A3D444-D2FF-4B33-B540-16563A718DEC}" dt="2022-08-04T17:15:59.171" v="2051" actId="21"/>
          <ac:picMkLst>
            <pc:docMk/>
            <pc:sldMk cId="2362544681" sldId="258"/>
            <ac:picMk id="4" creationId="{B07531AA-170E-61D0-729E-AA6F47E6B7B7}"/>
          </ac:picMkLst>
        </pc:picChg>
        <pc:picChg chg="add del mod">
          <ac:chgData name="BCHUA026@e.ntu.edu.sg" userId="461ec5b6-ea7c-400b-83d0-29cd857a69a7" providerId="ADAL" clId="{39A3D444-D2FF-4B33-B540-16563A718DEC}" dt="2022-08-04T17:16:05.717" v="2054" actId="478"/>
          <ac:picMkLst>
            <pc:docMk/>
            <pc:sldMk cId="2362544681" sldId="258"/>
            <ac:picMk id="25" creationId="{FD9F507B-2DB2-29AD-AA44-A90CE9E85E6E}"/>
          </ac:picMkLst>
        </pc:picChg>
        <pc:picChg chg="add del mod">
          <ac:chgData name="BCHUA026@e.ntu.edu.sg" userId="461ec5b6-ea7c-400b-83d0-29cd857a69a7" providerId="ADAL" clId="{39A3D444-D2FF-4B33-B540-16563A718DEC}" dt="2022-08-04T17:16:05.717" v="2054" actId="478"/>
          <ac:picMkLst>
            <pc:docMk/>
            <pc:sldMk cId="2362544681" sldId="258"/>
            <ac:picMk id="28" creationId="{C457AB94-4E46-0C4F-7AA7-94CA514983FF}"/>
          </ac:picMkLst>
        </pc:picChg>
        <pc:picChg chg="add del mod">
          <ac:chgData name="BCHUA026@e.ntu.edu.sg" userId="461ec5b6-ea7c-400b-83d0-29cd857a69a7" providerId="ADAL" clId="{39A3D444-D2FF-4B33-B540-16563A718DEC}" dt="2022-08-04T17:16:08.131" v="2056"/>
          <ac:picMkLst>
            <pc:docMk/>
            <pc:sldMk cId="2362544681" sldId="258"/>
            <ac:picMk id="30" creationId="{D7387639-802E-DF6D-5AEA-B3B4CF0C214D}"/>
          </ac:picMkLst>
        </pc:picChg>
      </pc:sldChg>
      <pc:sldChg chg="add ord">
        <pc:chgData name="BCHUA026@e.ntu.edu.sg" userId="461ec5b6-ea7c-400b-83d0-29cd857a69a7" providerId="ADAL" clId="{39A3D444-D2FF-4B33-B540-16563A718DEC}" dt="2022-08-04T17:41:59.666" v="2370"/>
        <pc:sldMkLst>
          <pc:docMk/>
          <pc:sldMk cId="2943909029" sldId="258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2759539358" sldId="260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1198533349" sldId="261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379379803" sldId="262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2881940115" sldId="264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3885188963" sldId="265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4126849590" sldId="266"/>
        </pc:sldMkLst>
      </pc:sldChg>
      <pc:sldChg chg="del">
        <pc:chgData name="BCHUA026@e.ntu.edu.sg" userId="461ec5b6-ea7c-400b-83d0-29cd857a69a7" providerId="ADAL" clId="{39A3D444-D2FF-4B33-B540-16563A718DEC}" dt="2022-08-04T18:03:30.341" v="3357" actId="47"/>
        <pc:sldMkLst>
          <pc:docMk/>
          <pc:sldMk cId="2721195040" sldId="267"/>
        </pc:sldMkLst>
      </pc:sldChg>
      <pc:sldChg chg="del">
        <pc:chgData name="BCHUA026@e.ntu.edu.sg" userId="461ec5b6-ea7c-400b-83d0-29cd857a69a7" providerId="ADAL" clId="{39A3D444-D2FF-4B33-B540-16563A718DEC}" dt="2022-08-04T18:03:33.242" v="3358" actId="47"/>
        <pc:sldMkLst>
          <pc:docMk/>
          <pc:sldMk cId="3374328491" sldId="268"/>
        </pc:sldMkLst>
      </pc:sldChg>
      <pc:sldChg chg="del">
        <pc:chgData name="BCHUA026@e.ntu.edu.sg" userId="461ec5b6-ea7c-400b-83d0-29cd857a69a7" providerId="ADAL" clId="{39A3D444-D2FF-4B33-B540-16563A718DEC}" dt="2022-08-04T18:03:33.242" v="3358" actId="47"/>
        <pc:sldMkLst>
          <pc:docMk/>
          <pc:sldMk cId="1462670255" sldId="269"/>
        </pc:sldMkLst>
      </pc:sldChg>
      <pc:sldChg chg="delSp modSp add del mod modShow">
        <pc:chgData name="BCHUA026@e.ntu.edu.sg" userId="461ec5b6-ea7c-400b-83d0-29cd857a69a7" providerId="ADAL" clId="{39A3D444-D2FF-4B33-B540-16563A718DEC}" dt="2022-08-04T18:03:34.594" v="3359" actId="2696"/>
        <pc:sldMkLst>
          <pc:docMk/>
          <pc:sldMk cId="1254623713" sldId="270"/>
        </pc:sldMkLst>
        <pc:spChg chg="mod">
          <ac:chgData name="BCHUA026@e.ntu.edu.sg" userId="461ec5b6-ea7c-400b-83d0-29cd857a69a7" providerId="ADAL" clId="{39A3D444-D2FF-4B33-B540-16563A718DEC}" dt="2022-08-03T15:55:05.164" v="11" actId="20577"/>
          <ac:spMkLst>
            <pc:docMk/>
            <pc:sldMk cId="1254623713" sldId="270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3T15:55:08.155" v="19" actId="20577"/>
          <ac:spMkLst>
            <pc:docMk/>
            <pc:sldMk cId="1254623713" sldId="270"/>
            <ac:spMk id="4" creationId="{EE7681D0-066A-95C4-145C-A4937BD0A75A}"/>
          </ac:spMkLst>
        </pc:spChg>
        <pc:picChg chg="del">
          <ac:chgData name="BCHUA026@e.ntu.edu.sg" userId="461ec5b6-ea7c-400b-83d0-29cd857a69a7" providerId="ADAL" clId="{39A3D444-D2FF-4B33-B540-16563A718DEC}" dt="2022-08-03T15:54:56.514" v="1" actId="478"/>
          <ac:picMkLst>
            <pc:docMk/>
            <pc:sldMk cId="1254623713" sldId="270"/>
            <ac:picMk id="7" creationId="{C120CD74-F2DB-455F-CC3F-F9303EAB1291}"/>
          </ac:picMkLst>
        </pc:picChg>
        <pc:picChg chg="del">
          <ac:chgData name="BCHUA026@e.ntu.edu.sg" userId="461ec5b6-ea7c-400b-83d0-29cd857a69a7" providerId="ADAL" clId="{39A3D444-D2FF-4B33-B540-16563A718DEC}" dt="2022-08-03T15:54:56.514" v="1" actId="478"/>
          <ac:picMkLst>
            <pc:docMk/>
            <pc:sldMk cId="1254623713" sldId="270"/>
            <ac:picMk id="8" creationId="{F302DE8B-6447-1813-6F5A-20F3BBC35CC8}"/>
          </ac:picMkLst>
        </pc:picChg>
        <pc:picChg chg="del">
          <ac:chgData name="BCHUA026@e.ntu.edu.sg" userId="461ec5b6-ea7c-400b-83d0-29cd857a69a7" providerId="ADAL" clId="{39A3D444-D2FF-4B33-B540-16563A718DEC}" dt="2022-08-03T15:54:56.514" v="1" actId="478"/>
          <ac:picMkLst>
            <pc:docMk/>
            <pc:sldMk cId="1254623713" sldId="270"/>
            <ac:picMk id="9" creationId="{D8E1E4B8-8D7C-6CAB-3CB1-FD54C4D2820B}"/>
          </ac:picMkLst>
        </pc:picChg>
      </pc:sldChg>
      <pc:sldChg chg="modSp add mod">
        <pc:chgData name="BCHUA026@e.ntu.edu.sg" userId="461ec5b6-ea7c-400b-83d0-29cd857a69a7" providerId="ADAL" clId="{39A3D444-D2FF-4B33-B540-16563A718DEC}" dt="2022-08-05T16:36:08.949" v="3939" actId="20577"/>
        <pc:sldMkLst>
          <pc:docMk/>
          <pc:sldMk cId="1400619483" sldId="271"/>
        </pc:sldMkLst>
        <pc:spChg chg="mod">
          <ac:chgData name="BCHUA026@e.ntu.edu.sg" userId="461ec5b6-ea7c-400b-83d0-29cd857a69a7" providerId="ADAL" clId="{39A3D444-D2FF-4B33-B540-16563A718DEC}" dt="2022-08-05T16:36:08.949" v="3939" actId="20577"/>
          <ac:spMkLst>
            <pc:docMk/>
            <pc:sldMk cId="1400619483" sldId="271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3T15:56:09.832" v="84" actId="20577"/>
          <ac:spMkLst>
            <pc:docMk/>
            <pc:sldMk cId="1400619483" sldId="271"/>
            <ac:spMk id="4" creationId="{EE7681D0-066A-95C4-145C-A4937BD0A75A}"/>
          </ac:spMkLst>
        </pc:spChg>
      </pc:sldChg>
      <pc:sldChg chg="add del">
        <pc:chgData name="BCHUA026@e.ntu.edu.sg" userId="461ec5b6-ea7c-400b-83d0-29cd857a69a7" providerId="ADAL" clId="{39A3D444-D2FF-4B33-B540-16563A718DEC}" dt="2022-08-03T15:55:14.699" v="22"/>
        <pc:sldMkLst>
          <pc:docMk/>
          <pc:sldMk cId="3745509109" sldId="271"/>
        </pc:sldMkLst>
      </pc:sldChg>
      <pc:sldChg chg="addSp delSp modSp add mod">
        <pc:chgData name="BCHUA026@e.ntu.edu.sg" userId="461ec5b6-ea7c-400b-83d0-29cd857a69a7" providerId="ADAL" clId="{39A3D444-D2FF-4B33-B540-16563A718DEC}" dt="2022-08-04T15:52:18.810" v="615" actId="20577"/>
        <pc:sldMkLst>
          <pc:docMk/>
          <pc:sldMk cId="1913418174" sldId="272"/>
        </pc:sldMkLst>
        <pc:spChg chg="mod">
          <ac:chgData name="BCHUA026@e.ntu.edu.sg" userId="461ec5b6-ea7c-400b-83d0-29cd857a69a7" providerId="ADAL" clId="{39A3D444-D2FF-4B33-B540-16563A718DEC}" dt="2022-08-04T15:52:18.810" v="615" actId="20577"/>
          <ac:spMkLst>
            <pc:docMk/>
            <pc:sldMk cId="1913418174" sldId="272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3T15:56:33.147" v="101" actId="20577"/>
          <ac:spMkLst>
            <pc:docMk/>
            <pc:sldMk cId="1913418174" sldId="272"/>
            <ac:spMk id="4" creationId="{EE7681D0-066A-95C4-145C-A4937BD0A75A}"/>
          </ac:spMkLst>
        </pc:spChg>
        <pc:spChg chg="add mod">
          <ac:chgData name="BCHUA026@e.ntu.edu.sg" userId="461ec5b6-ea7c-400b-83d0-29cd857a69a7" providerId="ADAL" clId="{39A3D444-D2FF-4B33-B540-16563A718DEC}" dt="2022-08-03T16:01:07.857" v="265" actId="1076"/>
          <ac:spMkLst>
            <pc:docMk/>
            <pc:sldMk cId="1913418174" sldId="272"/>
            <ac:spMk id="12" creationId="{C3CD3371-7DA4-F8C1-FAC5-DB05F8544BAF}"/>
          </ac:spMkLst>
        </pc:spChg>
        <pc:spChg chg="add mod">
          <ac:chgData name="BCHUA026@e.ntu.edu.sg" userId="461ec5b6-ea7c-400b-83d0-29cd857a69a7" providerId="ADAL" clId="{39A3D444-D2FF-4B33-B540-16563A718DEC}" dt="2022-08-03T16:01:18.997" v="276" actId="20577"/>
          <ac:spMkLst>
            <pc:docMk/>
            <pc:sldMk cId="1913418174" sldId="272"/>
            <ac:spMk id="14" creationId="{5E0CA12B-6FB1-5078-ECC8-621ED89373D1}"/>
          </ac:spMkLst>
        </pc:spChg>
        <pc:spChg chg="add mod">
          <ac:chgData name="BCHUA026@e.ntu.edu.sg" userId="461ec5b6-ea7c-400b-83d0-29cd857a69a7" providerId="ADAL" clId="{39A3D444-D2FF-4B33-B540-16563A718DEC}" dt="2022-08-03T16:06:08.631" v="294" actId="20577"/>
          <ac:spMkLst>
            <pc:docMk/>
            <pc:sldMk cId="1913418174" sldId="272"/>
            <ac:spMk id="15" creationId="{3E06C9FC-36D3-18AD-072A-8AFA45A3DB49}"/>
          </ac:spMkLst>
        </pc:spChg>
        <pc:spChg chg="add mod">
          <ac:chgData name="BCHUA026@e.ntu.edu.sg" userId="461ec5b6-ea7c-400b-83d0-29cd857a69a7" providerId="ADAL" clId="{39A3D444-D2FF-4B33-B540-16563A718DEC}" dt="2022-08-03T16:02:38.983" v="280" actId="20577"/>
          <ac:spMkLst>
            <pc:docMk/>
            <pc:sldMk cId="1913418174" sldId="272"/>
            <ac:spMk id="16" creationId="{510E1507-7D99-6A8C-19B4-B4588DC50722}"/>
          </ac:spMkLst>
        </pc:spChg>
        <pc:spChg chg="add mod">
          <ac:chgData name="BCHUA026@e.ntu.edu.sg" userId="461ec5b6-ea7c-400b-83d0-29cd857a69a7" providerId="ADAL" clId="{39A3D444-D2FF-4B33-B540-16563A718DEC}" dt="2022-08-03T16:02:45.135" v="284" actId="20577"/>
          <ac:spMkLst>
            <pc:docMk/>
            <pc:sldMk cId="1913418174" sldId="272"/>
            <ac:spMk id="17" creationId="{9F16FBB9-F8A9-F38A-3E8E-3736798B6643}"/>
          </ac:spMkLst>
        </pc:spChg>
        <pc:spChg chg="add mod">
          <ac:chgData name="BCHUA026@e.ntu.edu.sg" userId="461ec5b6-ea7c-400b-83d0-29cd857a69a7" providerId="ADAL" clId="{39A3D444-D2FF-4B33-B540-16563A718DEC}" dt="2022-08-03T16:02:51.184" v="287" actId="20577"/>
          <ac:spMkLst>
            <pc:docMk/>
            <pc:sldMk cId="1913418174" sldId="272"/>
            <ac:spMk id="18" creationId="{DE1DAF3D-4C08-740D-17F8-6DB01A48CFEE}"/>
          </ac:spMkLst>
        </pc:spChg>
        <pc:spChg chg="add mod">
          <ac:chgData name="BCHUA026@e.ntu.edu.sg" userId="461ec5b6-ea7c-400b-83d0-29cd857a69a7" providerId="ADAL" clId="{39A3D444-D2FF-4B33-B540-16563A718DEC}" dt="2022-08-03T16:06:32.331" v="297" actId="1076"/>
          <ac:spMkLst>
            <pc:docMk/>
            <pc:sldMk cId="1913418174" sldId="272"/>
            <ac:spMk id="19" creationId="{4A4D376E-FCF1-5DEA-889B-A6FCA475F8EF}"/>
          </ac:spMkLst>
        </pc:spChg>
        <pc:picChg chg="add del mod">
          <ac:chgData name="BCHUA026@e.ntu.edu.sg" userId="461ec5b6-ea7c-400b-83d0-29cd857a69a7" providerId="ADAL" clId="{39A3D444-D2FF-4B33-B540-16563A718DEC}" dt="2022-08-03T15:57:36.188" v="223" actId="478"/>
          <ac:picMkLst>
            <pc:docMk/>
            <pc:sldMk cId="1913418174" sldId="272"/>
            <ac:picMk id="5" creationId="{9E9C14C2-397B-93FE-ABB2-FE498DC61392}"/>
          </ac:picMkLst>
        </pc:picChg>
        <pc:picChg chg="add mod">
          <ac:chgData name="BCHUA026@e.ntu.edu.sg" userId="461ec5b6-ea7c-400b-83d0-29cd857a69a7" providerId="ADAL" clId="{39A3D444-D2FF-4B33-B540-16563A718DEC}" dt="2022-08-03T15:59:03.050" v="245" actId="1076"/>
          <ac:picMkLst>
            <pc:docMk/>
            <pc:sldMk cId="1913418174" sldId="272"/>
            <ac:picMk id="6" creationId="{D1FAC016-E333-1637-3D9E-67EDFC855318}"/>
          </ac:picMkLst>
        </pc:picChg>
        <pc:picChg chg="add mod">
          <ac:chgData name="BCHUA026@e.ntu.edu.sg" userId="461ec5b6-ea7c-400b-83d0-29cd857a69a7" providerId="ADAL" clId="{39A3D444-D2FF-4B33-B540-16563A718DEC}" dt="2022-08-03T15:59:04.624" v="246" actId="1076"/>
          <ac:picMkLst>
            <pc:docMk/>
            <pc:sldMk cId="1913418174" sldId="272"/>
            <ac:picMk id="7" creationId="{7A6EAE72-7D14-2389-D733-BC628750FDBF}"/>
          </ac:picMkLst>
        </pc:picChg>
        <pc:picChg chg="add mod">
          <ac:chgData name="BCHUA026@e.ntu.edu.sg" userId="461ec5b6-ea7c-400b-83d0-29cd857a69a7" providerId="ADAL" clId="{39A3D444-D2FF-4B33-B540-16563A718DEC}" dt="2022-08-03T15:59:06.276" v="247" actId="1076"/>
          <ac:picMkLst>
            <pc:docMk/>
            <pc:sldMk cId="1913418174" sldId="272"/>
            <ac:picMk id="8" creationId="{0AD8BA3F-70B8-551E-FB95-FAE010A0968A}"/>
          </ac:picMkLst>
        </pc:picChg>
        <pc:picChg chg="add mod">
          <ac:chgData name="BCHUA026@e.ntu.edu.sg" userId="461ec5b6-ea7c-400b-83d0-29cd857a69a7" providerId="ADAL" clId="{39A3D444-D2FF-4B33-B540-16563A718DEC}" dt="2022-08-03T15:58:36.239" v="238" actId="1076"/>
          <ac:picMkLst>
            <pc:docMk/>
            <pc:sldMk cId="1913418174" sldId="272"/>
            <ac:picMk id="9" creationId="{B37148CF-F0AA-26C5-991E-D66EBAE60D9C}"/>
          </ac:picMkLst>
        </pc:picChg>
        <pc:picChg chg="add mod ord">
          <ac:chgData name="BCHUA026@e.ntu.edu.sg" userId="461ec5b6-ea7c-400b-83d0-29cd857a69a7" providerId="ADAL" clId="{39A3D444-D2FF-4B33-B540-16563A718DEC}" dt="2022-08-03T16:00:30.148" v="253" actId="166"/>
          <ac:picMkLst>
            <pc:docMk/>
            <pc:sldMk cId="1913418174" sldId="272"/>
            <ac:picMk id="10" creationId="{4E37BD2B-783A-42F1-810D-E1B244E67C63}"/>
          </ac:picMkLst>
        </pc:picChg>
        <pc:picChg chg="add mod ord">
          <ac:chgData name="BCHUA026@e.ntu.edu.sg" userId="461ec5b6-ea7c-400b-83d0-29cd857a69a7" providerId="ADAL" clId="{39A3D444-D2FF-4B33-B540-16563A718DEC}" dt="2022-08-03T16:00:35.958" v="255" actId="14100"/>
          <ac:picMkLst>
            <pc:docMk/>
            <pc:sldMk cId="1913418174" sldId="272"/>
            <ac:picMk id="11" creationId="{CE64285D-9F7D-F602-4D4F-923F26F12F2B}"/>
          </ac:picMkLst>
        </pc:picChg>
        <pc:picChg chg="add mod">
          <ac:chgData name="BCHUA026@e.ntu.edu.sg" userId="461ec5b6-ea7c-400b-83d0-29cd857a69a7" providerId="ADAL" clId="{39A3D444-D2FF-4B33-B540-16563A718DEC}" dt="2022-08-03T16:01:04.551" v="264" actId="571"/>
          <ac:picMkLst>
            <pc:docMk/>
            <pc:sldMk cId="1913418174" sldId="272"/>
            <ac:picMk id="13" creationId="{DB21CFD0-BA3C-DE80-4C20-31FA9124AA00}"/>
          </ac:picMkLst>
        </pc:picChg>
      </pc:sldChg>
      <pc:sldChg chg="addSp delSp modSp add mod ord">
        <pc:chgData name="BCHUA026@e.ntu.edu.sg" userId="461ec5b6-ea7c-400b-83d0-29cd857a69a7" providerId="ADAL" clId="{39A3D444-D2FF-4B33-B540-16563A718DEC}" dt="2022-08-04T15:52:04.421" v="598" actId="20577"/>
        <pc:sldMkLst>
          <pc:docMk/>
          <pc:sldMk cId="1885912731" sldId="273"/>
        </pc:sldMkLst>
        <pc:spChg chg="mod">
          <ac:chgData name="BCHUA026@e.ntu.edu.sg" userId="461ec5b6-ea7c-400b-83d0-29cd857a69a7" providerId="ADAL" clId="{39A3D444-D2FF-4B33-B540-16563A718DEC}" dt="2022-08-04T15:52:04.421" v="598" actId="20577"/>
          <ac:spMkLst>
            <pc:docMk/>
            <pc:sldMk cId="1885912731" sldId="273"/>
            <ac:spMk id="3" creationId="{E4B89154-3564-8016-C4CB-80AF57911506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2" creationId="{C3CD3371-7DA4-F8C1-FAC5-DB05F8544BAF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4" creationId="{5E0CA12B-6FB1-5078-ECC8-621ED89373D1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5" creationId="{3E06C9FC-36D3-18AD-072A-8AFA45A3DB49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6" creationId="{510E1507-7D99-6A8C-19B4-B4588DC50722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7" creationId="{9F16FBB9-F8A9-F38A-3E8E-3736798B6643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8" creationId="{DE1DAF3D-4C08-740D-17F8-6DB01A48CFEE}"/>
          </ac:spMkLst>
        </pc:spChg>
        <pc:spChg chg="del">
          <ac:chgData name="BCHUA026@e.ntu.edu.sg" userId="461ec5b6-ea7c-400b-83d0-29cd857a69a7" providerId="ADAL" clId="{39A3D444-D2FF-4B33-B540-16563A718DEC}" dt="2022-08-03T16:07:00.602" v="300" actId="478"/>
          <ac:spMkLst>
            <pc:docMk/>
            <pc:sldMk cId="1885912731" sldId="273"/>
            <ac:spMk id="19" creationId="{4A4D376E-FCF1-5DEA-889B-A6FCA475F8EF}"/>
          </ac:spMkLst>
        </pc:spChg>
        <pc:picChg chg="add del mod ord">
          <ac:chgData name="BCHUA026@e.ntu.edu.sg" userId="461ec5b6-ea7c-400b-83d0-29cd857a69a7" providerId="ADAL" clId="{39A3D444-D2FF-4B33-B540-16563A718DEC}" dt="2022-08-03T16:55:38.616" v="356" actId="478"/>
          <ac:picMkLst>
            <pc:docMk/>
            <pc:sldMk cId="1885912731" sldId="273"/>
            <ac:picMk id="5" creationId="{3DD12C66-CE63-7D31-601D-7ED7D4A68B87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6" creationId="{D1FAC016-E333-1637-3D9E-67EDFC855318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7" creationId="{7A6EAE72-7D14-2389-D733-BC628750FDBF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8" creationId="{0AD8BA3F-70B8-551E-FB95-FAE010A0968A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9" creationId="{B37148CF-F0AA-26C5-991E-D66EBAE60D9C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10" creationId="{4E37BD2B-783A-42F1-810D-E1B244E67C63}"/>
          </ac:picMkLst>
        </pc:picChg>
        <pc:picChg chg="del">
          <ac:chgData name="BCHUA026@e.ntu.edu.sg" userId="461ec5b6-ea7c-400b-83d0-29cd857a69a7" providerId="ADAL" clId="{39A3D444-D2FF-4B33-B540-16563A718DEC}" dt="2022-08-03T16:06:57.117" v="299" actId="478"/>
          <ac:picMkLst>
            <pc:docMk/>
            <pc:sldMk cId="1885912731" sldId="273"/>
            <ac:picMk id="11" creationId="{CE64285D-9F7D-F602-4D4F-923F26F12F2B}"/>
          </ac:picMkLst>
        </pc:picChg>
        <pc:picChg chg="add mod ord">
          <ac:chgData name="BCHUA026@e.ntu.edu.sg" userId="461ec5b6-ea7c-400b-83d0-29cd857a69a7" providerId="ADAL" clId="{39A3D444-D2FF-4B33-B540-16563A718DEC}" dt="2022-08-03T16:56:35.189" v="366" actId="167"/>
          <ac:picMkLst>
            <pc:docMk/>
            <pc:sldMk cId="1885912731" sldId="273"/>
            <ac:picMk id="20" creationId="{58588827-BB10-B933-F786-FA3F09BC60DB}"/>
          </ac:picMkLst>
        </pc:picChg>
      </pc:sldChg>
      <pc:sldChg chg="modSp add mod">
        <pc:chgData name="BCHUA026@e.ntu.edu.sg" userId="461ec5b6-ea7c-400b-83d0-29cd857a69a7" providerId="ADAL" clId="{39A3D444-D2FF-4B33-B540-16563A718DEC}" dt="2022-08-05T16:39:32.935" v="4037" actId="20577"/>
        <pc:sldMkLst>
          <pc:docMk/>
          <pc:sldMk cId="3034528234" sldId="274"/>
        </pc:sldMkLst>
        <pc:spChg chg="mod">
          <ac:chgData name="BCHUA026@e.ntu.edu.sg" userId="461ec5b6-ea7c-400b-83d0-29cd857a69a7" providerId="ADAL" clId="{39A3D444-D2FF-4B33-B540-16563A718DEC}" dt="2022-08-05T16:39:32.935" v="4037" actId="20577"/>
          <ac:spMkLst>
            <pc:docMk/>
            <pc:sldMk cId="3034528234" sldId="274"/>
            <ac:spMk id="3" creationId="{E4B89154-3564-8016-C4CB-80AF57911506}"/>
          </ac:spMkLst>
        </pc:spChg>
      </pc:sldChg>
      <pc:sldChg chg="addSp delSp modSp add mod">
        <pc:chgData name="BCHUA026@e.ntu.edu.sg" userId="461ec5b6-ea7c-400b-83d0-29cd857a69a7" providerId="ADAL" clId="{39A3D444-D2FF-4B33-B540-16563A718DEC}" dt="2022-08-04T16:02:59.231" v="952" actId="1076"/>
        <pc:sldMkLst>
          <pc:docMk/>
          <pc:sldMk cId="1928331020" sldId="275"/>
        </pc:sldMkLst>
        <pc:spChg chg="mod">
          <ac:chgData name="BCHUA026@e.ntu.edu.sg" userId="461ec5b6-ea7c-400b-83d0-29cd857a69a7" providerId="ADAL" clId="{39A3D444-D2FF-4B33-B540-16563A718DEC}" dt="2022-08-04T16:02:50.080" v="948" actId="6549"/>
          <ac:spMkLst>
            <pc:docMk/>
            <pc:sldMk cId="1928331020" sldId="275"/>
            <ac:spMk id="3" creationId="{E4B89154-3564-8016-C4CB-80AF57911506}"/>
          </ac:spMkLst>
        </pc:spChg>
        <pc:picChg chg="add mod">
          <ac:chgData name="BCHUA026@e.ntu.edu.sg" userId="461ec5b6-ea7c-400b-83d0-29cd857a69a7" providerId="ADAL" clId="{39A3D444-D2FF-4B33-B540-16563A718DEC}" dt="2022-08-04T16:02:57.358" v="951" actId="14100"/>
          <ac:picMkLst>
            <pc:docMk/>
            <pc:sldMk cId="1928331020" sldId="275"/>
            <ac:picMk id="5" creationId="{6DD91656-BC85-5B3A-06D2-2D0BFD88E1AA}"/>
          </ac:picMkLst>
        </pc:picChg>
        <pc:picChg chg="add mod">
          <ac:chgData name="BCHUA026@e.ntu.edu.sg" userId="461ec5b6-ea7c-400b-83d0-29cd857a69a7" providerId="ADAL" clId="{39A3D444-D2FF-4B33-B540-16563A718DEC}" dt="2022-08-04T16:02:59.231" v="952" actId="1076"/>
          <ac:picMkLst>
            <pc:docMk/>
            <pc:sldMk cId="1928331020" sldId="275"/>
            <ac:picMk id="7" creationId="{7D1C5EDB-B77F-F3F6-75D5-536BCB004D49}"/>
          </ac:picMkLst>
        </pc:picChg>
        <pc:picChg chg="del mod">
          <ac:chgData name="BCHUA026@e.ntu.edu.sg" userId="461ec5b6-ea7c-400b-83d0-29cd857a69a7" providerId="ADAL" clId="{39A3D444-D2FF-4B33-B540-16563A718DEC}" dt="2022-08-04T15:52:38.790" v="659" actId="478"/>
          <ac:picMkLst>
            <pc:docMk/>
            <pc:sldMk cId="1928331020" sldId="275"/>
            <ac:picMk id="20" creationId="{58588827-BB10-B933-F786-FA3F09BC60DB}"/>
          </ac:picMkLst>
        </pc:picChg>
      </pc:sldChg>
      <pc:sldChg chg="modSp add mod">
        <pc:chgData name="BCHUA026@e.ntu.edu.sg" userId="461ec5b6-ea7c-400b-83d0-29cd857a69a7" providerId="ADAL" clId="{39A3D444-D2FF-4B33-B540-16563A718DEC}" dt="2022-08-05T16:35:51.263" v="3927" actId="20577"/>
        <pc:sldMkLst>
          <pc:docMk/>
          <pc:sldMk cId="4212536190" sldId="276"/>
        </pc:sldMkLst>
        <pc:spChg chg="mod">
          <ac:chgData name="BCHUA026@e.ntu.edu.sg" userId="461ec5b6-ea7c-400b-83d0-29cd857a69a7" providerId="ADAL" clId="{39A3D444-D2FF-4B33-B540-16563A718DEC}" dt="2022-08-05T16:35:51.263" v="3927" actId="20577"/>
          <ac:spMkLst>
            <pc:docMk/>
            <pc:sldMk cId="4212536190" sldId="276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4T16:03:23.431" v="965" actId="20577"/>
          <ac:spMkLst>
            <pc:docMk/>
            <pc:sldMk cId="4212536190" sldId="276"/>
            <ac:spMk id="4" creationId="{EE7681D0-066A-95C4-145C-A4937BD0A75A}"/>
          </ac:spMkLst>
        </pc:spChg>
      </pc:sldChg>
      <pc:sldChg chg="addSp delSp modSp add mod">
        <pc:chgData name="BCHUA026@e.ntu.edu.sg" userId="461ec5b6-ea7c-400b-83d0-29cd857a69a7" providerId="ADAL" clId="{39A3D444-D2FF-4B33-B540-16563A718DEC}" dt="2022-08-04T18:11:48.124" v="3361" actId="20577"/>
        <pc:sldMkLst>
          <pc:docMk/>
          <pc:sldMk cId="4060072154" sldId="277"/>
        </pc:sldMkLst>
        <pc:spChg chg="mod">
          <ac:chgData name="BCHUA026@e.ntu.edu.sg" userId="461ec5b6-ea7c-400b-83d0-29cd857a69a7" providerId="ADAL" clId="{39A3D444-D2FF-4B33-B540-16563A718DEC}" dt="2022-08-04T18:11:48.124" v="3361" actId="20577"/>
          <ac:spMkLst>
            <pc:docMk/>
            <pc:sldMk cId="4060072154" sldId="277"/>
            <ac:spMk id="3" creationId="{E4B89154-3564-8016-C4CB-80AF57911506}"/>
          </ac:spMkLst>
        </pc:spChg>
        <pc:picChg chg="add del mod">
          <ac:chgData name="BCHUA026@e.ntu.edu.sg" userId="461ec5b6-ea7c-400b-83d0-29cd857a69a7" providerId="ADAL" clId="{39A3D444-D2FF-4B33-B540-16563A718DEC}" dt="2022-08-04T16:45:15.791" v="1506" actId="478"/>
          <ac:picMkLst>
            <pc:docMk/>
            <pc:sldMk cId="4060072154" sldId="277"/>
            <ac:picMk id="5" creationId="{92F63757-966F-DF89-AAD3-E9BA72214BF1}"/>
          </ac:picMkLst>
        </pc:picChg>
        <pc:picChg chg="add del mod">
          <ac:chgData name="BCHUA026@e.ntu.edu.sg" userId="461ec5b6-ea7c-400b-83d0-29cd857a69a7" providerId="ADAL" clId="{39A3D444-D2FF-4B33-B540-16563A718DEC}" dt="2022-08-04T16:45:15.791" v="1506" actId="478"/>
          <ac:picMkLst>
            <pc:docMk/>
            <pc:sldMk cId="4060072154" sldId="277"/>
            <ac:picMk id="7" creationId="{401BAA94-F9AE-E740-103B-AB99291358B2}"/>
          </ac:picMkLst>
        </pc:picChg>
        <pc:picChg chg="add del mod">
          <ac:chgData name="BCHUA026@e.ntu.edu.sg" userId="461ec5b6-ea7c-400b-83d0-29cd857a69a7" providerId="ADAL" clId="{39A3D444-D2FF-4B33-B540-16563A718DEC}" dt="2022-08-04T16:45:31.541" v="1511" actId="478"/>
          <ac:picMkLst>
            <pc:docMk/>
            <pc:sldMk cId="4060072154" sldId="277"/>
            <ac:picMk id="9" creationId="{A6C59794-611C-0DA3-55CD-24536DDC9906}"/>
          </ac:picMkLst>
        </pc:picChg>
        <pc:picChg chg="add mod">
          <ac:chgData name="BCHUA026@e.ntu.edu.sg" userId="461ec5b6-ea7c-400b-83d0-29cd857a69a7" providerId="ADAL" clId="{39A3D444-D2FF-4B33-B540-16563A718DEC}" dt="2022-08-04T16:45:58.898" v="1526" actId="1076"/>
          <ac:picMkLst>
            <pc:docMk/>
            <pc:sldMk cId="4060072154" sldId="277"/>
            <ac:picMk id="11" creationId="{1176D879-4FEC-F94E-A7DB-055098FC9973}"/>
          </ac:picMkLst>
        </pc:picChg>
        <pc:picChg chg="add mod">
          <ac:chgData name="BCHUA026@e.ntu.edu.sg" userId="461ec5b6-ea7c-400b-83d0-29cd857a69a7" providerId="ADAL" clId="{39A3D444-D2FF-4B33-B540-16563A718DEC}" dt="2022-08-04T16:59:28.452" v="1791" actId="1076"/>
          <ac:picMkLst>
            <pc:docMk/>
            <pc:sldMk cId="4060072154" sldId="277"/>
            <ac:picMk id="13" creationId="{EDFF8717-ADCD-FAF6-693C-1AD21EEDEEC1}"/>
          </ac:picMkLst>
        </pc:picChg>
      </pc:sldChg>
      <pc:sldChg chg="addSp delSp modSp add del mod">
        <pc:chgData name="BCHUA026@e.ntu.edu.sg" userId="461ec5b6-ea7c-400b-83d0-29cd857a69a7" providerId="ADAL" clId="{39A3D444-D2FF-4B33-B540-16563A718DEC}" dt="2022-08-04T17:12:12.821" v="2042" actId="1076"/>
        <pc:sldMkLst>
          <pc:docMk/>
          <pc:sldMk cId="1856360258" sldId="278"/>
        </pc:sldMkLst>
        <pc:spChg chg="mod">
          <ac:chgData name="BCHUA026@e.ntu.edu.sg" userId="461ec5b6-ea7c-400b-83d0-29cd857a69a7" providerId="ADAL" clId="{39A3D444-D2FF-4B33-B540-16563A718DEC}" dt="2022-08-04T17:02:56.061" v="2022" actId="20577"/>
          <ac:spMkLst>
            <pc:docMk/>
            <pc:sldMk cId="1856360258" sldId="278"/>
            <ac:spMk id="3" creationId="{E4B89154-3564-8016-C4CB-80AF57911506}"/>
          </ac:spMkLst>
        </pc:spChg>
        <pc:picChg chg="del">
          <ac:chgData name="BCHUA026@e.ntu.edu.sg" userId="461ec5b6-ea7c-400b-83d0-29cd857a69a7" providerId="ADAL" clId="{39A3D444-D2FF-4B33-B540-16563A718DEC}" dt="2022-08-04T16:31:03.631" v="1489" actId="478"/>
          <ac:picMkLst>
            <pc:docMk/>
            <pc:sldMk cId="1856360258" sldId="278"/>
            <ac:picMk id="5" creationId="{92F63757-966F-DF89-AAD3-E9BA72214BF1}"/>
          </ac:picMkLst>
        </pc:picChg>
        <pc:picChg chg="add del mod">
          <ac:chgData name="BCHUA026@e.ntu.edu.sg" userId="461ec5b6-ea7c-400b-83d0-29cd857a69a7" providerId="ADAL" clId="{39A3D444-D2FF-4B33-B540-16563A718DEC}" dt="2022-08-04T16:31:25.612" v="1498" actId="478"/>
          <ac:picMkLst>
            <pc:docMk/>
            <pc:sldMk cId="1856360258" sldId="278"/>
            <ac:picMk id="6" creationId="{D1932128-1AEE-586E-760B-9CB40FF8B51C}"/>
          </ac:picMkLst>
        </pc:picChg>
        <pc:picChg chg="del">
          <ac:chgData name="BCHUA026@e.ntu.edu.sg" userId="461ec5b6-ea7c-400b-83d0-29cd857a69a7" providerId="ADAL" clId="{39A3D444-D2FF-4B33-B540-16563A718DEC}" dt="2022-08-04T16:59:36.439" v="1797" actId="478"/>
          <ac:picMkLst>
            <pc:docMk/>
            <pc:sldMk cId="1856360258" sldId="278"/>
            <ac:picMk id="7" creationId="{401BAA94-F9AE-E740-103B-AB99291358B2}"/>
          </ac:picMkLst>
        </pc:picChg>
        <pc:picChg chg="add del mod">
          <ac:chgData name="BCHUA026@e.ntu.edu.sg" userId="461ec5b6-ea7c-400b-83d0-29cd857a69a7" providerId="ADAL" clId="{39A3D444-D2FF-4B33-B540-16563A718DEC}" dt="2022-08-04T16:59:35.164" v="1796" actId="478"/>
          <ac:picMkLst>
            <pc:docMk/>
            <pc:sldMk cId="1856360258" sldId="278"/>
            <ac:picMk id="9" creationId="{B4BDD5D9-B04A-9621-3CF1-557452DA43A5}"/>
          </ac:picMkLst>
        </pc:picChg>
        <pc:picChg chg="add del mod">
          <ac:chgData name="BCHUA026@e.ntu.edu.sg" userId="461ec5b6-ea7c-400b-83d0-29cd857a69a7" providerId="ADAL" clId="{39A3D444-D2FF-4B33-B540-16563A718DEC}" dt="2022-08-04T16:59:32.861" v="1793" actId="478"/>
          <ac:picMkLst>
            <pc:docMk/>
            <pc:sldMk cId="1856360258" sldId="278"/>
            <ac:picMk id="10" creationId="{4F374DFD-CC4E-B96D-9C5C-CF2783D2E85F}"/>
          </ac:picMkLst>
        </pc:picChg>
        <pc:picChg chg="add del mod">
          <ac:chgData name="BCHUA026@e.ntu.edu.sg" userId="461ec5b6-ea7c-400b-83d0-29cd857a69a7" providerId="ADAL" clId="{39A3D444-D2FF-4B33-B540-16563A718DEC}" dt="2022-08-04T16:59:32.861" v="1793" actId="478"/>
          <ac:picMkLst>
            <pc:docMk/>
            <pc:sldMk cId="1856360258" sldId="278"/>
            <ac:picMk id="11" creationId="{A52FF3A8-EE3B-22E9-8EEA-6CB71FCBBC2F}"/>
          </ac:picMkLst>
        </pc:picChg>
        <pc:picChg chg="add del mod">
          <ac:chgData name="BCHUA026@e.ntu.edu.sg" userId="461ec5b6-ea7c-400b-83d0-29cd857a69a7" providerId="ADAL" clId="{39A3D444-D2FF-4B33-B540-16563A718DEC}" dt="2022-08-04T16:59:34.098" v="1795"/>
          <ac:picMkLst>
            <pc:docMk/>
            <pc:sldMk cId="1856360258" sldId="278"/>
            <ac:picMk id="12" creationId="{EC84A05D-6137-58BA-B8CF-C3D407D06ED8}"/>
          </ac:picMkLst>
        </pc:picChg>
        <pc:picChg chg="add del mod">
          <ac:chgData name="BCHUA026@e.ntu.edu.sg" userId="461ec5b6-ea7c-400b-83d0-29cd857a69a7" providerId="ADAL" clId="{39A3D444-D2FF-4B33-B540-16563A718DEC}" dt="2022-08-04T16:59:34.098" v="1795"/>
          <ac:picMkLst>
            <pc:docMk/>
            <pc:sldMk cId="1856360258" sldId="278"/>
            <ac:picMk id="13" creationId="{11BD9146-65FB-9F40-F823-0C356CFE4984}"/>
          </ac:picMkLst>
        </pc:picChg>
        <pc:picChg chg="add mod">
          <ac:chgData name="BCHUA026@e.ntu.edu.sg" userId="461ec5b6-ea7c-400b-83d0-29cd857a69a7" providerId="ADAL" clId="{39A3D444-D2FF-4B33-B540-16563A718DEC}" dt="2022-08-04T17:12:12.821" v="2042" actId="1076"/>
          <ac:picMkLst>
            <pc:docMk/>
            <pc:sldMk cId="1856360258" sldId="278"/>
            <ac:picMk id="14" creationId="{2B8EC28C-0256-20B4-1591-12ECE1ED01DC}"/>
          </ac:picMkLst>
        </pc:picChg>
        <pc:picChg chg="add del mod">
          <ac:chgData name="BCHUA026@e.ntu.edu.sg" userId="461ec5b6-ea7c-400b-83d0-29cd857a69a7" providerId="ADAL" clId="{39A3D444-D2FF-4B33-B540-16563A718DEC}" dt="2022-08-04T17:00:37.105" v="1852" actId="478"/>
          <ac:picMkLst>
            <pc:docMk/>
            <pc:sldMk cId="1856360258" sldId="278"/>
            <ac:picMk id="15" creationId="{DD3A2C17-0D04-D9C6-0A07-771E0B74ACBA}"/>
          </ac:picMkLst>
        </pc:picChg>
        <pc:picChg chg="add mod">
          <ac:chgData name="BCHUA026@e.ntu.edu.sg" userId="461ec5b6-ea7c-400b-83d0-29cd857a69a7" providerId="ADAL" clId="{39A3D444-D2FF-4B33-B540-16563A718DEC}" dt="2022-08-04T17:12:09.481" v="2041" actId="688"/>
          <ac:picMkLst>
            <pc:docMk/>
            <pc:sldMk cId="1856360258" sldId="278"/>
            <ac:picMk id="17" creationId="{1C2DE5A0-AF4C-969B-1F33-124ECFAB056B}"/>
          </ac:picMkLst>
        </pc:picChg>
      </pc:sldChg>
      <pc:sldChg chg="addSp delSp modSp add mod">
        <pc:chgData name="BCHUA026@e.ntu.edu.sg" userId="461ec5b6-ea7c-400b-83d0-29cd857a69a7" providerId="ADAL" clId="{39A3D444-D2FF-4B33-B540-16563A718DEC}" dt="2022-08-04T17:12:32.105" v="2049" actId="1076"/>
        <pc:sldMkLst>
          <pc:docMk/>
          <pc:sldMk cId="152996554" sldId="279"/>
        </pc:sldMkLst>
        <pc:spChg chg="mod">
          <ac:chgData name="BCHUA026@e.ntu.edu.sg" userId="461ec5b6-ea7c-400b-83d0-29cd857a69a7" providerId="ADAL" clId="{39A3D444-D2FF-4B33-B540-16563A718DEC}" dt="2022-08-04T17:02:37.586" v="1985" actId="20577"/>
          <ac:spMkLst>
            <pc:docMk/>
            <pc:sldMk cId="152996554" sldId="279"/>
            <ac:spMk id="3" creationId="{E4B89154-3564-8016-C4CB-80AF57911506}"/>
          </ac:spMkLst>
        </pc:spChg>
        <pc:picChg chg="add mod">
          <ac:chgData name="BCHUA026@e.ntu.edu.sg" userId="461ec5b6-ea7c-400b-83d0-29cd857a69a7" providerId="ADAL" clId="{39A3D444-D2FF-4B33-B540-16563A718DEC}" dt="2022-08-04T17:11:58.045" v="2037" actId="14100"/>
          <ac:picMkLst>
            <pc:docMk/>
            <pc:sldMk cId="152996554" sldId="279"/>
            <ac:picMk id="5" creationId="{76844422-F145-6B28-9927-C5DA18A48561}"/>
          </ac:picMkLst>
        </pc:picChg>
        <pc:picChg chg="add del mod">
          <ac:chgData name="BCHUA026@e.ntu.edu.sg" userId="461ec5b6-ea7c-400b-83d0-29cd857a69a7" providerId="ADAL" clId="{39A3D444-D2FF-4B33-B540-16563A718DEC}" dt="2022-08-04T17:12:20.891" v="2043" actId="478"/>
          <ac:picMkLst>
            <pc:docMk/>
            <pc:sldMk cId="152996554" sldId="279"/>
            <ac:picMk id="7" creationId="{A5B65489-8132-1B3B-D94D-585DB2550483}"/>
          </ac:picMkLst>
        </pc:picChg>
        <pc:picChg chg="add mod">
          <ac:chgData name="BCHUA026@e.ntu.edu.sg" userId="461ec5b6-ea7c-400b-83d0-29cd857a69a7" providerId="ADAL" clId="{39A3D444-D2FF-4B33-B540-16563A718DEC}" dt="2022-08-04T17:12:32.105" v="2049" actId="1076"/>
          <ac:picMkLst>
            <pc:docMk/>
            <pc:sldMk cId="152996554" sldId="279"/>
            <ac:picMk id="9" creationId="{6D65043D-A7C5-1D40-4778-3E9DB365B25F}"/>
          </ac:picMkLst>
        </pc:picChg>
        <pc:picChg chg="del mod">
          <ac:chgData name="BCHUA026@e.ntu.edu.sg" userId="461ec5b6-ea7c-400b-83d0-29cd857a69a7" providerId="ADAL" clId="{39A3D444-D2FF-4B33-B540-16563A718DEC}" dt="2022-08-04T17:11:20.581" v="2027" actId="478"/>
          <ac:picMkLst>
            <pc:docMk/>
            <pc:sldMk cId="152996554" sldId="279"/>
            <ac:picMk id="14" creationId="{2B8EC28C-0256-20B4-1591-12ECE1ED01DC}"/>
          </ac:picMkLst>
        </pc:picChg>
        <pc:picChg chg="mod">
          <ac:chgData name="BCHUA026@e.ntu.edu.sg" userId="461ec5b6-ea7c-400b-83d0-29cd857a69a7" providerId="ADAL" clId="{39A3D444-D2FF-4B33-B540-16563A718DEC}" dt="2022-08-04T17:07:25.761" v="2023" actId="1076"/>
          <ac:picMkLst>
            <pc:docMk/>
            <pc:sldMk cId="152996554" sldId="279"/>
            <ac:picMk id="17" creationId="{1C2DE5A0-AF4C-969B-1F33-124ECFAB056B}"/>
          </ac:picMkLst>
        </pc:picChg>
      </pc:sldChg>
      <pc:sldChg chg="addSp delSp modSp add mod">
        <pc:chgData name="BCHUA026@e.ntu.edu.sg" userId="461ec5b6-ea7c-400b-83d0-29cd857a69a7" providerId="ADAL" clId="{39A3D444-D2FF-4B33-B540-16563A718DEC}" dt="2022-08-05T16:38:22.865" v="4027" actId="20577"/>
        <pc:sldMkLst>
          <pc:docMk/>
          <pc:sldMk cId="2921292404" sldId="280"/>
        </pc:sldMkLst>
        <pc:spChg chg="mod">
          <ac:chgData name="BCHUA026@e.ntu.edu.sg" userId="461ec5b6-ea7c-400b-83d0-29cd857a69a7" providerId="ADAL" clId="{39A3D444-D2FF-4B33-B540-16563A718DEC}" dt="2022-08-04T17:31:10.076" v="2305" actId="5793"/>
          <ac:spMkLst>
            <pc:docMk/>
            <pc:sldMk cId="2921292404" sldId="280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4T17:27:19.176" v="2299" actId="20577"/>
          <ac:spMkLst>
            <pc:docMk/>
            <pc:sldMk cId="2921292404" sldId="280"/>
            <ac:spMk id="4" creationId="{EE7681D0-066A-95C4-145C-A4937BD0A75A}"/>
          </ac:spMkLst>
        </pc:spChg>
        <pc:spChg chg="add mod">
          <ac:chgData name="BCHUA026@e.ntu.edu.sg" userId="461ec5b6-ea7c-400b-83d0-29cd857a69a7" providerId="ADAL" clId="{39A3D444-D2FF-4B33-B540-16563A718DEC}" dt="2022-08-05T16:38:22.865" v="4027" actId="20577"/>
          <ac:spMkLst>
            <pc:docMk/>
            <pc:sldMk cId="2921292404" sldId="280"/>
            <ac:spMk id="9" creationId="{B2C79AC0-A89B-F0A0-0ABD-FB3B552332AF}"/>
          </ac:spMkLst>
        </pc:spChg>
        <pc:graphicFrameChg chg="add del mod">
          <ac:chgData name="BCHUA026@e.ntu.edu.sg" userId="461ec5b6-ea7c-400b-83d0-29cd857a69a7" providerId="ADAL" clId="{39A3D444-D2FF-4B33-B540-16563A718DEC}" dt="2022-08-04T17:31:09.216" v="2304"/>
          <ac:graphicFrameMkLst>
            <pc:docMk/>
            <pc:sldMk cId="2921292404" sldId="280"/>
            <ac:graphicFrameMk id="2" creationId="{7C53C55A-3D74-0641-F5D0-6CBADFE0924E}"/>
          </ac:graphicFrameMkLst>
        </pc:graphicFrameChg>
        <pc:graphicFrameChg chg="add mod modGraphic">
          <ac:chgData name="BCHUA026@e.ntu.edu.sg" userId="461ec5b6-ea7c-400b-83d0-29cd857a69a7" providerId="ADAL" clId="{39A3D444-D2FF-4B33-B540-16563A718DEC}" dt="2022-08-04T17:42:08.351" v="2371" actId="1076"/>
          <ac:graphicFrameMkLst>
            <pc:docMk/>
            <pc:sldMk cId="2921292404" sldId="280"/>
            <ac:graphicFrameMk id="6" creationId="{FE199129-881F-1285-96A6-749501338848}"/>
          </ac:graphicFrameMkLst>
        </pc:graphicFrameChg>
        <pc:graphicFrameChg chg="add mod modGraphic">
          <ac:chgData name="BCHUA026@e.ntu.edu.sg" userId="461ec5b6-ea7c-400b-83d0-29cd857a69a7" providerId="ADAL" clId="{39A3D444-D2FF-4B33-B540-16563A718DEC}" dt="2022-08-04T17:42:08.351" v="2371" actId="1076"/>
          <ac:graphicFrameMkLst>
            <pc:docMk/>
            <pc:sldMk cId="2921292404" sldId="280"/>
            <ac:graphicFrameMk id="8" creationId="{D78D5B2E-0327-6B4A-C0AA-D5C11C5F4F7D}"/>
          </ac:graphicFrameMkLst>
        </pc:graphicFrameChg>
        <pc:picChg chg="del">
          <ac:chgData name="BCHUA026@e.ntu.edu.sg" userId="461ec5b6-ea7c-400b-83d0-29cd857a69a7" providerId="ADAL" clId="{39A3D444-D2FF-4B33-B540-16563A718DEC}" dt="2022-08-04T17:27:21.221" v="2300" actId="478"/>
          <ac:picMkLst>
            <pc:docMk/>
            <pc:sldMk cId="2921292404" sldId="280"/>
            <ac:picMk id="5" creationId="{6DD91656-BC85-5B3A-06D2-2D0BFD88E1AA}"/>
          </ac:picMkLst>
        </pc:picChg>
        <pc:picChg chg="del">
          <ac:chgData name="BCHUA026@e.ntu.edu.sg" userId="461ec5b6-ea7c-400b-83d0-29cd857a69a7" providerId="ADAL" clId="{39A3D444-D2FF-4B33-B540-16563A718DEC}" dt="2022-08-04T17:27:21.221" v="2300" actId="478"/>
          <ac:picMkLst>
            <pc:docMk/>
            <pc:sldMk cId="2921292404" sldId="280"/>
            <ac:picMk id="7" creationId="{7D1C5EDB-B77F-F3F6-75D5-536BCB004D49}"/>
          </ac:picMkLst>
        </pc:picChg>
      </pc:sldChg>
      <pc:sldChg chg="modSp add mod">
        <pc:chgData name="BCHUA026@e.ntu.edu.sg" userId="461ec5b6-ea7c-400b-83d0-29cd857a69a7" providerId="ADAL" clId="{39A3D444-D2FF-4B33-B540-16563A718DEC}" dt="2022-08-05T14:58:53.524" v="3890" actId="1076"/>
        <pc:sldMkLst>
          <pc:docMk/>
          <pc:sldMk cId="3918161959" sldId="281"/>
        </pc:sldMkLst>
        <pc:spChg chg="mod">
          <ac:chgData name="BCHUA026@e.ntu.edu.sg" userId="461ec5b6-ea7c-400b-83d0-29cd857a69a7" providerId="ADAL" clId="{39A3D444-D2FF-4B33-B540-16563A718DEC}" dt="2022-08-05T14:58:52.128" v="3889" actId="20577"/>
          <ac:spMkLst>
            <pc:docMk/>
            <pc:sldMk cId="3918161959" sldId="281"/>
            <ac:spMk id="3" creationId="{E4B89154-3564-8016-C4CB-80AF57911506}"/>
          </ac:spMkLst>
        </pc:spChg>
        <pc:picChg chg="mod">
          <ac:chgData name="BCHUA026@e.ntu.edu.sg" userId="461ec5b6-ea7c-400b-83d0-29cd857a69a7" providerId="ADAL" clId="{39A3D444-D2FF-4B33-B540-16563A718DEC}" dt="2022-08-05T14:58:53.524" v="3890" actId="1076"/>
          <ac:picMkLst>
            <pc:docMk/>
            <pc:sldMk cId="3918161959" sldId="281"/>
            <ac:picMk id="5" creationId="{76844422-F145-6B28-9927-C5DA18A48561}"/>
          </ac:picMkLst>
        </pc:picChg>
      </pc:sldChg>
      <pc:sldChg chg="delSp modSp add mod">
        <pc:chgData name="BCHUA026@e.ntu.edu.sg" userId="461ec5b6-ea7c-400b-83d0-29cd857a69a7" providerId="ADAL" clId="{39A3D444-D2FF-4B33-B540-16563A718DEC}" dt="2022-08-04T22:49:51.300" v="3801" actId="114"/>
        <pc:sldMkLst>
          <pc:docMk/>
          <pc:sldMk cId="1973384277" sldId="282"/>
        </pc:sldMkLst>
        <pc:spChg chg="mod">
          <ac:chgData name="BCHUA026@e.ntu.edu.sg" userId="461ec5b6-ea7c-400b-83d0-29cd857a69a7" providerId="ADAL" clId="{39A3D444-D2FF-4B33-B540-16563A718DEC}" dt="2022-08-04T22:49:51.300" v="3801" actId="114"/>
          <ac:spMkLst>
            <pc:docMk/>
            <pc:sldMk cId="1973384277" sldId="282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39A3D444-D2FF-4B33-B540-16563A718DEC}" dt="2022-08-04T17:53:13.028" v="2663" actId="20577"/>
          <ac:spMkLst>
            <pc:docMk/>
            <pc:sldMk cId="1973384277" sldId="282"/>
            <ac:spMk id="4" creationId="{EE7681D0-066A-95C4-145C-A4937BD0A75A}"/>
          </ac:spMkLst>
        </pc:spChg>
        <pc:picChg chg="del">
          <ac:chgData name="BCHUA026@e.ntu.edu.sg" userId="461ec5b6-ea7c-400b-83d0-29cd857a69a7" providerId="ADAL" clId="{39A3D444-D2FF-4B33-B540-16563A718DEC}" dt="2022-08-04T17:54:32.695" v="2787" actId="478"/>
          <ac:picMkLst>
            <pc:docMk/>
            <pc:sldMk cId="1973384277" sldId="282"/>
            <ac:picMk id="5" creationId="{76844422-F145-6B28-9927-C5DA18A48561}"/>
          </ac:picMkLst>
        </pc:picChg>
        <pc:picChg chg="del">
          <ac:chgData name="BCHUA026@e.ntu.edu.sg" userId="461ec5b6-ea7c-400b-83d0-29cd857a69a7" providerId="ADAL" clId="{39A3D444-D2FF-4B33-B540-16563A718DEC}" dt="2022-08-04T17:54:32.695" v="2787" actId="478"/>
          <ac:picMkLst>
            <pc:docMk/>
            <pc:sldMk cId="1973384277" sldId="282"/>
            <ac:picMk id="9" creationId="{6D65043D-A7C5-1D40-4778-3E9DB365B25F}"/>
          </ac:picMkLst>
        </pc:picChg>
        <pc:picChg chg="del">
          <ac:chgData name="BCHUA026@e.ntu.edu.sg" userId="461ec5b6-ea7c-400b-83d0-29cd857a69a7" providerId="ADAL" clId="{39A3D444-D2FF-4B33-B540-16563A718DEC}" dt="2022-08-04T17:54:34.711" v="2788" actId="478"/>
          <ac:picMkLst>
            <pc:docMk/>
            <pc:sldMk cId="1973384277" sldId="282"/>
            <ac:picMk id="17" creationId="{1C2DE5A0-AF4C-969B-1F33-124ECFAB056B}"/>
          </ac:picMkLst>
        </pc:picChg>
      </pc:sldChg>
      <pc:sldChg chg="addSp delSp modSp add mod">
        <pc:chgData name="BCHUA026@e.ntu.edu.sg" userId="461ec5b6-ea7c-400b-83d0-29cd857a69a7" providerId="ADAL" clId="{39A3D444-D2FF-4B33-B540-16563A718DEC}" dt="2022-08-04T22:59:32.092" v="3868" actId="167"/>
        <pc:sldMkLst>
          <pc:docMk/>
          <pc:sldMk cId="161541399" sldId="283"/>
        </pc:sldMkLst>
        <pc:spChg chg="mod">
          <ac:chgData name="BCHUA026@e.ntu.edu.sg" userId="461ec5b6-ea7c-400b-83d0-29cd857a69a7" providerId="ADAL" clId="{39A3D444-D2FF-4B33-B540-16563A718DEC}" dt="2022-08-04T22:57:02.744" v="3857" actId="20577"/>
          <ac:spMkLst>
            <pc:docMk/>
            <pc:sldMk cId="161541399" sldId="283"/>
            <ac:spMk id="3" creationId="{E4B89154-3564-8016-C4CB-80AF57911506}"/>
          </ac:spMkLst>
        </pc:spChg>
        <pc:picChg chg="del mod">
          <ac:chgData name="BCHUA026@e.ntu.edu.sg" userId="461ec5b6-ea7c-400b-83d0-29cd857a69a7" providerId="ADAL" clId="{39A3D444-D2FF-4B33-B540-16563A718DEC}" dt="2022-08-04T22:37:03.515" v="3367" actId="478"/>
          <ac:picMkLst>
            <pc:docMk/>
            <pc:sldMk cId="161541399" sldId="283"/>
            <ac:picMk id="5" creationId="{76844422-F145-6B28-9927-C5DA18A48561}"/>
          </ac:picMkLst>
        </pc:picChg>
        <pc:picChg chg="add mod">
          <ac:chgData name="BCHUA026@e.ntu.edu.sg" userId="461ec5b6-ea7c-400b-83d0-29cd857a69a7" providerId="ADAL" clId="{39A3D444-D2FF-4B33-B540-16563A718DEC}" dt="2022-08-04T22:58:48.394" v="3858" actId="1076"/>
          <ac:picMkLst>
            <pc:docMk/>
            <pc:sldMk cId="161541399" sldId="283"/>
            <ac:picMk id="6" creationId="{5E834CAC-E5DE-B600-D5FB-D155F0C68BCB}"/>
          </ac:picMkLst>
        </pc:picChg>
        <pc:picChg chg="add mod ord">
          <ac:chgData name="BCHUA026@e.ntu.edu.sg" userId="461ec5b6-ea7c-400b-83d0-29cd857a69a7" providerId="ADAL" clId="{39A3D444-D2FF-4B33-B540-16563A718DEC}" dt="2022-08-04T22:58:57.003" v="3861" actId="1076"/>
          <ac:picMkLst>
            <pc:docMk/>
            <pc:sldMk cId="161541399" sldId="283"/>
            <ac:picMk id="8" creationId="{8B437B87-5B39-BA8B-12BC-2D6064F87647}"/>
          </ac:picMkLst>
        </pc:picChg>
        <pc:picChg chg="del">
          <ac:chgData name="BCHUA026@e.ntu.edu.sg" userId="461ec5b6-ea7c-400b-83d0-29cd857a69a7" providerId="ADAL" clId="{39A3D444-D2FF-4B33-B540-16563A718DEC}" dt="2022-08-04T22:37:04.973" v="3368" actId="478"/>
          <ac:picMkLst>
            <pc:docMk/>
            <pc:sldMk cId="161541399" sldId="283"/>
            <ac:picMk id="9" creationId="{6D65043D-A7C5-1D40-4778-3E9DB365B25F}"/>
          </ac:picMkLst>
        </pc:picChg>
        <pc:picChg chg="add mod ord">
          <ac:chgData name="BCHUA026@e.ntu.edu.sg" userId="461ec5b6-ea7c-400b-83d0-29cd857a69a7" providerId="ADAL" clId="{39A3D444-D2FF-4B33-B540-16563A718DEC}" dt="2022-08-04T22:59:32.092" v="3868" actId="167"/>
          <ac:picMkLst>
            <pc:docMk/>
            <pc:sldMk cId="161541399" sldId="283"/>
            <ac:picMk id="11" creationId="{4ED5ABB2-6851-B07F-02C3-F9377F93E799}"/>
          </ac:picMkLst>
        </pc:picChg>
        <pc:picChg chg="del">
          <ac:chgData name="BCHUA026@e.ntu.edu.sg" userId="461ec5b6-ea7c-400b-83d0-29cd857a69a7" providerId="ADAL" clId="{39A3D444-D2FF-4B33-B540-16563A718DEC}" dt="2022-08-04T22:37:06.495" v="3369" actId="478"/>
          <ac:picMkLst>
            <pc:docMk/>
            <pc:sldMk cId="161541399" sldId="283"/>
            <ac:picMk id="17" creationId="{1C2DE5A0-AF4C-969B-1F33-124ECFAB056B}"/>
          </ac:picMkLst>
        </pc:picChg>
      </pc:sldChg>
      <pc:sldChg chg="addSp delSp modSp add mod">
        <pc:chgData name="BCHUA026@e.ntu.edu.sg" userId="461ec5b6-ea7c-400b-83d0-29cd857a69a7" providerId="ADAL" clId="{39A3D444-D2FF-4B33-B540-16563A718DEC}" dt="2022-08-04T22:50:09.736" v="3808" actId="1076"/>
        <pc:sldMkLst>
          <pc:docMk/>
          <pc:sldMk cId="3466257314" sldId="284"/>
        </pc:sldMkLst>
        <pc:picChg chg="add mod">
          <ac:chgData name="BCHUA026@e.ntu.edu.sg" userId="461ec5b6-ea7c-400b-83d0-29cd857a69a7" providerId="ADAL" clId="{39A3D444-D2FF-4B33-B540-16563A718DEC}" dt="2022-08-04T22:50:09.736" v="3808" actId="1076"/>
          <ac:picMkLst>
            <pc:docMk/>
            <pc:sldMk cId="3466257314" sldId="284"/>
            <ac:picMk id="5" creationId="{DF3D973A-F09B-F53F-FD4F-18D2142CC50F}"/>
          </ac:picMkLst>
        </pc:picChg>
        <pc:picChg chg="del">
          <ac:chgData name="BCHUA026@e.ntu.edu.sg" userId="461ec5b6-ea7c-400b-83d0-29cd857a69a7" providerId="ADAL" clId="{39A3D444-D2FF-4B33-B540-16563A718DEC}" dt="2022-08-04T22:50:00.261" v="3802" actId="478"/>
          <ac:picMkLst>
            <pc:docMk/>
            <pc:sldMk cId="3466257314" sldId="284"/>
            <ac:picMk id="6" creationId="{5E834CAC-E5DE-B600-D5FB-D155F0C68BCB}"/>
          </ac:picMkLst>
        </pc:picChg>
      </pc:sldChg>
      <pc:sldChg chg="modSp add mod">
        <pc:chgData name="BCHUA026@e.ntu.edu.sg" userId="461ec5b6-ea7c-400b-83d0-29cd857a69a7" providerId="ADAL" clId="{39A3D444-D2FF-4B33-B540-16563A718DEC}" dt="2022-08-05T18:02:25.232" v="4140" actId="20577"/>
        <pc:sldMkLst>
          <pc:docMk/>
          <pc:sldMk cId="1963726721" sldId="285"/>
        </pc:sldMkLst>
        <pc:spChg chg="mod">
          <ac:chgData name="BCHUA026@e.ntu.edu.sg" userId="461ec5b6-ea7c-400b-83d0-29cd857a69a7" providerId="ADAL" clId="{39A3D444-D2FF-4B33-B540-16563A718DEC}" dt="2022-08-05T18:02:25.232" v="4140" actId="20577"/>
          <ac:spMkLst>
            <pc:docMk/>
            <pc:sldMk cId="1963726721" sldId="285"/>
            <ac:spMk id="3" creationId="{E4B89154-3564-8016-C4CB-80AF57911506}"/>
          </ac:spMkLst>
        </pc:spChg>
      </pc:sldChg>
    </pc:docChg>
  </pc:docChgLst>
  <pc:docChgLst>
    <pc:chgData name="BCHUA026@e.ntu.edu.sg" userId="461ec5b6-ea7c-400b-83d0-29cd857a69a7" providerId="ADAL" clId="{B92E175C-6516-4C13-8D8E-C056E3604971}"/>
    <pc:docChg chg="undo custSel addSld modSld">
      <pc:chgData name="BCHUA026@e.ntu.edu.sg" userId="461ec5b6-ea7c-400b-83d0-29cd857a69a7" providerId="ADAL" clId="{B92E175C-6516-4C13-8D8E-C056E3604971}" dt="2022-08-18T22:56:21.084" v="1036" actId="20577"/>
      <pc:docMkLst>
        <pc:docMk/>
      </pc:docMkLst>
      <pc:sldChg chg="modSp add mod">
        <pc:chgData name="BCHUA026@e.ntu.edu.sg" userId="461ec5b6-ea7c-400b-83d0-29cd857a69a7" providerId="ADAL" clId="{B92E175C-6516-4C13-8D8E-C056E3604971}" dt="2022-08-18T22:43:21.450" v="589" actId="20577"/>
        <pc:sldMkLst>
          <pc:docMk/>
          <pc:sldMk cId="3034528234" sldId="274"/>
        </pc:sldMkLst>
        <pc:spChg chg="mod">
          <ac:chgData name="BCHUA026@e.ntu.edu.sg" userId="461ec5b6-ea7c-400b-83d0-29cd857a69a7" providerId="ADAL" clId="{B92E175C-6516-4C13-8D8E-C056E3604971}" dt="2022-08-18T22:43:21.450" v="589" actId="20577"/>
          <ac:spMkLst>
            <pc:docMk/>
            <pc:sldMk cId="3034528234" sldId="274"/>
            <ac:spMk id="4" creationId="{EE7681D0-066A-95C4-145C-A4937BD0A75A}"/>
          </ac:spMkLst>
        </pc:spChg>
      </pc:sldChg>
      <pc:sldChg chg="addSp delSp mod">
        <pc:chgData name="BCHUA026@e.ntu.edu.sg" userId="461ec5b6-ea7c-400b-83d0-29cd857a69a7" providerId="ADAL" clId="{B92E175C-6516-4C13-8D8E-C056E3604971}" dt="2022-08-18T20:11:09.676" v="54" actId="21"/>
        <pc:sldMkLst>
          <pc:docMk/>
          <pc:sldMk cId="913159918" sldId="288"/>
        </pc:sldMkLst>
        <pc:picChg chg="add del">
          <ac:chgData name="BCHUA026@e.ntu.edu.sg" userId="461ec5b6-ea7c-400b-83d0-29cd857a69a7" providerId="ADAL" clId="{B92E175C-6516-4C13-8D8E-C056E3604971}" dt="2022-08-18T20:11:09.676" v="54" actId="21"/>
          <ac:picMkLst>
            <pc:docMk/>
            <pc:sldMk cId="913159918" sldId="288"/>
            <ac:picMk id="6" creationId="{704A7F09-26FF-3E24-A2DA-852FEF5E9607}"/>
          </ac:picMkLst>
        </pc:picChg>
      </pc:sldChg>
      <pc:sldChg chg="modSp mod">
        <pc:chgData name="BCHUA026@e.ntu.edu.sg" userId="461ec5b6-ea7c-400b-83d0-29cd857a69a7" providerId="ADAL" clId="{B92E175C-6516-4C13-8D8E-C056E3604971}" dt="2022-08-18T18:25:31.482" v="49" actId="20577"/>
        <pc:sldMkLst>
          <pc:docMk/>
          <pc:sldMk cId="4257683151" sldId="289"/>
        </pc:sldMkLst>
        <pc:spChg chg="mod">
          <ac:chgData name="BCHUA026@e.ntu.edu.sg" userId="461ec5b6-ea7c-400b-83d0-29cd857a69a7" providerId="ADAL" clId="{B92E175C-6516-4C13-8D8E-C056E3604971}" dt="2022-08-18T18:25:31.482" v="49" actId="20577"/>
          <ac:spMkLst>
            <pc:docMk/>
            <pc:sldMk cId="4257683151" sldId="289"/>
            <ac:spMk id="3" creationId="{E4B89154-3564-8016-C4CB-80AF57911506}"/>
          </ac:spMkLst>
        </pc:spChg>
      </pc:sldChg>
      <pc:sldChg chg="addSp delSp modSp add mod">
        <pc:chgData name="BCHUA026@e.ntu.edu.sg" userId="461ec5b6-ea7c-400b-83d0-29cd857a69a7" providerId="ADAL" clId="{B92E175C-6516-4C13-8D8E-C056E3604971}" dt="2022-08-18T20:34:02.127" v="557" actId="1035"/>
        <pc:sldMkLst>
          <pc:docMk/>
          <pc:sldMk cId="2240250980" sldId="290"/>
        </pc:sldMkLst>
        <pc:spChg chg="mod">
          <ac:chgData name="BCHUA026@e.ntu.edu.sg" userId="461ec5b6-ea7c-400b-83d0-29cd857a69a7" providerId="ADAL" clId="{B92E175C-6516-4C13-8D8E-C056E3604971}" dt="2022-08-18T20:33:53.942" v="552" actId="5793"/>
          <ac:spMkLst>
            <pc:docMk/>
            <pc:sldMk cId="2240250980" sldId="290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B92E175C-6516-4C13-8D8E-C056E3604971}" dt="2022-08-18T20:22:14.564" v="148" actId="20577"/>
          <ac:spMkLst>
            <pc:docMk/>
            <pc:sldMk cId="2240250980" sldId="290"/>
            <ac:spMk id="4" creationId="{EE7681D0-066A-95C4-145C-A4937BD0A75A}"/>
          </ac:spMkLst>
        </pc:spChg>
        <pc:spChg chg="add mod">
          <ac:chgData name="BCHUA026@e.ntu.edu.sg" userId="461ec5b6-ea7c-400b-83d0-29cd857a69a7" providerId="ADAL" clId="{B92E175C-6516-4C13-8D8E-C056E3604971}" dt="2022-08-18T20:30:21.843" v="550" actId="14100"/>
          <ac:spMkLst>
            <pc:docMk/>
            <pc:sldMk cId="2240250980" sldId="290"/>
            <ac:spMk id="9" creationId="{C7B7EEA1-57F4-FC99-4FE1-A82D78488201}"/>
          </ac:spMkLst>
        </pc:spChg>
        <pc:spChg chg="add mod">
          <ac:chgData name="BCHUA026@e.ntu.edu.sg" userId="461ec5b6-ea7c-400b-83d0-29cd857a69a7" providerId="ADAL" clId="{B92E175C-6516-4C13-8D8E-C056E3604971}" dt="2022-08-18T20:25:00.715" v="326" actId="1076"/>
          <ac:spMkLst>
            <pc:docMk/>
            <pc:sldMk cId="2240250980" sldId="290"/>
            <ac:spMk id="10" creationId="{1F034702-B427-4971-097D-3C30B263CC20}"/>
          </ac:spMkLst>
        </pc:spChg>
        <pc:graphicFrameChg chg="del mod modGraphic">
          <ac:chgData name="BCHUA026@e.ntu.edu.sg" userId="461ec5b6-ea7c-400b-83d0-29cd857a69a7" providerId="ADAL" clId="{B92E175C-6516-4C13-8D8E-C056E3604971}" dt="2022-08-18T20:21:40.642" v="71" actId="478"/>
          <ac:graphicFrameMkLst>
            <pc:docMk/>
            <pc:sldMk cId="2240250980" sldId="290"/>
            <ac:graphicFrameMk id="21" creationId="{E3615D32-DEAA-B1DC-FB64-AE7CC58D2D4B}"/>
          </ac:graphicFrameMkLst>
        </pc:graphicFrameChg>
        <pc:picChg chg="del mod">
          <ac:chgData name="BCHUA026@e.ntu.edu.sg" userId="461ec5b6-ea7c-400b-83d0-29cd857a69a7" providerId="ADAL" clId="{B92E175C-6516-4C13-8D8E-C056E3604971}" dt="2022-08-18T20:11:07.416" v="53" actId="478"/>
          <ac:picMkLst>
            <pc:docMk/>
            <pc:sldMk cId="2240250980" sldId="290"/>
            <ac:picMk id="6" creationId="{AB49BC3D-D948-AB23-15FB-C7D6910E8FA5}"/>
          </ac:picMkLst>
        </pc:picChg>
        <pc:picChg chg="add mod">
          <ac:chgData name="BCHUA026@e.ntu.edu.sg" userId="461ec5b6-ea7c-400b-83d0-29cd857a69a7" providerId="ADAL" clId="{B92E175C-6516-4C13-8D8E-C056E3604971}" dt="2022-08-18T20:34:02.127" v="557" actId="1035"/>
          <ac:picMkLst>
            <pc:docMk/>
            <pc:sldMk cId="2240250980" sldId="290"/>
            <ac:picMk id="7" creationId="{DCBA3070-2C9C-5107-3F78-2264833F8632}"/>
          </ac:picMkLst>
        </pc:picChg>
        <pc:picChg chg="add mod">
          <ac:chgData name="BCHUA026@e.ntu.edu.sg" userId="461ec5b6-ea7c-400b-83d0-29cd857a69a7" providerId="ADAL" clId="{B92E175C-6516-4C13-8D8E-C056E3604971}" dt="2022-08-18T20:30:06.757" v="545" actId="14100"/>
          <ac:picMkLst>
            <pc:docMk/>
            <pc:sldMk cId="2240250980" sldId="290"/>
            <ac:picMk id="8" creationId="{AE6BEF07-E9CC-6DC3-FF2F-A618C20FD016}"/>
          </ac:picMkLst>
        </pc:picChg>
        <pc:picChg chg="del mod">
          <ac:chgData name="BCHUA026@e.ntu.edu.sg" userId="461ec5b6-ea7c-400b-83d0-29cd857a69a7" providerId="ADAL" clId="{B92E175C-6516-4C13-8D8E-C056E3604971}" dt="2022-08-18T20:11:07.416" v="53" actId="478"/>
          <ac:picMkLst>
            <pc:docMk/>
            <pc:sldMk cId="2240250980" sldId="290"/>
            <ac:picMk id="11" creationId="{DFD22DC4-8005-40BD-5F6B-66E5E353D1D6}"/>
          </ac:picMkLst>
        </pc:picChg>
      </pc:sldChg>
      <pc:sldChg chg="addSp delSp modSp add mod">
        <pc:chgData name="BCHUA026@e.ntu.edu.sg" userId="461ec5b6-ea7c-400b-83d0-29cd857a69a7" providerId="ADAL" clId="{B92E175C-6516-4C13-8D8E-C056E3604971}" dt="2022-08-18T22:56:21.084" v="1036" actId="20577"/>
        <pc:sldMkLst>
          <pc:docMk/>
          <pc:sldMk cId="4288063204" sldId="291"/>
        </pc:sldMkLst>
        <pc:spChg chg="add del mod">
          <ac:chgData name="BCHUA026@e.ntu.edu.sg" userId="461ec5b6-ea7c-400b-83d0-29cd857a69a7" providerId="ADAL" clId="{B92E175C-6516-4C13-8D8E-C056E3604971}" dt="2022-08-18T22:44:54.429" v="599" actId="478"/>
          <ac:spMkLst>
            <pc:docMk/>
            <pc:sldMk cId="4288063204" sldId="291"/>
            <ac:spMk id="2" creationId="{C7C3BDDB-04E8-3DF4-3C07-4391CC014179}"/>
          </ac:spMkLst>
        </pc:spChg>
        <pc:spChg chg="del mod">
          <ac:chgData name="BCHUA026@e.ntu.edu.sg" userId="461ec5b6-ea7c-400b-83d0-29cd857a69a7" providerId="ADAL" clId="{B92E175C-6516-4C13-8D8E-C056E3604971}" dt="2022-08-18T22:45:42.589" v="608" actId="478"/>
          <ac:spMkLst>
            <pc:docMk/>
            <pc:sldMk cId="4288063204" sldId="291"/>
            <ac:spMk id="3" creationId="{E4B89154-3564-8016-C4CB-80AF57911506}"/>
          </ac:spMkLst>
        </pc:spChg>
        <pc:spChg chg="add mod">
          <ac:chgData name="BCHUA026@e.ntu.edu.sg" userId="461ec5b6-ea7c-400b-83d0-29cd857a69a7" providerId="ADAL" clId="{B92E175C-6516-4C13-8D8E-C056E3604971}" dt="2022-08-18T22:48:10.492" v="696" actId="1076"/>
          <ac:spMkLst>
            <pc:docMk/>
            <pc:sldMk cId="4288063204" sldId="291"/>
            <ac:spMk id="5" creationId="{D5385469-0D9B-6011-1B8D-0800AD09D9E2}"/>
          </ac:spMkLst>
        </pc:spChg>
        <pc:spChg chg="add mod">
          <ac:chgData name="BCHUA026@e.ntu.edu.sg" userId="461ec5b6-ea7c-400b-83d0-29cd857a69a7" providerId="ADAL" clId="{B92E175C-6516-4C13-8D8E-C056E3604971}" dt="2022-08-18T22:48:10.492" v="696" actId="1076"/>
          <ac:spMkLst>
            <pc:docMk/>
            <pc:sldMk cId="4288063204" sldId="291"/>
            <ac:spMk id="6" creationId="{D3CF8BA5-7516-B96D-EAAE-9A1F2AE05395}"/>
          </ac:spMkLst>
        </pc:spChg>
        <pc:spChg chg="add mod">
          <ac:chgData name="BCHUA026@e.ntu.edu.sg" userId="461ec5b6-ea7c-400b-83d0-29cd857a69a7" providerId="ADAL" clId="{B92E175C-6516-4C13-8D8E-C056E3604971}" dt="2022-08-18T22:48:10.492" v="696" actId="1076"/>
          <ac:spMkLst>
            <pc:docMk/>
            <pc:sldMk cId="4288063204" sldId="291"/>
            <ac:spMk id="7" creationId="{3A888CDD-F476-4481-5333-1BB6028B1240}"/>
          </ac:spMkLst>
        </pc:spChg>
        <pc:spChg chg="add mod">
          <ac:chgData name="BCHUA026@e.ntu.edu.sg" userId="461ec5b6-ea7c-400b-83d0-29cd857a69a7" providerId="ADAL" clId="{B92E175C-6516-4C13-8D8E-C056E3604971}" dt="2022-08-18T22:48:10.492" v="696" actId="1076"/>
          <ac:spMkLst>
            <pc:docMk/>
            <pc:sldMk cId="4288063204" sldId="291"/>
            <ac:spMk id="8" creationId="{2C549CCB-3A44-B4EC-914D-FF274501C6CA}"/>
          </ac:spMkLst>
        </pc:spChg>
        <pc:spChg chg="add mod">
          <ac:chgData name="BCHUA026@e.ntu.edu.sg" userId="461ec5b6-ea7c-400b-83d0-29cd857a69a7" providerId="ADAL" clId="{B92E175C-6516-4C13-8D8E-C056E3604971}" dt="2022-08-18T22:55:14.327" v="981" actId="20577"/>
          <ac:spMkLst>
            <pc:docMk/>
            <pc:sldMk cId="4288063204" sldId="291"/>
            <ac:spMk id="9" creationId="{88844FB4-8713-8AC4-9EB5-75D1170C7713}"/>
          </ac:spMkLst>
        </pc:spChg>
        <pc:spChg chg="add mod">
          <ac:chgData name="BCHUA026@e.ntu.edu.sg" userId="461ec5b6-ea7c-400b-83d0-29cd857a69a7" providerId="ADAL" clId="{B92E175C-6516-4C13-8D8E-C056E3604971}" dt="2022-08-18T22:55:17.589" v="985" actId="20577"/>
          <ac:spMkLst>
            <pc:docMk/>
            <pc:sldMk cId="4288063204" sldId="291"/>
            <ac:spMk id="10" creationId="{3B9F0EB3-2217-91D4-F8AA-E1F0CA47C5A9}"/>
          </ac:spMkLst>
        </pc:spChg>
        <pc:spChg chg="add mod">
          <ac:chgData name="BCHUA026@e.ntu.edu.sg" userId="461ec5b6-ea7c-400b-83d0-29cd857a69a7" providerId="ADAL" clId="{B92E175C-6516-4C13-8D8E-C056E3604971}" dt="2022-08-18T22:48:10.492" v="696" actId="1076"/>
          <ac:spMkLst>
            <pc:docMk/>
            <pc:sldMk cId="4288063204" sldId="291"/>
            <ac:spMk id="15" creationId="{E8D1C019-F468-CDE3-F5B3-BB813A027B5F}"/>
          </ac:spMkLst>
        </pc:spChg>
        <pc:spChg chg="add del mod">
          <ac:chgData name="BCHUA026@e.ntu.edu.sg" userId="461ec5b6-ea7c-400b-83d0-29cd857a69a7" providerId="ADAL" clId="{B92E175C-6516-4C13-8D8E-C056E3604971}" dt="2022-08-18T22:47:40.034" v="682"/>
          <ac:spMkLst>
            <pc:docMk/>
            <pc:sldMk cId="4288063204" sldId="291"/>
            <ac:spMk id="16" creationId="{6F7D9D54-2869-26A1-9669-AD517B2777A4}"/>
          </ac:spMkLst>
        </pc:spChg>
        <pc:spChg chg="add mod">
          <ac:chgData name="BCHUA026@e.ntu.edu.sg" userId="461ec5b6-ea7c-400b-83d0-29cd857a69a7" providerId="ADAL" clId="{B92E175C-6516-4C13-8D8E-C056E3604971}" dt="2022-08-18T22:54:56.730" v="962" actId="20577"/>
          <ac:spMkLst>
            <pc:docMk/>
            <pc:sldMk cId="4288063204" sldId="291"/>
            <ac:spMk id="17" creationId="{F2E7DEEE-A361-CC22-0B22-02B931278E8F}"/>
          </ac:spMkLst>
        </pc:spChg>
        <pc:spChg chg="add mod">
          <ac:chgData name="BCHUA026@e.ntu.edu.sg" userId="461ec5b6-ea7c-400b-83d0-29cd857a69a7" providerId="ADAL" clId="{B92E175C-6516-4C13-8D8E-C056E3604971}" dt="2022-08-18T22:56:21.084" v="1036" actId="20577"/>
          <ac:spMkLst>
            <pc:docMk/>
            <pc:sldMk cId="4288063204" sldId="291"/>
            <ac:spMk id="19" creationId="{54C2B339-DADE-A853-2F9F-CFE8F7C21BAA}"/>
          </ac:spMkLst>
        </pc:spChg>
        <pc:spChg chg="add mod">
          <ac:chgData name="BCHUA026@e.ntu.edu.sg" userId="461ec5b6-ea7c-400b-83d0-29cd857a69a7" providerId="ADAL" clId="{B92E175C-6516-4C13-8D8E-C056E3604971}" dt="2022-08-18T22:48:06.969" v="695" actId="571"/>
          <ac:spMkLst>
            <pc:docMk/>
            <pc:sldMk cId="4288063204" sldId="291"/>
            <ac:spMk id="20" creationId="{5B631E2B-B246-9919-317D-0D230E64FD88}"/>
          </ac:spMkLst>
        </pc:spChg>
        <pc:cxnChg chg="add mod">
          <ac:chgData name="BCHUA026@e.ntu.edu.sg" userId="461ec5b6-ea7c-400b-83d0-29cd857a69a7" providerId="ADAL" clId="{B92E175C-6516-4C13-8D8E-C056E3604971}" dt="2022-08-18T22:48:10.492" v="696" actId="1076"/>
          <ac:cxnSpMkLst>
            <pc:docMk/>
            <pc:sldMk cId="4288063204" sldId="291"/>
            <ac:cxnSpMk id="12" creationId="{07463E54-2B81-090A-378F-87F4FCFF42D3}"/>
          </ac:cxnSpMkLst>
        </pc:cxnChg>
        <pc:cxnChg chg="add mod">
          <ac:chgData name="BCHUA026@e.ntu.edu.sg" userId="461ec5b6-ea7c-400b-83d0-29cd857a69a7" providerId="ADAL" clId="{B92E175C-6516-4C13-8D8E-C056E3604971}" dt="2022-08-18T22:48:10.492" v="696" actId="1076"/>
          <ac:cxnSpMkLst>
            <pc:docMk/>
            <pc:sldMk cId="4288063204" sldId="291"/>
            <ac:cxnSpMk id="13" creationId="{80AE28DC-EC16-B734-3AC5-6771150CEEF5}"/>
          </ac:cxnSpMkLst>
        </pc:cxnChg>
      </pc:sldChg>
    </pc:docChg>
  </pc:docChgLst>
  <pc:docChgLst>
    <pc:chgData name="BCHUA026@e.ntu.edu.sg" userId="461ec5b6-ea7c-400b-83d0-29cd857a69a7" providerId="ADAL" clId="{9DCBF593-E870-4800-9B99-3F245676579E}"/>
    <pc:docChg chg="undo custSel addSld delSld modSld">
      <pc:chgData name="BCHUA026@e.ntu.edu.sg" userId="461ec5b6-ea7c-400b-83d0-29cd857a69a7" providerId="ADAL" clId="{9DCBF593-E870-4800-9B99-3F245676579E}" dt="2022-07-27T22:41:15.649" v="1648" actId="20577"/>
      <pc:docMkLst>
        <pc:docMk/>
      </pc:docMkLst>
      <pc:sldChg chg="modSp mod">
        <pc:chgData name="BCHUA026@e.ntu.edu.sg" userId="461ec5b6-ea7c-400b-83d0-29cd857a69a7" providerId="ADAL" clId="{9DCBF593-E870-4800-9B99-3F245676579E}" dt="2022-07-25T21:00:00.128" v="9" actId="20577"/>
        <pc:sldMkLst>
          <pc:docMk/>
          <pc:sldMk cId="2362544681" sldId="258"/>
        </pc:sldMkLst>
        <pc:spChg chg="mod">
          <ac:chgData name="BCHUA026@e.ntu.edu.sg" userId="461ec5b6-ea7c-400b-83d0-29cd857a69a7" providerId="ADAL" clId="{9DCBF593-E870-4800-9B99-3F245676579E}" dt="2022-07-25T21:00:00.128" v="9" actId="20577"/>
          <ac:spMkLst>
            <pc:docMk/>
            <pc:sldMk cId="2362544681" sldId="258"/>
            <ac:spMk id="20" creationId="{062DF4AD-0114-19EF-46E3-CAA4E14BB174}"/>
          </ac:spMkLst>
        </pc:spChg>
        <pc:picChg chg="mod">
          <ac:chgData name="BCHUA026@e.ntu.edu.sg" userId="461ec5b6-ea7c-400b-83d0-29cd857a69a7" providerId="ADAL" clId="{9DCBF593-E870-4800-9B99-3F245676579E}" dt="2022-07-25T20:59:57.555" v="0" actId="1076"/>
          <ac:picMkLst>
            <pc:docMk/>
            <pc:sldMk cId="2362544681" sldId="258"/>
            <ac:picMk id="3" creationId="{F69BDCC6-CDFF-46B7-F3E1-05D6D659E824}"/>
          </ac:picMkLst>
        </pc:picChg>
      </pc:sldChg>
      <pc:sldChg chg="addSp delSp modSp mod">
        <pc:chgData name="BCHUA026@e.ntu.edu.sg" userId="461ec5b6-ea7c-400b-83d0-29cd857a69a7" providerId="ADAL" clId="{9DCBF593-E870-4800-9B99-3F245676579E}" dt="2022-07-25T21:20:33.902" v="419" actId="207"/>
        <pc:sldMkLst>
          <pc:docMk/>
          <pc:sldMk cId="2759539358" sldId="260"/>
        </pc:sldMkLst>
        <pc:spChg chg="mod">
          <ac:chgData name="BCHUA026@e.ntu.edu.sg" userId="461ec5b6-ea7c-400b-83d0-29cd857a69a7" providerId="ADAL" clId="{9DCBF593-E870-4800-9B99-3F245676579E}" dt="2022-07-25T21:02:30.688" v="152" actId="113"/>
          <ac:spMkLst>
            <pc:docMk/>
            <pc:sldMk cId="2759539358" sldId="260"/>
            <ac:spMk id="25" creationId="{F9411583-E9DD-1849-FBC3-3F318DC81B27}"/>
          </ac:spMkLst>
        </pc:spChg>
        <pc:spChg chg="mod">
          <ac:chgData name="BCHUA026@e.ntu.edu.sg" userId="461ec5b6-ea7c-400b-83d0-29cd857a69a7" providerId="ADAL" clId="{9DCBF593-E870-4800-9B99-3F245676579E}" dt="2022-07-25T21:20:12.878" v="414" actId="207"/>
          <ac:spMkLst>
            <pc:docMk/>
            <pc:sldMk cId="2759539358" sldId="260"/>
            <ac:spMk id="28" creationId="{1A2B07F9-A8E2-4A00-8957-AA100880F351}"/>
          </ac:spMkLst>
        </pc:spChg>
        <pc:spChg chg="add del">
          <ac:chgData name="BCHUA026@e.ntu.edu.sg" userId="461ec5b6-ea7c-400b-83d0-29cd857a69a7" providerId="ADAL" clId="{9DCBF593-E870-4800-9B99-3F245676579E}" dt="2022-07-25T21:01:05.301" v="71"/>
          <ac:spMkLst>
            <pc:docMk/>
            <pc:sldMk cId="2759539358" sldId="260"/>
            <ac:spMk id="31" creationId="{4C563061-42C7-8832-1A86-C49C08AE6227}"/>
          </ac:spMkLst>
        </pc:spChg>
        <pc:spChg chg="add del">
          <ac:chgData name="BCHUA026@e.ntu.edu.sg" userId="461ec5b6-ea7c-400b-83d0-29cd857a69a7" providerId="ADAL" clId="{9DCBF593-E870-4800-9B99-3F245676579E}" dt="2022-07-25T21:01:10.943" v="73"/>
          <ac:spMkLst>
            <pc:docMk/>
            <pc:sldMk cId="2759539358" sldId="260"/>
            <ac:spMk id="32" creationId="{AEDA8DE3-321F-34CE-372E-579A5A96EC26}"/>
          </ac:spMkLst>
        </pc:spChg>
        <pc:graphicFrameChg chg="modGraphic">
          <ac:chgData name="BCHUA026@e.ntu.edu.sg" userId="461ec5b6-ea7c-400b-83d0-29cd857a69a7" providerId="ADAL" clId="{9DCBF593-E870-4800-9B99-3F245676579E}" dt="2022-07-25T21:20:33.902" v="419" actId="207"/>
          <ac:graphicFrameMkLst>
            <pc:docMk/>
            <pc:sldMk cId="2759539358" sldId="260"/>
            <ac:graphicFrameMk id="14" creationId="{5CB7AEDC-CB6D-F6A0-6230-D0E9A5C3E2C4}"/>
          </ac:graphicFrameMkLst>
        </pc:graphicFrameChg>
      </pc:sldChg>
      <pc:sldChg chg="addSp delSp modSp add mod">
        <pc:chgData name="BCHUA026@e.ntu.edu.sg" userId="461ec5b6-ea7c-400b-83d0-29cd857a69a7" providerId="ADAL" clId="{9DCBF593-E870-4800-9B99-3F245676579E}" dt="2022-07-25T21:20:46.815" v="421"/>
        <pc:sldMkLst>
          <pc:docMk/>
          <pc:sldMk cId="379379803" sldId="262"/>
        </pc:sldMkLst>
        <pc:spChg chg="mod">
          <ac:chgData name="BCHUA026@e.ntu.edu.sg" userId="461ec5b6-ea7c-400b-83d0-29cd857a69a7" providerId="ADAL" clId="{9DCBF593-E870-4800-9B99-3F245676579E}" dt="2022-07-25T21:03:44.225" v="168" actId="20577"/>
          <ac:spMkLst>
            <pc:docMk/>
            <pc:sldMk cId="379379803" sldId="262"/>
            <ac:spMk id="2" creationId="{24F9AD8D-F494-4416-7333-C6F4ECA9D18A}"/>
          </ac:spMkLst>
        </pc:spChg>
        <pc:spChg chg="del">
          <ac:chgData name="BCHUA026@e.ntu.edu.sg" userId="461ec5b6-ea7c-400b-83d0-29cd857a69a7" providerId="ADAL" clId="{9DCBF593-E870-4800-9B99-3F245676579E}" dt="2022-07-25T21:07:26.873" v="170" actId="478"/>
          <ac:spMkLst>
            <pc:docMk/>
            <pc:sldMk cId="379379803" sldId="262"/>
            <ac:spMk id="25" creationId="{F9411583-E9DD-1849-FBC3-3F318DC81B27}"/>
          </ac:spMkLst>
        </pc:spChg>
        <pc:spChg chg="del">
          <ac:chgData name="BCHUA026@e.ntu.edu.sg" userId="461ec5b6-ea7c-400b-83d0-29cd857a69a7" providerId="ADAL" clId="{9DCBF593-E870-4800-9B99-3F245676579E}" dt="2022-07-25T21:07:58.466" v="177" actId="478"/>
          <ac:spMkLst>
            <pc:docMk/>
            <pc:sldMk cId="379379803" sldId="262"/>
            <ac:spMk id="26" creationId="{BB9BF08B-DA08-04A6-3A48-BE668906660E}"/>
          </ac:spMkLst>
        </pc:spChg>
        <pc:spChg chg="del">
          <ac:chgData name="BCHUA026@e.ntu.edu.sg" userId="461ec5b6-ea7c-400b-83d0-29cd857a69a7" providerId="ADAL" clId="{9DCBF593-E870-4800-9B99-3F245676579E}" dt="2022-07-25T21:07:58.466" v="177" actId="478"/>
          <ac:spMkLst>
            <pc:docMk/>
            <pc:sldMk cId="379379803" sldId="262"/>
            <ac:spMk id="27" creationId="{1115C73E-1A55-F1A8-FA6B-991FFBBBD493}"/>
          </ac:spMkLst>
        </pc:spChg>
        <pc:spChg chg="del">
          <ac:chgData name="BCHUA026@e.ntu.edu.sg" userId="461ec5b6-ea7c-400b-83d0-29cd857a69a7" providerId="ADAL" clId="{9DCBF593-E870-4800-9B99-3F245676579E}" dt="2022-07-25T21:08:02.131" v="179" actId="478"/>
          <ac:spMkLst>
            <pc:docMk/>
            <pc:sldMk cId="379379803" sldId="262"/>
            <ac:spMk id="28" creationId="{1A2B07F9-A8E2-4A00-8957-AA100880F351}"/>
          </ac:spMkLst>
        </pc:spChg>
        <pc:spChg chg="del">
          <ac:chgData name="BCHUA026@e.ntu.edu.sg" userId="461ec5b6-ea7c-400b-83d0-29cd857a69a7" providerId="ADAL" clId="{9DCBF593-E870-4800-9B99-3F245676579E}" dt="2022-07-25T21:08:21.821" v="188" actId="478"/>
          <ac:spMkLst>
            <pc:docMk/>
            <pc:sldMk cId="379379803" sldId="262"/>
            <ac:spMk id="29" creationId="{52961B0B-6D0B-0D36-0E05-7D7F024EF46E}"/>
          </ac:spMkLst>
        </pc:spChg>
        <pc:spChg chg="mod">
          <ac:chgData name="BCHUA026@e.ntu.edu.sg" userId="461ec5b6-ea7c-400b-83d0-29cd857a69a7" providerId="ADAL" clId="{9DCBF593-E870-4800-9B99-3F245676579E}" dt="2022-07-25T21:08:20.201" v="187" actId="1076"/>
          <ac:spMkLst>
            <pc:docMk/>
            <pc:sldMk cId="379379803" sldId="262"/>
            <ac:spMk id="30" creationId="{A45D99ED-166C-1C93-B464-ACAA78E0F3C0}"/>
          </ac:spMkLst>
        </pc:spChg>
        <pc:graphicFrameChg chg="del">
          <ac:chgData name="BCHUA026@e.ntu.edu.sg" userId="461ec5b6-ea7c-400b-83d0-29cd857a69a7" providerId="ADAL" clId="{9DCBF593-E870-4800-9B99-3F245676579E}" dt="2022-07-25T21:20:46.556" v="420" actId="478"/>
          <ac:graphicFrameMkLst>
            <pc:docMk/>
            <pc:sldMk cId="379379803" sldId="262"/>
            <ac:graphicFrameMk id="14" creationId="{5CB7AEDC-CB6D-F6A0-6230-D0E9A5C3E2C4}"/>
          </ac:graphicFrameMkLst>
        </pc:graphicFrameChg>
        <pc:graphicFrameChg chg="add mod">
          <ac:chgData name="BCHUA026@e.ntu.edu.sg" userId="461ec5b6-ea7c-400b-83d0-29cd857a69a7" providerId="ADAL" clId="{9DCBF593-E870-4800-9B99-3F245676579E}" dt="2022-07-25T21:20:46.815" v="421"/>
          <ac:graphicFrameMkLst>
            <pc:docMk/>
            <pc:sldMk cId="379379803" sldId="262"/>
            <ac:graphicFrameMk id="17" creationId="{21A992D9-B3AD-04AC-B98E-E1CC2C0B26E5}"/>
          </ac:graphicFrameMkLst>
        </pc:graphicFrameChg>
        <pc:picChg chg="add mod">
          <ac:chgData name="BCHUA026@e.ntu.edu.sg" userId="461ec5b6-ea7c-400b-83d0-29cd857a69a7" providerId="ADAL" clId="{9DCBF593-E870-4800-9B99-3F245676579E}" dt="2022-07-25T21:08:08.154" v="183" actId="1076"/>
          <ac:picMkLst>
            <pc:docMk/>
            <pc:sldMk cId="379379803" sldId="262"/>
            <ac:picMk id="4" creationId="{928E4A11-A801-E757-0E7B-812AD14BAEE4}"/>
          </ac:picMkLst>
        </pc:picChg>
        <pc:picChg chg="add mod ord">
          <ac:chgData name="BCHUA026@e.ntu.edu.sg" userId="461ec5b6-ea7c-400b-83d0-29cd857a69a7" providerId="ADAL" clId="{9DCBF593-E870-4800-9B99-3F245676579E}" dt="2022-07-25T21:08:15.458" v="186" actId="167"/>
          <ac:picMkLst>
            <pc:docMk/>
            <pc:sldMk cId="379379803" sldId="262"/>
            <ac:picMk id="6" creationId="{BCDDD9F0-B09B-1B01-6969-7E1AD9B65C0B}"/>
          </ac:picMkLst>
        </pc:picChg>
        <pc:picChg chg="del">
          <ac:chgData name="BCHUA026@e.ntu.edu.sg" userId="461ec5b6-ea7c-400b-83d0-29cd857a69a7" providerId="ADAL" clId="{9DCBF593-E870-4800-9B99-3F245676579E}" dt="2022-07-25T21:07:22.049" v="169" actId="478"/>
          <ac:picMkLst>
            <pc:docMk/>
            <pc:sldMk cId="379379803" sldId="262"/>
            <ac:picMk id="20" creationId="{835DB014-35AD-D45B-BB77-0B1BDAA529D2}"/>
          </ac:picMkLst>
        </pc:picChg>
        <pc:picChg chg="del">
          <ac:chgData name="BCHUA026@e.ntu.edu.sg" userId="461ec5b6-ea7c-400b-83d0-29cd857a69a7" providerId="ADAL" clId="{9DCBF593-E870-4800-9B99-3F245676579E}" dt="2022-07-25T21:07:56.247" v="176" actId="478"/>
          <ac:picMkLst>
            <pc:docMk/>
            <pc:sldMk cId="379379803" sldId="262"/>
            <ac:picMk id="22" creationId="{2FC266CD-ABC6-5A4A-46C9-F35A3BFACDF3}"/>
          </ac:picMkLst>
        </pc:picChg>
        <pc:picChg chg="del">
          <ac:chgData name="BCHUA026@e.ntu.edu.sg" userId="461ec5b6-ea7c-400b-83d0-29cd857a69a7" providerId="ADAL" clId="{9DCBF593-E870-4800-9B99-3F245676579E}" dt="2022-07-25T21:08:00.139" v="178" actId="478"/>
          <ac:picMkLst>
            <pc:docMk/>
            <pc:sldMk cId="379379803" sldId="262"/>
            <ac:picMk id="24" creationId="{B1FA4241-3789-E1FF-3048-483FE59A156E}"/>
          </ac:picMkLst>
        </pc:picChg>
      </pc:sldChg>
      <pc:sldChg chg="addSp delSp modSp add del mod">
        <pc:chgData name="BCHUA026@e.ntu.edu.sg" userId="461ec5b6-ea7c-400b-83d0-29cd857a69a7" providerId="ADAL" clId="{9DCBF593-E870-4800-9B99-3F245676579E}" dt="2022-07-25T21:10:15.384" v="213" actId="47"/>
        <pc:sldMkLst>
          <pc:docMk/>
          <pc:sldMk cId="4161945523" sldId="263"/>
        </pc:sldMkLst>
        <pc:spChg chg="mod">
          <ac:chgData name="BCHUA026@e.ntu.edu.sg" userId="461ec5b6-ea7c-400b-83d0-29cd857a69a7" providerId="ADAL" clId="{9DCBF593-E870-4800-9B99-3F245676579E}" dt="2022-07-25T21:09:52.104" v="204" actId="20577"/>
          <ac:spMkLst>
            <pc:docMk/>
            <pc:sldMk cId="4161945523" sldId="263"/>
            <ac:spMk id="2" creationId="{24F9AD8D-F494-4416-7333-C6F4ECA9D18A}"/>
          </ac:spMkLst>
        </pc:spChg>
        <pc:spChg chg="del">
          <ac:chgData name="BCHUA026@e.ntu.edu.sg" userId="461ec5b6-ea7c-400b-83d0-29cd857a69a7" providerId="ADAL" clId="{9DCBF593-E870-4800-9B99-3F245676579E}" dt="2022-07-25T21:08:33.963" v="194" actId="478"/>
          <ac:spMkLst>
            <pc:docMk/>
            <pc:sldMk cId="4161945523" sldId="263"/>
            <ac:spMk id="30" creationId="{A45D99ED-166C-1C93-B464-ACAA78E0F3C0}"/>
          </ac:spMkLst>
        </pc:spChg>
        <pc:picChg chg="del">
          <ac:chgData name="BCHUA026@e.ntu.edu.sg" userId="461ec5b6-ea7c-400b-83d0-29cd857a69a7" providerId="ADAL" clId="{9DCBF593-E870-4800-9B99-3F245676579E}" dt="2022-07-25T21:09:35.918" v="195" actId="478"/>
          <ac:picMkLst>
            <pc:docMk/>
            <pc:sldMk cId="4161945523" sldId="263"/>
            <ac:picMk id="4" creationId="{928E4A11-A801-E757-0E7B-812AD14BAEE4}"/>
          </ac:picMkLst>
        </pc:picChg>
        <pc:picChg chg="add del mod">
          <ac:chgData name="BCHUA026@e.ntu.edu.sg" userId="461ec5b6-ea7c-400b-83d0-29cd857a69a7" providerId="ADAL" clId="{9DCBF593-E870-4800-9B99-3F245676579E}" dt="2022-07-25T21:09:56.339" v="206" actId="21"/>
          <ac:picMkLst>
            <pc:docMk/>
            <pc:sldMk cId="4161945523" sldId="263"/>
            <ac:picMk id="5" creationId="{53F6F655-D279-42E1-AA51-39CDBB3C2720}"/>
          </ac:picMkLst>
        </pc:picChg>
        <pc:picChg chg="del">
          <ac:chgData name="BCHUA026@e.ntu.edu.sg" userId="461ec5b6-ea7c-400b-83d0-29cd857a69a7" providerId="ADAL" clId="{9DCBF593-E870-4800-9B99-3F245676579E}" dt="2022-07-25T21:08:32.209" v="193" actId="478"/>
          <ac:picMkLst>
            <pc:docMk/>
            <pc:sldMk cId="4161945523" sldId="263"/>
            <ac:picMk id="6" creationId="{BCDDD9F0-B09B-1B01-6969-7E1AD9B65C0B}"/>
          </ac:picMkLst>
        </pc:picChg>
      </pc:sldChg>
      <pc:sldChg chg="addSp delSp modSp add mod">
        <pc:chgData name="BCHUA026@e.ntu.edu.sg" userId="461ec5b6-ea7c-400b-83d0-29cd857a69a7" providerId="ADAL" clId="{9DCBF593-E870-4800-9B99-3F245676579E}" dt="2022-07-25T21:28:00.587" v="433" actId="20577"/>
        <pc:sldMkLst>
          <pc:docMk/>
          <pc:sldMk cId="2881940115" sldId="264"/>
        </pc:sldMkLst>
        <pc:spChg chg="mod">
          <ac:chgData name="BCHUA026@e.ntu.edu.sg" userId="461ec5b6-ea7c-400b-83d0-29cd857a69a7" providerId="ADAL" clId="{9DCBF593-E870-4800-9B99-3F245676579E}" dt="2022-07-25T21:28:00.587" v="433" actId="20577"/>
          <ac:spMkLst>
            <pc:docMk/>
            <pc:sldMk cId="2881940115" sldId="264"/>
            <ac:spMk id="2" creationId="{24F9AD8D-F494-4416-7333-C6F4ECA9D18A}"/>
          </ac:spMkLst>
        </pc:spChg>
        <pc:spChg chg="add mod">
          <ac:chgData name="BCHUA026@e.ntu.edu.sg" userId="461ec5b6-ea7c-400b-83d0-29cd857a69a7" providerId="ADAL" clId="{9DCBF593-E870-4800-9B99-3F245676579E}" dt="2022-07-25T21:19:45.980" v="413" actId="20577"/>
          <ac:spMkLst>
            <pc:docMk/>
            <pc:sldMk cId="2881940115" sldId="264"/>
            <ac:spMk id="11" creationId="{36BE1186-0E28-7D42-6CBE-639C3F1CE60F}"/>
          </ac:spMkLst>
        </pc:spChg>
        <pc:spChg chg="del">
          <ac:chgData name="BCHUA026@e.ntu.edu.sg" userId="461ec5b6-ea7c-400b-83d0-29cd857a69a7" providerId="ADAL" clId="{9DCBF593-E870-4800-9B99-3F245676579E}" dt="2022-07-25T21:10:13.339" v="212" actId="478"/>
          <ac:spMkLst>
            <pc:docMk/>
            <pc:sldMk cId="2881940115" sldId="264"/>
            <ac:spMk id="30" creationId="{A45D99ED-166C-1C93-B464-ACAA78E0F3C0}"/>
          </ac:spMkLst>
        </pc:spChg>
        <pc:graphicFrameChg chg="add mod">
          <ac:chgData name="BCHUA026@e.ntu.edu.sg" userId="461ec5b6-ea7c-400b-83d0-29cd857a69a7" providerId="ADAL" clId="{9DCBF593-E870-4800-9B99-3F245676579E}" dt="2022-07-25T21:20:52.289" v="423"/>
          <ac:graphicFrameMkLst>
            <pc:docMk/>
            <pc:sldMk cId="2881940115" sldId="264"/>
            <ac:graphicFrameMk id="13" creationId="{D8CC57C2-3E1B-E95A-44EE-1D82B101EF20}"/>
          </ac:graphicFrameMkLst>
        </pc:graphicFrameChg>
        <pc:graphicFrameChg chg="del">
          <ac:chgData name="BCHUA026@e.ntu.edu.sg" userId="461ec5b6-ea7c-400b-83d0-29cd857a69a7" providerId="ADAL" clId="{9DCBF593-E870-4800-9B99-3F245676579E}" dt="2022-07-25T21:20:52.034" v="422" actId="478"/>
          <ac:graphicFrameMkLst>
            <pc:docMk/>
            <pc:sldMk cId="2881940115" sldId="264"/>
            <ac:graphicFrameMk id="14" creationId="{5CB7AEDC-CB6D-F6A0-6230-D0E9A5C3E2C4}"/>
          </ac:graphicFrameMkLst>
        </pc:graphicFrameChg>
        <pc:picChg chg="add mod">
          <ac:chgData name="BCHUA026@e.ntu.edu.sg" userId="461ec5b6-ea7c-400b-83d0-29cd857a69a7" providerId="ADAL" clId="{9DCBF593-E870-4800-9B99-3F245676579E}" dt="2022-07-25T21:19:11.839" v="383" actId="1076"/>
          <ac:picMkLst>
            <pc:docMk/>
            <pc:sldMk cId="2881940115" sldId="264"/>
            <ac:picMk id="5" creationId="{EE32E054-5DE1-6E7F-288D-AF5F07DA2CB4}"/>
          </ac:picMkLst>
        </pc:picChg>
        <pc:picChg chg="del">
          <ac:chgData name="BCHUA026@e.ntu.edu.sg" userId="461ec5b6-ea7c-400b-83d0-29cd857a69a7" providerId="ADAL" clId="{9DCBF593-E870-4800-9B99-3F245676579E}" dt="2022-07-25T21:10:11.724" v="211" actId="478"/>
          <ac:picMkLst>
            <pc:docMk/>
            <pc:sldMk cId="2881940115" sldId="264"/>
            <ac:picMk id="6" creationId="{BCDDD9F0-B09B-1B01-6969-7E1AD9B65C0B}"/>
          </ac:picMkLst>
        </pc:picChg>
        <pc:picChg chg="add mod">
          <ac:chgData name="BCHUA026@e.ntu.edu.sg" userId="461ec5b6-ea7c-400b-83d0-29cd857a69a7" providerId="ADAL" clId="{9DCBF593-E870-4800-9B99-3F245676579E}" dt="2022-07-25T21:10:10.343" v="210" actId="1076"/>
          <ac:picMkLst>
            <pc:docMk/>
            <pc:sldMk cId="2881940115" sldId="264"/>
            <ac:picMk id="7" creationId="{4CC231A0-F832-8893-F47B-FD8F26271BB5}"/>
          </ac:picMkLst>
        </pc:picChg>
        <pc:cxnChg chg="add mod">
          <ac:chgData name="BCHUA026@e.ntu.edu.sg" userId="461ec5b6-ea7c-400b-83d0-29cd857a69a7" providerId="ADAL" clId="{9DCBF593-E870-4800-9B99-3F245676579E}" dt="2022-07-25T21:19:41.595" v="407" actId="14100"/>
          <ac:cxnSpMkLst>
            <pc:docMk/>
            <pc:sldMk cId="2881940115" sldId="264"/>
            <ac:cxnSpMk id="10" creationId="{16997BFA-ABFC-DEF1-B748-062F1B69D8F5}"/>
          </ac:cxnSpMkLst>
        </pc:cxnChg>
      </pc:sldChg>
      <pc:sldChg chg="addSp delSp modSp add mod">
        <pc:chgData name="BCHUA026@e.ntu.edu.sg" userId="461ec5b6-ea7c-400b-83d0-29cd857a69a7" providerId="ADAL" clId="{9DCBF593-E870-4800-9B99-3F245676579E}" dt="2022-07-25T21:20:59.030" v="425"/>
        <pc:sldMkLst>
          <pc:docMk/>
          <pc:sldMk cId="3885188963" sldId="265"/>
        </pc:sldMkLst>
        <pc:spChg chg="mod">
          <ac:chgData name="BCHUA026@e.ntu.edu.sg" userId="461ec5b6-ea7c-400b-83d0-29cd857a69a7" providerId="ADAL" clId="{9DCBF593-E870-4800-9B99-3F245676579E}" dt="2022-07-25T21:10:19.250" v="218" actId="20577"/>
          <ac:spMkLst>
            <pc:docMk/>
            <pc:sldMk cId="3885188963" sldId="265"/>
            <ac:spMk id="2" creationId="{24F9AD8D-F494-4416-7333-C6F4ECA9D18A}"/>
          </ac:spMkLst>
        </pc:spChg>
        <pc:spChg chg="add mod">
          <ac:chgData name="BCHUA026@e.ntu.edu.sg" userId="461ec5b6-ea7c-400b-83d0-29cd857a69a7" providerId="ADAL" clId="{9DCBF593-E870-4800-9B99-3F245676579E}" dt="2022-07-25T21:10:58.242" v="247" actId="1037"/>
          <ac:spMkLst>
            <pc:docMk/>
            <pc:sldMk cId="3885188963" sldId="265"/>
            <ac:spMk id="9" creationId="{2E96C7BC-C24B-0729-D7E1-7F310BBF7AE6}"/>
          </ac:spMkLst>
        </pc:spChg>
        <pc:spChg chg="mod">
          <ac:chgData name="BCHUA026@e.ntu.edu.sg" userId="461ec5b6-ea7c-400b-83d0-29cd857a69a7" providerId="ADAL" clId="{9DCBF593-E870-4800-9B99-3F245676579E}" dt="2022-07-25T21:10:49.773" v="230" actId="1076"/>
          <ac:spMkLst>
            <pc:docMk/>
            <pc:sldMk cId="3885188963" sldId="265"/>
            <ac:spMk id="30" creationId="{A45D99ED-166C-1C93-B464-ACAA78E0F3C0}"/>
          </ac:spMkLst>
        </pc:spChg>
        <pc:graphicFrameChg chg="add mod">
          <ac:chgData name="BCHUA026@e.ntu.edu.sg" userId="461ec5b6-ea7c-400b-83d0-29cd857a69a7" providerId="ADAL" clId="{9DCBF593-E870-4800-9B99-3F245676579E}" dt="2022-07-25T21:20:59.030" v="425"/>
          <ac:graphicFrameMkLst>
            <pc:docMk/>
            <pc:sldMk cId="3885188963" sldId="265"/>
            <ac:graphicFrameMk id="12" creationId="{7EEBB230-8BB2-61B0-83FE-4FA393CA036E}"/>
          </ac:graphicFrameMkLst>
        </pc:graphicFrameChg>
        <pc:graphicFrameChg chg="del">
          <ac:chgData name="BCHUA026@e.ntu.edu.sg" userId="461ec5b6-ea7c-400b-83d0-29cd857a69a7" providerId="ADAL" clId="{9DCBF593-E870-4800-9B99-3F245676579E}" dt="2022-07-25T21:20:58.826" v="424" actId="478"/>
          <ac:graphicFrameMkLst>
            <pc:docMk/>
            <pc:sldMk cId="3885188963" sldId="265"/>
            <ac:graphicFrameMk id="14" creationId="{5CB7AEDC-CB6D-F6A0-6230-D0E9A5C3E2C4}"/>
          </ac:graphicFrameMkLst>
        </pc:graphicFrameChg>
        <pc:picChg chg="add mod ord">
          <ac:chgData name="BCHUA026@e.ntu.edu.sg" userId="461ec5b6-ea7c-400b-83d0-29cd857a69a7" providerId="ADAL" clId="{9DCBF593-E870-4800-9B99-3F245676579E}" dt="2022-07-25T21:10:45.166" v="229" actId="1076"/>
          <ac:picMkLst>
            <pc:docMk/>
            <pc:sldMk cId="3885188963" sldId="265"/>
            <ac:picMk id="5" creationId="{07870041-CF79-F3CE-F71C-EACF24BACB72}"/>
          </ac:picMkLst>
        </pc:picChg>
        <pc:picChg chg="del mod">
          <ac:chgData name="BCHUA026@e.ntu.edu.sg" userId="461ec5b6-ea7c-400b-83d0-29cd857a69a7" providerId="ADAL" clId="{9DCBF593-E870-4800-9B99-3F245676579E}" dt="2022-07-25T21:10:34.735" v="225" actId="478"/>
          <ac:picMkLst>
            <pc:docMk/>
            <pc:sldMk cId="3885188963" sldId="265"/>
            <ac:picMk id="6" creationId="{BCDDD9F0-B09B-1B01-6969-7E1AD9B65C0B}"/>
          </ac:picMkLst>
        </pc:picChg>
        <pc:picChg chg="add mod">
          <ac:chgData name="BCHUA026@e.ntu.edu.sg" userId="461ec5b6-ea7c-400b-83d0-29cd857a69a7" providerId="ADAL" clId="{9DCBF593-E870-4800-9B99-3F245676579E}" dt="2022-07-25T21:11:32.777" v="253" actId="1076"/>
          <ac:picMkLst>
            <pc:docMk/>
            <pc:sldMk cId="3885188963" sldId="265"/>
            <ac:picMk id="8" creationId="{F2284815-E22D-1DDF-47B6-051E16E407E0}"/>
          </ac:picMkLst>
        </pc:picChg>
      </pc:sldChg>
      <pc:sldChg chg="addSp delSp modSp add mod">
        <pc:chgData name="BCHUA026@e.ntu.edu.sg" userId="461ec5b6-ea7c-400b-83d0-29cd857a69a7" providerId="ADAL" clId="{9DCBF593-E870-4800-9B99-3F245676579E}" dt="2022-07-25T21:21:02.976" v="427"/>
        <pc:sldMkLst>
          <pc:docMk/>
          <pc:sldMk cId="4126849590" sldId="266"/>
        </pc:sldMkLst>
        <pc:spChg chg="mod">
          <ac:chgData name="BCHUA026@e.ntu.edu.sg" userId="461ec5b6-ea7c-400b-83d0-29cd857a69a7" providerId="ADAL" clId="{9DCBF593-E870-4800-9B99-3F245676579E}" dt="2022-07-25T21:11:41.873" v="260" actId="20577"/>
          <ac:spMkLst>
            <pc:docMk/>
            <pc:sldMk cId="4126849590" sldId="266"/>
            <ac:spMk id="2" creationId="{24F9AD8D-F494-4416-7333-C6F4ECA9D18A}"/>
          </ac:spMkLst>
        </pc:spChg>
        <pc:spChg chg="add mod">
          <ac:chgData name="BCHUA026@e.ntu.edu.sg" userId="461ec5b6-ea7c-400b-83d0-29cd857a69a7" providerId="ADAL" clId="{9DCBF593-E870-4800-9B99-3F245676579E}" dt="2022-07-25T21:17:00.513" v="352" actId="14100"/>
          <ac:spMkLst>
            <pc:docMk/>
            <pc:sldMk cId="4126849590" sldId="266"/>
            <ac:spMk id="17" creationId="{6BBBFF50-2019-D1C0-FD9F-4212DEAF0FFA}"/>
          </ac:spMkLst>
        </pc:spChg>
        <pc:spChg chg="add mod">
          <ac:chgData name="BCHUA026@e.ntu.edu.sg" userId="461ec5b6-ea7c-400b-83d0-29cd857a69a7" providerId="ADAL" clId="{9DCBF593-E870-4800-9B99-3F245676579E}" dt="2022-07-25T21:19:29.212" v="405" actId="20577"/>
          <ac:spMkLst>
            <pc:docMk/>
            <pc:sldMk cId="4126849590" sldId="266"/>
            <ac:spMk id="20" creationId="{1273E342-37EA-11DE-EAAE-B383E49FFE27}"/>
          </ac:spMkLst>
        </pc:spChg>
        <pc:spChg chg="del mod">
          <ac:chgData name="BCHUA026@e.ntu.edu.sg" userId="461ec5b6-ea7c-400b-83d0-29cd857a69a7" providerId="ADAL" clId="{9DCBF593-E870-4800-9B99-3F245676579E}" dt="2022-07-25T21:14:56.298" v="280" actId="478"/>
          <ac:spMkLst>
            <pc:docMk/>
            <pc:sldMk cId="4126849590" sldId="266"/>
            <ac:spMk id="30" creationId="{A45D99ED-166C-1C93-B464-ACAA78E0F3C0}"/>
          </ac:spMkLst>
        </pc:spChg>
        <pc:graphicFrameChg chg="del">
          <ac:chgData name="BCHUA026@e.ntu.edu.sg" userId="461ec5b6-ea7c-400b-83d0-29cd857a69a7" providerId="ADAL" clId="{9DCBF593-E870-4800-9B99-3F245676579E}" dt="2022-07-25T21:21:02.756" v="426" actId="478"/>
          <ac:graphicFrameMkLst>
            <pc:docMk/>
            <pc:sldMk cId="4126849590" sldId="266"/>
            <ac:graphicFrameMk id="14" creationId="{5CB7AEDC-CB6D-F6A0-6230-D0E9A5C3E2C4}"/>
          </ac:graphicFrameMkLst>
        </pc:graphicFrameChg>
        <pc:graphicFrameChg chg="add mod">
          <ac:chgData name="BCHUA026@e.ntu.edu.sg" userId="461ec5b6-ea7c-400b-83d0-29cd857a69a7" providerId="ADAL" clId="{9DCBF593-E870-4800-9B99-3F245676579E}" dt="2022-07-25T21:21:02.976" v="427"/>
          <ac:graphicFrameMkLst>
            <pc:docMk/>
            <pc:sldMk cId="4126849590" sldId="266"/>
            <ac:graphicFrameMk id="21" creationId="{15543BDB-0A9E-1CA4-B2DE-DEE8401999BF}"/>
          </ac:graphicFrameMkLst>
        </pc:graphicFrameChg>
        <pc:picChg chg="add del">
          <ac:chgData name="BCHUA026@e.ntu.edu.sg" userId="461ec5b6-ea7c-400b-83d0-29cd857a69a7" providerId="ADAL" clId="{9DCBF593-E870-4800-9B99-3F245676579E}" dt="2022-07-25T21:11:45.257" v="263" actId="478"/>
          <ac:picMkLst>
            <pc:docMk/>
            <pc:sldMk cId="4126849590" sldId="266"/>
            <ac:picMk id="4" creationId="{928E4A11-A801-E757-0E7B-812AD14BAEE4}"/>
          </ac:picMkLst>
        </pc:picChg>
        <pc:picChg chg="add mod">
          <ac:chgData name="BCHUA026@e.ntu.edu.sg" userId="461ec5b6-ea7c-400b-83d0-29cd857a69a7" providerId="ADAL" clId="{9DCBF593-E870-4800-9B99-3F245676579E}" dt="2022-07-25T21:12:05.397" v="267" actId="1076"/>
          <ac:picMkLst>
            <pc:docMk/>
            <pc:sldMk cId="4126849590" sldId="266"/>
            <ac:picMk id="5" creationId="{596839A5-4468-DDA3-10A1-FE09DD304009}"/>
          </ac:picMkLst>
        </pc:picChg>
        <pc:picChg chg="del">
          <ac:chgData name="BCHUA026@e.ntu.edu.sg" userId="461ec5b6-ea7c-400b-83d0-29cd857a69a7" providerId="ADAL" clId="{9DCBF593-E870-4800-9B99-3F245676579E}" dt="2022-07-25T21:11:43.730" v="261" actId="478"/>
          <ac:picMkLst>
            <pc:docMk/>
            <pc:sldMk cId="4126849590" sldId="266"/>
            <ac:picMk id="6" creationId="{BCDDD9F0-B09B-1B01-6969-7E1AD9B65C0B}"/>
          </ac:picMkLst>
        </pc:picChg>
        <pc:picChg chg="add del mod">
          <ac:chgData name="BCHUA026@e.ntu.edu.sg" userId="461ec5b6-ea7c-400b-83d0-29cd857a69a7" providerId="ADAL" clId="{9DCBF593-E870-4800-9B99-3F245676579E}" dt="2022-07-25T21:14:03.088" v="272" actId="478"/>
          <ac:picMkLst>
            <pc:docMk/>
            <pc:sldMk cId="4126849590" sldId="266"/>
            <ac:picMk id="8" creationId="{11147FFD-C4E6-BF01-A82D-85683C24DD4C}"/>
          </ac:picMkLst>
        </pc:picChg>
        <pc:picChg chg="add mod ord">
          <ac:chgData name="BCHUA026@e.ntu.edu.sg" userId="461ec5b6-ea7c-400b-83d0-29cd857a69a7" providerId="ADAL" clId="{9DCBF593-E870-4800-9B99-3F245676579E}" dt="2022-07-25T21:14:17.428" v="278" actId="167"/>
          <ac:picMkLst>
            <pc:docMk/>
            <pc:sldMk cId="4126849590" sldId="266"/>
            <ac:picMk id="10" creationId="{C9F3B245-6C51-17E6-9DBB-A649FA2EE28F}"/>
          </ac:picMkLst>
        </pc:picChg>
        <pc:cxnChg chg="add del">
          <ac:chgData name="BCHUA026@e.ntu.edu.sg" userId="461ec5b6-ea7c-400b-83d0-29cd857a69a7" providerId="ADAL" clId="{9DCBF593-E870-4800-9B99-3F245676579E}" dt="2022-07-25T21:15:07.288" v="282" actId="11529"/>
          <ac:cxnSpMkLst>
            <pc:docMk/>
            <pc:sldMk cId="4126849590" sldId="266"/>
            <ac:cxnSpMk id="12" creationId="{39774DBE-2F52-906C-7B6B-4263301731B1}"/>
          </ac:cxnSpMkLst>
        </pc:cxnChg>
        <pc:cxnChg chg="add mod">
          <ac:chgData name="BCHUA026@e.ntu.edu.sg" userId="461ec5b6-ea7c-400b-83d0-29cd857a69a7" providerId="ADAL" clId="{9DCBF593-E870-4800-9B99-3F245676579E}" dt="2022-07-25T21:15:19.076" v="284" actId="1582"/>
          <ac:cxnSpMkLst>
            <pc:docMk/>
            <pc:sldMk cId="4126849590" sldId="266"/>
            <ac:cxnSpMk id="15" creationId="{16BD0D09-C6CF-74BC-A88A-4C6FCFD5F525}"/>
          </ac:cxnSpMkLst>
        </pc:cxnChg>
        <pc:cxnChg chg="add mod">
          <ac:chgData name="BCHUA026@e.ntu.edu.sg" userId="461ec5b6-ea7c-400b-83d0-29cd857a69a7" providerId="ADAL" clId="{9DCBF593-E870-4800-9B99-3F245676579E}" dt="2022-07-25T21:17:08.703" v="355" actId="14100"/>
          <ac:cxnSpMkLst>
            <pc:docMk/>
            <pc:sldMk cId="4126849590" sldId="266"/>
            <ac:cxnSpMk id="18" creationId="{495BF35A-90B9-6BDB-39CA-17E5721F6712}"/>
          </ac:cxnSpMkLst>
        </pc:cxnChg>
      </pc:sldChg>
      <pc:sldChg chg="addSp delSp modSp add mod">
        <pc:chgData name="BCHUA026@e.ntu.edu.sg" userId="461ec5b6-ea7c-400b-83d0-29cd857a69a7" providerId="ADAL" clId="{9DCBF593-E870-4800-9B99-3F245676579E}" dt="2022-07-25T21:21:07.302" v="429"/>
        <pc:sldMkLst>
          <pc:docMk/>
          <pc:sldMk cId="2721195040" sldId="267"/>
        </pc:sldMkLst>
        <pc:spChg chg="mod">
          <ac:chgData name="BCHUA026@e.ntu.edu.sg" userId="461ec5b6-ea7c-400b-83d0-29cd857a69a7" providerId="ADAL" clId="{9DCBF593-E870-4800-9B99-3F245676579E}" dt="2022-07-25T21:15:52.840" v="334" actId="20577"/>
          <ac:spMkLst>
            <pc:docMk/>
            <pc:sldMk cId="2721195040" sldId="267"/>
            <ac:spMk id="2" creationId="{24F9AD8D-F494-4416-7333-C6F4ECA9D18A}"/>
          </ac:spMkLst>
        </pc:spChg>
        <pc:spChg chg="mod">
          <ac:chgData name="BCHUA026@e.ntu.edu.sg" userId="461ec5b6-ea7c-400b-83d0-29cd857a69a7" providerId="ADAL" clId="{9DCBF593-E870-4800-9B99-3F245676579E}" dt="2022-07-25T21:16:43.193" v="351" actId="1036"/>
          <ac:spMkLst>
            <pc:docMk/>
            <pc:sldMk cId="2721195040" sldId="267"/>
            <ac:spMk id="9" creationId="{2E96C7BC-C24B-0729-D7E1-7F310BBF7AE6}"/>
          </ac:spMkLst>
        </pc:spChg>
        <pc:spChg chg="mod">
          <ac:chgData name="BCHUA026@e.ntu.edu.sg" userId="461ec5b6-ea7c-400b-83d0-29cd857a69a7" providerId="ADAL" clId="{9DCBF593-E870-4800-9B99-3F245676579E}" dt="2022-07-25T21:16:38.579" v="348" actId="1076"/>
          <ac:spMkLst>
            <pc:docMk/>
            <pc:sldMk cId="2721195040" sldId="267"/>
            <ac:spMk id="30" creationId="{A45D99ED-166C-1C93-B464-ACAA78E0F3C0}"/>
          </ac:spMkLst>
        </pc:spChg>
        <pc:graphicFrameChg chg="add mod">
          <ac:chgData name="BCHUA026@e.ntu.edu.sg" userId="461ec5b6-ea7c-400b-83d0-29cd857a69a7" providerId="ADAL" clId="{9DCBF593-E870-4800-9B99-3F245676579E}" dt="2022-07-25T21:21:07.302" v="429"/>
          <ac:graphicFrameMkLst>
            <pc:docMk/>
            <pc:sldMk cId="2721195040" sldId="267"/>
            <ac:graphicFrameMk id="13" creationId="{776C715A-75C2-700E-4BD7-CCBF9D8FEDB7}"/>
          </ac:graphicFrameMkLst>
        </pc:graphicFrameChg>
        <pc:graphicFrameChg chg="del">
          <ac:chgData name="BCHUA026@e.ntu.edu.sg" userId="461ec5b6-ea7c-400b-83d0-29cd857a69a7" providerId="ADAL" clId="{9DCBF593-E870-4800-9B99-3F245676579E}" dt="2022-07-25T21:21:07.067" v="428" actId="478"/>
          <ac:graphicFrameMkLst>
            <pc:docMk/>
            <pc:sldMk cId="2721195040" sldId="267"/>
            <ac:graphicFrameMk id="14" creationId="{5CB7AEDC-CB6D-F6A0-6230-D0E9A5C3E2C4}"/>
          </ac:graphicFrameMkLst>
        </pc:graphicFrameChg>
        <pc:picChg chg="del">
          <ac:chgData name="BCHUA026@e.ntu.edu.sg" userId="461ec5b6-ea7c-400b-83d0-29cd857a69a7" providerId="ADAL" clId="{9DCBF593-E870-4800-9B99-3F245676579E}" dt="2022-07-25T21:16:36.244" v="347" actId="478"/>
          <ac:picMkLst>
            <pc:docMk/>
            <pc:sldMk cId="2721195040" sldId="267"/>
            <ac:picMk id="5" creationId="{07870041-CF79-F3CE-F71C-EACF24BACB72}"/>
          </ac:picMkLst>
        </pc:picChg>
        <pc:picChg chg="add mod">
          <ac:chgData name="BCHUA026@e.ntu.edu.sg" userId="461ec5b6-ea7c-400b-83d0-29cd857a69a7" providerId="ADAL" clId="{9DCBF593-E870-4800-9B99-3F245676579E}" dt="2022-07-25T21:16:09.861" v="340" actId="1076"/>
          <ac:picMkLst>
            <pc:docMk/>
            <pc:sldMk cId="2721195040" sldId="267"/>
            <ac:picMk id="6" creationId="{DE0F91A2-37C8-F2D2-D399-96636A74A7A8}"/>
          </ac:picMkLst>
        </pc:picChg>
        <pc:picChg chg="add mod ord">
          <ac:chgData name="BCHUA026@e.ntu.edu.sg" userId="461ec5b6-ea7c-400b-83d0-29cd857a69a7" providerId="ADAL" clId="{9DCBF593-E870-4800-9B99-3F245676579E}" dt="2022-07-25T21:16:34.481" v="346" actId="167"/>
          <ac:picMkLst>
            <pc:docMk/>
            <pc:sldMk cId="2721195040" sldId="267"/>
            <ac:picMk id="10" creationId="{2C1C7816-B8B0-0D1F-5DE2-AEDE0CEF1808}"/>
          </ac:picMkLst>
        </pc:picChg>
      </pc:sldChg>
      <pc:sldChg chg="addSp delSp add del mod">
        <pc:chgData name="BCHUA026@e.ntu.edu.sg" userId="461ec5b6-ea7c-400b-83d0-29cd857a69a7" providerId="ADAL" clId="{9DCBF593-E870-4800-9B99-3F245676579E}" dt="2022-07-25T21:50:21.189" v="438" actId="47"/>
        <pc:sldMkLst>
          <pc:docMk/>
          <pc:sldMk cId="3044769481" sldId="268"/>
        </pc:sldMkLst>
        <pc:picChg chg="add del">
          <ac:chgData name="BCHUA026@e.ntu.edu.sg" userId="461ec5b6-ea7c-400b-83d0-29cd857a69a7" providerId="ADAL" clId="{9DCBF593-E870-4800-9B99-3F245676579E}" dt="2022-07-25T21:50:19.083" v="437" actId="478"/>
          <ac:picMkLst>
            <pc:docMk/>
            <pc:sldMk cId="3044769481" sldId="268"/>
            <ac:picMk id="6" creationId="{DE0F91A2-37C8-F2D2-D399-96636A74A7A8}"/>
          </ac:picMkLst>
        </pc:picChg>
      </pc:sldChg>
      <pc:sldChg chg="addSp delSp modSp new mod">
        <pc:chgData name="BCHUA026@e.ntu.edu.sg" userId="461ec5b6-ea7c-400b-83d0-29cd857a69a7" providerId="ADAL" clId="{9DCBF593-E870-4800-9B99-3F245676579E}" dt="2022-07-27T22:35:28.717" v="1145" actId="20577"/>
        <pc:sldMkLst>
          <pc:docMk/>
          <pc:sldMk cId="3374328491" sldId="268"/>
        </pc:sldMkLst>
        <pc:spChg chg="del">
          <ac:chgData name="BCHUA026@e.ntu.edu.sg" userId="461ec5b6-ea7c-400b-83d0-29cd857a69a7" providerId="ADAL" clId="{9DCBF593-E870-4800-9B99-3F245676579E}" dt="2022-07-25T21:50:29.344" v="440" actId="478"/>
          <ac:spMkLst>
            <pc:docMk/>
            <pc:sldMk cId="3374328491" sldId="268"/>
            <ac:spMk id="2" creationId="{D950451D-0900-77F3-FAA7-9D60CAEA799A}"/>
          </ac:spMkLst>
        </pc:spChg>
        <pc:spChg chg="mod">
          <ac:chgData name="BCHUA026@e.ntu.edu.sg" userId="461ec5b6-ea7c-400b-83d0-29cd857a69a7" providerId="ADAL" clId="{9DCBF593-E870-4800-9B99-3F245676579E}" dt="2022-07-27T22:35:14.749" v="1125" actId="20577"/>
          <ac:spMkLst>
            <pc:docMk/>
            <pc:sldMk cId="3374328491" sldId="268"/>
            <ac:spMk id="3" creationId="{E4B89154-3564-8016-C4CB-80AF57911506}"/>
          </ac:spMkLst>
        </pc:spChg>
        <pc:spChg chg="add mod">
          <ac:chgData name="BCHUA026@e.ntu.edu.sg" userId="461ec5b6-ea7c-400b-83d0-29cd857a69a7" providerId="ADAL" clId="{9DCBF593-E870-4800-9B99-3F245676579E}" dt="2022-07-27T22:35:28.717" v="1145" actId="20577"/>
          <ac:spMkLst>
            <pc:docMk/>
            <pc:sldMk cId="3374328491" sldId="268"/>
            <ac:spMk id="4" creationId="{EE7681D0-066A-95C4-145C-A4937BD0A75A}"/>
          </ac:spMkLst>
        </pc:spChg>
      </pc:sldChg>
      <pc:sldChg chg="add del">
        <pc:chgData name="BCHUA026@e.ntu.edu.sg" userId="461ec5b6-ea7c-400b-83d0-29cd857a69a7" providerId="ADAL" clId="{9DCBF593-E870-4800-9B99-3F245676579E}" dt="2022-07-25T21:57:20.491" v="1118" actId="47"/>
        <pc:sldMkLst>
          <pc:docMk/>
          <pc:sldMk cId="947647821" sldId="269"/>
        </pc:sldMkLst>
      </pc:sldChg>
      <pc:sldChg chg="addSp delSp modSp add mod">
        <pc:chgData name="BCHUA026@e.ntu.edu.sg" userId="461ec5b6-ea7c-400b-83d0-29cd857a69a7" providerId="ADAL" clId="{9DCBF593-E870-4800-9B99-3F245676579E}" dt="2022-07-27T22:41:15.649" v="1648" actId="20577"/>
        <pc:sldMkLst>
          <pc:docMk/>
          <pc:sldMk cId="1462670255" sldId="269"/>
        </pc:sldMkLst>
        <pc:spChg chg="add del">
          <ac:chgData name="BCHUA026@e.ntu.edu.sg" userId="461ec5b6-ea7c-400b-83d0-29cd857a69a7" providerId="ADAL" clId="{9DCBF593-E870-4800-9B99-3F245676579E}" dt="2022-07-27T22:37:26.708" v="1221"/>
          <ac:spMkLst>
            <pc:docMk/>
            <pc:sldMk cId="1462670255" sldId="269"/>
            <ac:spMk id="2" creationId="{DACC1A85-76B7-23B8-81AE-1D4253AA6BE0}"/>
          </ac:spMkLst>
        </pc:spChg>
        <pc:spChg chg="mod">
          <ac:chgData name="BCHUA026@e.ntu.edu.sg" userId="461ec5b6-ea7c-400b-83d0-29cd857a69a7" providerId="ADAL" clId="{9DCBF593-E870-4800-9B99-3F245676579E}" dt="2022-07-27T22:41:15.649" v="1648" actId="20577"/>
          <ac:spMkLst>
            <pc:docMk/>
            <pc:sldMk cId="1462670255" sldId="269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9DCBF593-E870-4800-9B99-3F245676579E}" dt="2022-07-27T22:35:50.684" v="1158" actId="20577"/>
          <ac:spMkLst>
            <pc:docMk/>
            <pc:sldMk cId="1462670255" sldId="269"/>
            <ac:spMk id="4" creationId="{EE7681D0-066A-95C4-145C-A4937BD0A75A}"/>
          </ac:spMkLst>
        </pc:spChg>
        <pc:spChg chg="add del mod">
          <ac:chgData name="BCHUA026@e.ntu.edu.sg" userId="461ec5b6-ea7c-400b-83d0-29cd857a69a7" providerId="ADAL" clId="{9DCBF593-E870-4800-9B99-3F245676579E}" dt="2022-07-27T22:37:31.191" v="1224" actId="478"/>
          <ac:spMkLst>
            <pc:docMk/>
            <pc:sldMk cId="1462670255" sldId="269"/>
            <ac:spMk id="5" creationId="{7387F4B5-D121-7CE5-C74E-867CBAFE238C}"/>
          </ac:spMkLst>
        </pc:spChg>
        <pc:picChg chg="add mod">
          <ac:chgData name="BCHUA026@e.ntu.edu.sg" userId="461ec5b6-ea7c-400b-83d0-29cd857a69a7" providerId="ADAL" clId="{9DCBF593-E870-4800-9B99-3F245676579E}" dt="2022-07-27T22:38:32.542" v="1239" actId="14100"/>
          <ac:picMkLst>
            <pc:docMk/>
            <pc:sldMk cId="1462670255" sldId="269"/>
            <ac:picMk id="7" creationId="{C120CD74-F2DB-455F-CC3F-F9303EAB1291}"/>
          </ac:picMkLst>
        </pc:picChg>
        <pc:picChg chg="add mod">
          <ac:chgData name="BCHUA026@e.ntu.edu.sg" userId="461ec5b6-ea7c-400b-83d0-29cd857a69a7" providerId="ADAL" clId="{9DCBF593-E870-4800-9B99-3F245676579E}" dt="2022-07-27T22:38:21.712" v="1236" actId="14100"/>
          <ac:picMkLst>
            <pc:docMk/>
            <pc:sldMk cId="1462670255" sldId="269"/>
            <ac:picMk id="8" creationId="{F302DE8B-6447-1813-6F5A-20F3BBC35CC8}"/>
          </ac:picMkLst>
        </pc:picChg>
        <pc:picChg chg="add mod">
          <ac:chgData name="BCHUA026@e.ntu.edu.sg" userId="461ec5b6-ea7c-400b-83d0-29cd857a69a7" providerId="ADAL" clId="{9DCBF593-E870-4800-9B99-3F245676579E}" dt="2022-07-27T22:38:28.314" v="1237" actId="1076"/>
          <ac:picMkLst>
            <pc:docMk/>
            <pc:sldMk cId="1462670255" sldId="269"/>
            <ac:picMk id="9" creationId="{D8E1E4B8-8D7C-6CAB-3CB1-FD54C4D2820B}"/>
          </ac:picMkLst>
        </pc:picChg>
      </pc:sldChg>
    </pc:docChg>
  </pc:docChgLst>
  <pc:docChgLst>
    <pc:chgData name="BCHUA026@e.ntu.edu.sg" userId="461ec5b6-ea7c-400b-83d0-29cd857a69a7" providerId="ADAL" clId="{B83C633A-2529-44C8-AB8A-010BFD5165DD}"/>
    <pc:docChg chg="undo custSel addSld delSld modSld">
      <pc:chgData name="BCHUA026@e.ntu.edu.sg" userId="461ec5b6-ea7c-400b-83d0-29cd857a69a7" providerId="ADAL" clId="{B83C633A-2529-44C8-AB8A-010BFD5165DD}" dt="2022-08-10T22:49:16.537" v="1953" actId="20577"/>
      <pc:docMkLst>
        <pc:docMk/>
      </pc:docMkLst>
      <pc:sldChg chg="del">
        <pc:chgData name="BCHUA026@e.ntu.edu.sg" userId="461ec5b6-ea7c-400b-83d0-29cd857a69a7" providerId="ADAL" clId="{B83C633A-2529-44C8-AB8A-010BFD5165DD}" dt="2022-08-09T15:19:30.641" v="2" actId="47"/>
        <pc:sldMkLst>
          <pc:docMk/>
          <pc:sldMk cId="2943909029" sldId="258"/>
        </pc:sldMkLst>
      </pc:sldChg>
      <pc:sldChg chg="modSp del mod">
        <pc:chgData name="BCHUA026@e.ntu.edu.sg" userId="461ec5b6-ea7c-400b-83d0-29cd857a69a7" providerId="ADAL" clId="{B83C633A-2529-44C8-AB8A-010BFD5165DD}" dt="2022-08-10T22:46:58.612" v="1699" actId="47"/>
        <pc:sldMkLst>
          <pc:docMk/>
          <pc:sldMk cId="1400619483" sldId="271"/>
        </pc:sldMkLst>
        <pc:spChg chg="mod">
          <ac:chgData name="BCHUA026@e.ntu.edu.sg" userId="461ec5b6-ea7c-400b-83d0-29cd857a69a7" providerId="ADAL" clId="{B83C633A-2529-44C8-AB8A-010BFD5165DD}" dt="2022-08-09T15:52:08.849" v="1013" actId="6549"/>
          <ac:spMkLst>
            <pc:docMk/>
            <pc:sldMk cId="1400619483" sldId="271"/>
            <ac:spMk id="3" creationId="{E4B89154-3564-8016-C4CB-80AF57911506}"/>
          </ac:spMkLst>
        </pc:spChg>
      </pc:sldChg>
      <pc:sldChg chg="del">
        <pc:chgData name="BCHUA026@e.ntu.edu.sg" userId="461ec5b6-ea7c-400b-83d0-29cd857a69a7" providerId="ADAL" clId="{B83C633A-2529-44C8-AB8A-010BFD5165DD}" dt="2022-08-09T15:19:20.338" v="0" actId="47"/>
        <pc:sldMkLst>
          <pc:docMk/>
          <pc:sldMk cId="1913418174" sldId="272"/>
        </pc:sldMkLst>
      </pc:sldChg>
      <pc:sldChg chg="del">
        <pc:chgData name="BCHUA026@e.ntu.edu.sg" userId="461ec5b6-ea7c-400b-83d0-29cd857a69a7" providerId="ADAL" clId="{B83C633A-2529-44C8-AB8A-010BFD5165DD}" dt="2022-08-09T15:19:20.338" v="0" actId="47"/>
        <pc:sldMkLst>
          <pc:docMk/>
          <pc:sldMk cId="1885912731" sldId="273"/>
        </pc:sldMkLst>
      </pc:sldChg>
      <pc:sldChg chg="addSp modSp add del mod">
        <pc:chgData name="BCHUA026@e.ntu.edu.sg" userId="461ec5b6-ea7c-400b-83d0-29cd857a69a7" providerId="ADAL" clId="{B83C633A-2529-44C8-AB8A-010BFD5165DD}" dt="2022-08-10T22:45:45.635" v="1549" actId="20577"/>
        <pc:sldMkLst>
          <pc:docMk/>
          <pc:sldMk cId="3034528234" sldId="274"/>
        </pc:sldMkLst>
        <pc:spChg chg="mod">
          <ac:chgData name="BCHUA026@e.ntu.edu.sg" userId="461ec5b6-ea7c-400b-83d0-29cd857a69a7" providerId="ADAL" clId="{B83C633A-2529-44C8-AB8A-010BFD5165DD}" dt="2022-08-10T22:45:45.635" v="1549" actId="20577"/>
          <ac:spMkLst>
            <pc:docMk/>
            <pc:sldMk cId="3034528234" sldId="274"/>
            <ac:spMk id="3" creationId="{E4B89154-3564-8016-C4CB-80AF57911506}"/>
          </ac:spMkLst>
        </pc:spChg>
        <pc:picChg chg="add mod">
          <ac:chgData name="BCHUA026@e.ntu.edu.sg" userId="461ec5b6-ea7c-400b-83d0-29cd857a69a7" providerId="ADAL" clId="{B83C633A-2529-44C8-AB8A-010BFD5165DD}" dt="2022-08-10T22:45:26.736" v="1509" actId="1076"/>
          <ac:picMkLst>
            <pc:docMk/>
            <pc:sldMk cId="3034528234" sldId="274"/>
            <ac:picMk id="5" creationId="{8A5A32E1-ECBE-E080-157A-44F241B5DE98}"/>
          </ac:picMkLst>
        </pc:picChg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1928331020" sldId="275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4212536190" sldId="276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4060072154" sldId="277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1856360258" sldId="278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152996554" sldId="279"/>
        </pc:sldMkLst>
      </pc:sldChg>
      <pc:sldChg chg="del">
        <pc:chgData name="BCHUA026@e.ntu.edu.sg" userId="461ec5b6-ea7c-400b-83d0-29cd857a69a7" providerId="ADAL" clId="{B83C633A-2529-44C8-AB8A-010BFD5165DD}" dt="2022-08-09T15:19:29.211" v="1" actId="47"/>
        <pc:sldMkLst>
          <pc:docMk/>
          <pc:sldMk cId="2921292404" sldId="280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3918161959" sldId="281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1973384277" sldId="282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161541399" sldId="283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3466257314" sldId="284"/>
        </pc:sldMkLst>
      </pc:sldChg>
      <pc:sldChg chg="del">
        <pc:chgData name="BCHUA026@e.ntu.edu.sg" userId="461ec5b6-ea7c-400b-83d0-29cd857a69a7" providerId="ADAL" clId="{B83C633A-2529-44C8-AB8A-010BFD5165DD}" dt="2022-08-09T15:54:50.313" v="1290" actId="47"/>
        <pc:sldMkLst>
          <pc:docMk/>
          <pc:sldMk cId="1963726721" sldId="285"/>
        </pc:sldMkLst>
      </pc:sldChg>
      <pc:sldChg chg="addSp delSp modSp add mod">
        <pc:chgData name="BCHUA026@e.ntu.edu.sg" userId="461ec5b6-ea7c-400b-83d0-29cd857a69a7" providerId="ADAL" clId="{B83C633A-2529-44C8-AB8A-010BFD5165DD}" dt="2022-08-10T22:41:55.933" v="1427" actId="20577"/>
        <pc:sldMkLst>
          <pc:docMk/>
          <pc:sldMk cId="3331045214" sldId="286"/>
        </pc:sldMkLst>
        <pc:spChg chg="mod">
          <ac:chgData name="BCHUA026@e.ntu.edu.sg" userId="461ec5b6-ea7c-400b-83d0-29cd857a69a7" providerId="ADAL" clId="{B83C633A-2529-44C8-AB8A-010BFD5165DD}" dt="2022-08-10T22:41:55.933" v="1427" actId="20577"/>
          <ac:spMkLst>
            <pc:docMk/>
            <pc:sldMk cId="3331045214" sldId="286"/>
            <ac:spMk id="3" creationId="{E4B89154-3564-8016-C4CB-80AF57911506}"/>
          </ac:spMkLst>
        </pc:spChg>
        <pc:spChg chg="add mod">
          <ac:chgData name="BCHUA026@e.ntu.edu.sg" userId="461ec5b6-ea7c-400b-83d0-29cd857a69a7" providerId="ADAL" clId="{B83C633A-2529-44C8-AB8A-010BFD5165DD}" dt="2022-08-09T15:36:10.961" v="712" actId="164"/>
          <ac:spMkLst>
            <pc:docMk/>
            <pc:sldMk cId="3331045214" sldId="286"/>
            <ac:spMk id="11" creationId="{175B3E9B-E415-C864-201A-AA36CA4833BC}"/>
          </ac:spMkLst>
        </pc:spChg>
        <pc:spChg chg="add mod">
          <ac:chgData name="BCHUA026@e.ntu.edu.sg" userId="461ec5b6-ea7c-400b-83d0-29cd857a69a7" providerId="ADAL" clId="{B83C633A-2529-44C8-AB8A-010BFD5165DD}" dt="2022-08-09T15:36:10.961" v="712" actId="164"/>
          <ac:spMkLst>
            <pc:docMk/>
            <pc:sldMk cId="3331045214" sldId="286"/>
            <ac:spMk id="12" creationId="{2FCA6BAD-6B28-A6A9-EFF8-8C6B35D19E8F}"/>
          </ac:spMkLst>
        </pc:spChg>
        <pc:spChg chg="add mod">
          <ac:chgData name="BCHUA026@e.ntu.edu.sg" userId="461ec5b6-ea7c-400b-83d0-29cd857a69a7" providerId="ADAL" clId="{B83C633A-2529-44C8-AB8A-010BFD5165DD}" dt="2022-08-09T15:36:10.961" v="712" actId="164"/>
          <ac:spMkLst>
            <pc:docMk/>
            <pc:sldMk cId="3331045214" sldId="286"/>
            <ac:spMk id="13" creationId="{AB4C122C-B78C-92E5-C050-006622CD650A}"/>
          </ac:spMkLst>
        </pc:spChg>
        <pc:spChg chg="add mod">
          <ac:chgData name="BCHUA026@e.ntu.edu.sg" userId="461ec5b6-ea7c-400b-83d0-29cd857a69a7" providerId="ADAL" clId="{B83C633A-2529-44C8-AB8A-010BFD5165DD}" dt="2022-08-09T15:36:10.961" v="712" actId="164"/>
          <ac:spMkLst>
            <pc:docMk/>
            <pc:sldMk cId="3331045214" sldId="286"/>
            <ac:spMk id="14" creationId="{7E88AAE6-B7B6-A239-CB66-2017241B2351}"/>
          </ac:spMkLst>
        </pc:spChg>
        <pc:spChg chg="add mod">
          <ac:chgData name="BCHUA026@e.ntu.edu.sg" userId="461ec5b6-ea7c-400b-83d0-29cd857a69a7" providerId="ADAL" clId="{B83C633A-2529-44C8-AB8A-010BFD5165DD}" dt="2022-08-09T15:36:10.961" v="712" actId="164"/>
          <ac:spMkLst>
            <pc:docMk/>
            <pc:sldMk cId="3331045214" sldId="286"/>
            <ac:spMk id="15" creationId="{40B6FD5E-DE7D-CC6F-E3A1-B676F847CEEC}"/>
          </ac:spMkLst>
        </pc:spChg>
        <pc:spChg chg="add mod">
          <ac:chgData name="BCHUA026@e.ntu.edu.sg" userId="461ec5b6-ea7c-400b-83d0-29cd857a69a7" providerId="ADAL" clId="{B83C633A-2529-44C8-AB8A-010BFD5165DD}" dt="2022-08-09T15:36:10.961" v="712" actId="164"/>
          <ac:spMkLst>
            <pc:docMk/>
            <pc:sldMk cId="3331045214" sldId="286"/>
            <ac:spMk id="16" creationId="{8811A2A8-C9B9-4126-BA5B-3EA1BF4E7ED6}"/>
          </ac:spMkLst>
        </pc:spChg>
        <pc:spChg chg="add del mod">
          <ac:chgData name="BCHUA026@e.ntu.edu.sg" userId="461ec5b6-ea7c-400b-83d0-29cd857a69a7" providerId="ADAL" clId="{B83C633A-2529-44C8-AB8A-010BFD5165DD}" dt="2022-08-09T15:33:58.323" v="540"/>
          <ac:spMkLst>
            <pc:docMk/>
            <pc:sldMk cId="3331045214" sldId="286"/>
            <ac:spMk id="17" creationId="{5F0EE822-D7C3-F490-384B-9233C9E43049}"/>
          </ac:spMkLst>
        </pc:spChg>
        <pc:spChg chg="add mod">
          <ac:chgData name="BCHUA026@e.ntu.edu.sg" userId="461ec5b6-ea7c-400b-83d0-29cd857a69a7" providerId="ADAL" clId="{B83C633A-2529-44C8-AB8A-010BFD5165DD}" dt="2022-08-09T15:36:13.404" v="713" actId="1076"/>
          <ac:spMkLst>
            <pc:docMk/>
            <pc:sldMk cId="3331045214" sldId="286"/>
            <ac:spMk id="18" creationId="{3AA22A54-9BF4-5C54-0164-05BA90F68C58}"/>
          </ac:spMkLst>
        </pc:spChg>
        <pc:grpChg chg="add mod">
          <ac:chgData name="BCHUA026@e.ntu.edu.sg" userId="461ec5b6-ea7c-400b-83d0-29cd857a69a7" providerId="ADAL" clId="{B83C633A-2529-44C8-AB8A-010BFD5165DD}" dt="2022-08-09T15:36:10.961" v="712" actId="164"/>
          <ac:grpSpMkLst>
            <pc:docMk/>
            <pc:sldMk cId="3331045214" sldId="286"/>
            <ac:grpSpMk id="19" creationId="{25044160-D446-12EE-580A-09DCE4756402}"/>
          </ac:grpSpMkLst>
        </pc:grpChg>
        <pc:picChg chg="add del mod">
          <ac:chgData name="BCHUA026@e.ntu.edu.sg" userId="461ec5b6-ea7c-400b-83d0-29cd857a69a7" providerId="ADAL" clId="{B83C633A-2529-44C8-AB8A-010BFD5165DD}" dt="2022-08-09T15:27:00.668" v="298" actId="478"/>
          <ac:picMkLst>
            <pc:docMk/>
            <pc:sldMk cId="3331045214" sldId="286"/>
            <ac:picMk id="5" creationId="{A2E3CFED-D0B9-FAC6-00C6-569DFF0B651E}"/>
          </ac:picMkLst>
        </pc:picChg>
        <pc:picChg chg="add mod">
          <ac:chgData name="BCHUA026@e.ntu.edu.sg" userId="461ec5b6-ea7c-400b-83d0-29cd857a69a7" providerId="ADAL" clId="{B83C633A-2529-44C8-AB8A-010BFD5165DD}" dt="2022-08-09T15:36:10.961" v="712" actId="164"/>
          <ac:picMkLst>
            <pc:docMk/>
            <pc:sldMk cId="3331045214" sldId="286"/>
            <ac:picMk id="7" creationId="{717B712C-4E8B-26C7-E587-613F23BBE66C}"/>
          </ac:picMkLst>
        </pc:picChg>
        <pc:cxnChg chg="add del mod">
          <ac:chgData name="BCHUA026@e.ntu.edu.sg" userId="461ec5b6-ea7c-400b-83d0-29cd857a69a7" providerId="ADAL" clId="{B83C633A-2529-44C8-AB8A-010BFD5165DD}" dt="2022-08-09T15:31:44.350" v="504" actId="478"/>
          <ac:cxnSpMkLst>
            <pc:docMk/>
            <pc:sldMk cId="3331045214" sldId="286"/>
            <ac:cxnSpMk id="9" creationId="{5944A075-2CC5-8AA3-4EA5-6F6ED207842A}"/>
          </ac:cxnSpMkLst>
        </pc:cxnChg>
      </pc:sldChg>
      <pc:sldChg chg="addSp delSp modSp add mod">
        <pc:chgData name="BCHUA026@e.ntu.edu.sg" userId="461ec5b6-ea7c-400b-83d0-29cd857a69a7" providerId="ADAL" clId="{B83C633A-2529-44C8-AB8A-010BFD5165DD}" dt="2022-08-10T22:43:38.111" v="1429" actId="478"/>
        <pc:sldMkLst>
          <pc:docMk/>
          <pc:sldMk cId="649419830" sldId="287"/>
        </pc:sldMkLst>
        <pc:spChg chg="mod">
          <ac:chgData name="BCHUA026@e.ntu.edu.sg" userId="461ec5b6-ea7c-400b-83d0-29cd857a69a7" providerId="ADAL" clId="{B83C633A-2529-44C8-AB8A-010BFD5165DD}" dt="2022-08-09T15:51:34.334" v="964" actId="20577"/>
          <ac:spMkLst>
            <pc:docMk/>
            <pc:sldMk cId="649419830" sldId="287"/>
            <ac:spMk id="3" creationId="{E4B89154-3564-8016-C4CB-80AF57911506}"/>
          </ac:spMkLst>
        </pc:spChg>
        <pc:spChg chg="del">
          <ac:chgData name="BCHUA026@e.ntu.edu.sg" userId="461ec5b6-ea7c-400b-83d0-29cd857a69a7" providerId="ADAL" clId="{B83C633A-2529-44C8-AB8A-010BFD5165DD}" dt="2022-08-09T15:51:42.876" v="965" actId="478"/>
          <ac:spMkLst>
            <pc:docMk/>
            <pc:sldMk cId="649419830" sldId="287"/>
            <ac:spMk id="18" creationId="{3AA22A54-9BF4-5C54-0164-05BA90F68C58}"/>
          </ac:spMkLst>
        </pc:spChg>
        <pc:grpChg chg="del">
          <ac:chgData name="BCHUA026@e.ntu.edu.sg" userId="461ec5b6-ea7c-400b-83d0-29cd857a69a7" providerId="ADAL" clId="{B83C633A-2529-44C8-AB8A-010BFD5165DD}" dt="2022-08-09T15:49:51.440" v="750" actId="478"/>
          <ac:grpSpMkLst>
            <pc:docMk/>
            <pc:sldMk cId="649419830" sldId="287"/>
            <ac:grpSpMk id="19" creationId="{25044160-D446-12EE-580A-09DCE4756402}"/>
          </ac:grpSpMkLst>
        </pc:grpChg>
        <pc:picChg chg="add del mod">
          <ac:chgData name="BCHUA026@e.ntu.edu.sg" userId="461ec5b6-ea7c-400b-83d0-29cd857a69a7" providerId="ADAL" clId="{B83C633A-2529-44C8-AB8A-010BFD5165DD}" dt="2022-08-10T22:43:38.111" v="1429" actId="478"/>
          <ac:picMkLst>
            <pc:docMk/>
            <pc:sldMk cId="649419830" sldId="287"/>
            <ac:picMk id="5" creationId="{42701F8F-4306-81AB-B943-B4C6DFE39515}"/>
          </ac:picMkLst>
        </pc:picChg>
        <pc:picChg chg="add del mod">
          <ac:chgData name="BCHUA026@e.ntu.edu.sg" userId="461ec5b6-ea7c-400b-83d0-29cd857a69a7" providerId="ADAL" clId="{B83C633A-2529-44C8-AB8A-010BFD5165DD}" dt="2022-08-09T15:49:49.311" v="749" actId="21"/>
          <ac:picMkLst>
            <pc:docMk/>
            <pc:sldMk cId="649419830" sldId="287"/>
            <ac:picMk id="5" creationId="{B15EAC16-36C1-E199-C9DF-785F008EE19F}"/>
          </ac:picMkLst>
        </pc:picChg>
        <pc:picChg chg="add mod">
          <ac:chgData name="BCHUA026@e.ntu.edu.sg" userId="461ec5b6-ea7c-400b-83d0-29cd857a69a7" providerId="ADAL" clId="{B83C633A-2529-44C8-AB8A-010BFD5165DD}" dt="2022-08-09T15:49:56.121" v="753" actId="1076"/>
          <ac:picMkLst>
            <pc:docMk/>
            <pc:sldMk cId="649419830" sldId="287"/>
            <ac:picMk id="17" creationId="{904EF154-ACDA-EB7D-E6FE-AB38A61150BA}"/>
          </ac:picMkLst>
        </pc:picChg>
      </pc:sldChg>
      <pc:sldChg chg="modSp add mod">
        <pc:chgData name="BCHUA026@e.ntu.edu.sg" userId="461ec5b6-ea7c-400b-83d0-29cd857a69a7" providerId="ADAL" clId="{B83C633A-2529-44C8-AB8A-010BFD5165DD}" dt="2022-08-10T22:49:16.537" v="1953" actId="20577"/>
        <pc:sldMkLst>
          <pc:docMk/>
          <pc:sldMk cId="913159918" sldId="288"/>
        </pc:sldMkLst>
        <pc:spChg chg="mod">
          <ac:chgData name="BCHUA026@e.ntu.edu.sg" userId="461ec5b6-ea7c-400b-83d0-29cd857a69a7" providerId="ADAL" clId="{B83C633A-2529-44C8-AB8A-010BFD5165DD}" dt="2022-08-10T22:49:16.537" v="1953" actId="20577"/>
          <ac:spMkLst>
            <pc:docMk/>
            <pc:sldMk cId="913159918" sldId="288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B83C633A-2529-44C8-AB8A-010BFD5165DD}" dt="2022-08-09T15:51:55.707" v="978" actId="20577"/>
          <ac:spMkLst>
            <pc:docMk/>
            <pc:sldMk cId="913159918" sldId="288"/>
            <ac:spMk id="4" creationId="{EE7681D0-066A-95C4-145C-A4937BD0A7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C28A3-7BF2-4F78-81BB-CEC6BC802A63}" type="datetimeFigureOut">
              <a:rPr lang="en-SG" smtClean="0"/>
              <a:t>1/9/2022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3D323-38CE-4824-B614-FB82EB98BE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98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0377-A51E-9E4A-1519-3DDBD81CA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AA15F-8575-9A57-4106-A87E7E76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F362-D75A-4E98-27F8-DB6234C0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DF8-B2F2-484E-8A2F-40E4E216A49F}" type="datetime1">
              <a:rPr lang="en-SG" smtClean="0"/>
              <a:t>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C4B9-6828-B5BD-01F7-181C2B9F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6B9C-144F-573F-8683-220B741E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0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E3FD-90DF-1F17-F2FD-ADFBCD67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4F24B-D7B1-CB9C-7236-29F2DBE83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2737-552A-35E4-87B3-27525C1E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580B-49F5-4B7D-965D-AC02C57286B1}" type="datetime1">
              <a:rPr lang="en-SG" smtClean="0"/>
              <a:t>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B520-7A1A-BA9C-77DD-66C944AA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98A1-057E-4EE0-BC61-D131B23C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29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538AD-2AEB-0E97-D00D-445EE2695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1F5D5-F949-737E-8F93-FC283538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26E0-8BBB-B904-E4A7-65B4DF4E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2628-5944-4825-8006-48E5CC4966FB}" type="datetime1">
              <a:rPr lang="en-SG" smtClean="0"/>
              <a:t>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CD94-ED1C-CC43-B35D-2C70741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E204-7C95-3D55-E7AB-3BC7EEE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0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87F7-E3FC-A827-7422-C410331F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0910-1738-D56B-D339-566F7CE1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CCA8-3578-7BCF-1B62-D4EFB7A0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07-2300-4D2D-B090-1E833A6E3F5E}" type="datetime1">
              <a:rPr lang="en-SG" smtClean="0"/>
              <a:t>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C034-35B2-F31E-CAC8-1087A550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CB7D-A754-6A48-637D-BA327019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71BE-8276-37AA-07A9-7B6648EE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97ECA-440A-C5EC-96E7-15686CB5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3524-BF72-8B6E-59DF-92BE76F3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4EB-9D35-45AE-875E-E7FEF0BFCC00}" type="datetime1">
              <a:rPr lang="en-SG" smtClean="0"/>
              <a:t>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61FF-96A2-B007-C427-0F82E392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BC99-5064-D7DF-3942-EE54E65D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87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C4E6-D186-23B3-C01E-A102E417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60ED-EF6C-43C1-D9A8-D72BB6783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D611-6D4C-8807-A061-EAE9B901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A1680-7CA2-CF2F-AD07-7AC52B7F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5850-5749-4E52-950E-2C6E00D6F612}" type="datetime1">
              <a:rPr lang="en-SG" smtClean="0"/>
              <a:t>1/9/2022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256B-E725-A079-CF7D-3E411FB1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93FB-9C2C-0260-AD75-91C870BC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8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880D-042A-C16B-D6F7-9EE210ED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9F530-6DAA-18F6-728E-48789F5D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9FC48-D3DB-9E7D-33EA-F8AF91605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655A8-DC9F-7128-6D5F-19F9ED8E2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FE9F7-C49E-0E1A-1741-38916413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E5C17-FA63-07A7-7067-FA081A1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76B-4713-42FF-B7D1-1C62B060D226}" type="datetime1">
              <a:rPr lang="en-SG" smtClean="0"/>
              <a:t>1/9/2022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9C966-850F-501B-1857-A9A7937D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22D2F-36AE-7292-B63A-AAB7A5A6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35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B1B2-72DE-0FA2-4C84-1352C8A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A26AD-A27E-1549-440C-669BFE28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8992-2C41-4AE8-A2CD-C370A6891BC3}" type="datetime1">
              <a:rPr lang="en-SG" smtClean="0"/>
              <a:t>1/9/2022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6615E-9F9E-9AE4-DB25-B840F4B5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7A7F9-EB02-613B-CB87-220260B2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0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0B609-8995-5B1C-1A3B-8A89C39F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D42D-C6F2-4F15-A8FE-D30CCCB6EC30}" type="datetime1">
              <a:rPr lang="en-SG" smtClean="0"/>
              <a:t>1/9/2022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D069C-A446-36CA-A647-2BDAFA09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8B3FA-24E0-A069-4C71-9AEE24CA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55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6559-0395-1E36-1B11-C0E4B0E9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EA4-8E30-F159-6816-4E38013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CEE93-E015-9938-5692-1842B687A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6696-6CAE-3A0E-ECCC-6E638912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4E3F-D146-45F4-B586-4A509E1424B2}" type="datetime1">
              <a:rPr lang="en-SG" smtClean="0"/>
              <a:t>1/9/2022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480AD-AE02-23F2-5539-C37F02C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97C2B-885B-2F64-165A-F6AFC8EB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91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B7D0-F29D-17B8-50BD-F605064C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471D8-4CC7-EA96-3CE5-D0D9208D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1FADD-2C95-FFBB-9AC6-FD1CD47E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AF771-BCF1-761F-D4B9-0D1CB838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D91-30B4-4AF7-A35D-4EE233C7071D}" type="datetime1">
              <a:rPr lang="en-SG" smtClean="0"/>
              <a:t>1/9/2022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2826-3DA7-5BB2-7718-6D9A577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DE45B-D4A4-6CF4-2FBB-0E8AD3FB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5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2E8C3-F448-771F-D291-2A1698CC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8C582-F9AA-9916-6807-123E879C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6474-191C-A86B-8431-367AD4587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B44E9-B35A-4C32-A391-5205A6FFF6A6}" type="datetime1">
              <a:rPr lang="en-SG" smtClean="0"/>
              <a:t>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FC3A-DAED-8CDE-974A-B65932AE3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1849-7A3F-E5A4-0A85-6217EA3F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3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dirty="0"/>
              <a:t>1.76wt%, 8wt%, new bottle</a:t>
            </a:r>
          </a:p>
          <a:p>
            <a:r>
              <a:rPr lang="en-SG" dirty="0"/>
              <a:t>Comparisons with literature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EBB70-8DF7-C070-FA52-046B0F6B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1045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 err="1"/>
              <a:t>Tillner</a:t>
            </a:r>
            <a:r>
              <a:rPr lang="en-SG" dirty="0"/>
              <a:t>-Roth &amp; Friend 1998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99F833-7CA4-6DE5-C46B-9C525BA2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10</a:t>
            </a:fld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320D49-AF44-3CB4-C05F-8AD82A5A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13146"/>
            <a:ext cx="6464410" cy="4944853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42B7E404-B5E0-58C6-79A1-00C385B97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989" y="1856036"/>
            <a:ext cx="5502087" cy="398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5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New bottle (~26.96wt%)</a:t>
            </a:r>
          </a:p>
          <a:p>
            <a:r>
              <a:rPr lang="en-SG" dirty="0"/>
              <a:t>Our pure phase data is slightly higher than the trend from literature</a:t>
            </a:r>
          </a:p>
          <a:p>
            <a:r>
              <a:rPr lang="en-SG" dirty="0"/>
              <a:t>Our melting phase data is lower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A check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66CD2-BA0D-5B4C-435B-2917E11B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11</a:t>
            </a:fld>
            <a:endParaRPr lang="en-SG"/>
          </a:p>
        </p:txBody>
      </p:sp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E4138CD7-BE2D-ED2F-19A4-1AE741DA4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3" y="2577072"/>
            <a:ext cx="5445210" cy="427989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D3E4745-4DCA-4199-6586-F75CA1E4E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23" y="2663687"/>
            <a:ext cx="5217157" cy="40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83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endParaRPr lang="en-SG" dirty="0"/>
          </a:p>
          <a:p>
            <a:r>
              <a:rPr lang="en-SG" dirty="0"/>
              <a:t>Are our pure phase data more reliable than that of literature?</a:t>
            </a:r>
          </a:p>
          <a:p>
            <a:r>
              <a:rPr lang="en-SG" dirty="0"/>
              <a:t>Is the difference between pure phase and melting phase cp expected?</a:t>
            </a:r>
          </a:p>
          <a:p>
            <a:pPr lvl="1"/>
            <a:r>
              <a:rPr lang="en-SG" dirty="0"/>
              <a:t>Note: for melting phase cp values, as T increases, </a:t>
            </a:r>
            <a:r>
              <a:rPr lang="en-SG" dirty="0" err="1"/>
              <a:t>wt</a:t>
            </a:r>
            <a:r>
              <a:rPr lang="en-SG" dirty="0"/>
              <a:t>% decreases.</a:t>
            </a:r>
          </a:p>
          <a:p>
            <a:r>
              <a:rPr lang="en-SG" dirty="0"/>
              <a:t>Is the difference between melting phase cp for different </a:t>
            </a:r>
            <a:r>
              <a:rPr lang="en-SG" dirty="0" err="1"/>
              <a:t>wt</a:t>
            </a:r>
            <a:r>
              <a:rPr lang="en-SG" dirty="0"/>
              <a:t>% reconcilable?</a:t>
            </a:r>
          </a:p>
          <a:p>
            <a:pPr lvl="1"/>
            <a:r>
              <a:rPr lang="en-SG" dirty="0"/>
              <a:t>Theoretically, they should represent the same liquid </a:t>
            </a:r>
            <a:r>
              <a:rPr lang="en-SG" dirty="0" err="1"/>
              <a:t>wt</a:t>
            </a:r>
            <a:r>
              <a:rPr lang="en-SG" dirty="0"/>
              <a:t>% and same T.</a:t>
            </a:r>
          </a:p>
          <a:p>
            <a:r>
              <a:rPr lang="en-SG" dirty="0"/>
              <a:t>Is the difference in gradients of the pure phases for 26.96wt% and 8wt% significant?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Questions to ponder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EBB70-8DF7-C070-FA52-046B0F6B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53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endParaRPr lang="en-SG" dirty="0"/>
          </a:p>
          <a:p>
            <a:r>
              <a:rPr lang="en-SG" dirty="0"/>
              <a:t>Density of ammonium hydroxide: it is dependent on the concentration (20wt%), not always at 0.9g/ml?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Questions to ponder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EBB70-8DF7-C070-FA52-046B0F6B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39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5-8Aug </a:t>
            </a:r>
            <a:r>
              <a:rPr lang="en-SG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 blank</a:t>
            </a:r>
            <a:endParaRPr lang="en-SG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11-15Aug </a:t>
            </a:r>
            <a:r>
              <a:rPr lang="en-SG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 0 </a:t>
            </a:r>
            <a:r>
              <a:rPr lang="en-SG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wt</a:t>
            </a:r>
            <a:r>
              <a:rPr lang="en-SG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%</a:t>
            </a:r>
            <a:endParaRPr lang="en-SG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16-19Aug </a:t>
            </a:r>
            <a:r>
              <a:rPr lang="en-SG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8 </a:t>
            </a:r>
            <a:r>
              <a:rPr lang="en-SG" dirty="0" err="1">
                <a:solidFill>
                  <a:schemeClr val="bg1">
                    <a:lumMod val="75000"/>
                  </a:schemeClr>
                </a:solidFill>
              </a:rPr>
              <a:t>wt</a:t>
            </a:r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%</a:t>
            </a:r>
          </a:p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22-25Aug </a:t>
            </a:r>
            <a:r>
              <a:rPr lang="en-SG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 new bottle</a:t>
            </a:r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SG" dirty="0" err="1">
                <a:solidFill>
                  <a:schemeClr val="bg1">
                    <a:lumMod val="75000"/>
                  </a:schemeClr>
                </a:solidFill>
              </a:rPr>
              <a:t>wt</a:t>
            </a:r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% </a:t>
            </a:r>
          </a:p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29-1Sep </a:t>
            </a:r>
            <a:r>
              <a:rPr lang="en-SG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 1.76</a:t>
            </a:r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SG" dirty="0" err="1">
                <a:solidFill>
                  <a:schemeClr val="bg1">
                    <a:lumMod val="75000"/>
                  </a:schemeClr>
                </a:solidFill>
              </a:rPr>
              <a:t>wt</a:t>
            </a:r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%</a:t>
            </a:r>
          </a:p>
          <a:p>
            <a:r>
              <a:rPr lang="en-SG" dirty="0"/>
              <a:t>2-6Sep </a:t>
            </a:r>
            <a:r>
              <a:rPr lang="en-SG" dirty="0">
                <a:sym typeface="Wingdings" panose="05000000000000000000" pitchFamily="2" charset="2"/>
              </a:rPr>
              <a:t> 3.52 </a:t>
            </a:r>
            <a:r>
              <a:rPr lang="en-SG" dirty="0" err="1">
                <a:sym typeface="Wingdings" panose="05000000000000000000" pitchFamily="2" charset="2"/>
              </a:rPr>
              <a:t>wt</a:t>
            </a:r>
            <a:r>
              <a:rPr lang="en-SG" dirty="0">
                <a:sym typeface="Wingdings" panose="05000000000000000000" pitchFamily="2" charset="2"/>
              </a:rPr>
              <a:t>%</a:t>
            </a:r>
            <a:endParaRPr lang="en-SG" dirty="0"/>
          </a:p>
          <a:p>
            <a:r>
              <a:rPr lang="en-SG" dirty="0"/>
              <a:t>8-12Sep </a:t>
            </a:r>
            <a:r>
              <a:rPr lang="en-SG" dirty="0">
                <a:sym typeface="Wingdings" panose="05000000000000000000" pitchFamily="2" charset="2"/>
              </a:rPr>
              <a:t> 6</a:t>
            </a:r>
            <a:r>
              <a:rPr lang="en-SG" dirty="0"/>
              <a:t> </a:t>
            </a:r>
            <a:r>
              <a:rPr lang="en-SG" dirty="0" err="1"/>
              <a:t>wt</a:t>
            </a:r>
            <a:r>
              <a:rPr lang="en-SG" dirty="0"/>
              <a:t>%</a:t>
            </a:r>
          </a:p>
          <a:p>
            <a:r>
              <a:rPr lang="en-SG" dirty="0"/>
              <a:t>13-16Sep </a:t>
            </a:r>
            <a:r>
              <a:rPr lang="en-SG" dirty="0">
                <a:sym typeface="Wingdings" panose="05000000000000000000" pitchFamily="2" charset="2"/>
              </a:rPr>
              <a:t> 10 </a:t>
            </a:r>
            <a:r>
              <a:rPr lang="en-SG" dirty="0" err="1">
                <a:sym typeface="Wingdings" panose="05000000000000000000" pitchFamily="2" charset="2"/>
              </a:rPr>
              <a:t>wt</a:t>
            </a:r>
            <a:r>
              <a:rPr lang="en-SG" dirty="0">
                <a:sym typeface="Wingdings" panose="05000000000000000000" pitchFamily="2" charset="2"/>
              </a:rPr>
              <a:t>%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Experiments to run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43603-579E-93C7-596C-EDB62E88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15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89154-3564-8016-C4CB-80AF57911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3426"/>
                <a:ext cx="10515600" cy="51035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𝐻𝐹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𝑓𝑢𝑠</m:t>
                          </m:r>
                        </m:sub>
                        <m:sup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SG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SG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SG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SG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SG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SG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SG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Total energy absorbed (integral of heat flow) a linear combination of:</a:t>
                </a:r>
              </a:p>
              <a:p>
                <a:r>
                  <a:rPr lang="en-SG" dirty="0">
                    <a:solidFill>
                      <a:srgbClr val="FF0000"/>
                    </a:solidFill>
                  </a:rPr>
                  <a:t>Latent heat (ice) * mass of the crystal fraction that have melted in time step</a:t>
                </a:r>
              </a:p>
              <a:p>
                <a:r>
                  <a:rPr lang="en-SG" dirty="0">
                    <a:solidFill>
                      <a:srgbClr val="7030A0"/>
                    </a:solidFill>
                  </a:rPr>
                  <a:t>Specific heat of crystal (ice) * mass of crystal fraction present * change in temperature over time step</a:t>
                </a:r>
              </a:p>
              <a:p>
                <a:r>
                  <a:rPr lang="en-SG" dirty="0">
                    <a:solidFill>
                      <a:schemeClr val="accent1"/>
                    </a:solidFill>
                  </a:rPr>
                  <a:t>Specific heat of liquid * mass of liquid fraction present * change in temperature over time step</a:t>
                </a:r>
              </a:p>
              <a:p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89154-3564-8016-C4CB-80AF57911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3426"/>
                <a:ext cx="10515600" cy="5103537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Specific Heat Retrieval</a:t>
            </a:r>
          </a:p>
        </p:txBody>
      </p:sp>
    </p:spTree>
    <p:extLst>
      <p:ext uri="{BB962C8B-B14F-4D97-AF65-F5344CB8AC3E}">
        <p14:creationId xmlns:p14="http://schemas.microsoft.com/office/powerpoint/2010/main" val="3034528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Specific Heat Retrieval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5385469-0D9B-6011-1B8D-0800AD09D9E2}"/>
              </a:ext>
            </a:extLst>
          </p:cNvPr>
          <p:cNvSpPr/>
          <p:nvPr/>
        </p:nvSpPr>
        <p:spPr>
          <a:xfrm>
            <a:off x="8909440" y="2153476"/>
            <a:ext cx="1359673" cy="116089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F8BA5-7516-B96D-EAAE-9A1F2AE05395}"/>
              </a:ext>
            </a:extLst>
          </p:cNvPr>
          <p:cNvSpPr/>
          <p:nvPr/>
        </p:nvSpPr>
        <p:spPr>
          <a:xfrm>
            <a:off x="8909440" y="3314366"/>
            <a:ext cx="1359673" cy="2210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888CDD-F476-4481-5333-1BB6028B1240}"/>
              </a:ext>
            </a:extLst>
          </p:cNvPr>
          <p:cNvSpPr/>
          <p:nvPr/>
        </p:nvSpPr>
        <p:spPr>
          <a:xfrm>
            <a:off x="8814024" y="2081915"/>
            <a:ext cx="190831" cy="1908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549CCB-3A44-B4EC-914D-FF274501C6CA}"/>
              </a:ext>
            </a:extLst>
          </p:cNvPr>
          <p:cNvSpPr/>
          <p:nvPr/>
        </p:nvSpPr>
        <p:spPr>
          <a:xfrm>
            <a:off x="10173697" y="3195096"/>
            <a:ext cx="190831" cy="1908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44FB4-8713-8AC4-9EB5-75D1170C7713}"/>
              </a:ext>
            </a:extLst>
          </p:cNvPr>
          <p:cNvSpPr txBox="1"/>
          <p:nvPr/>
        </p:nvSpPr>
        <p:spPr>
          <a:xfrm>
            <a:off x="8178581" y="1676803"/>
            <a:ext cx="173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(HF</a:t>
            </a:r>
            <a:r>
              <a:rPr lang="en-SG" baseline="-25000" dirty="0"/>
              <a:t>1</a:t>
            </a:r>
            <a:r>
              <a:rPr lang="en-SG" dirty="0"/>
              <a:t>, t</a:t>
            </a:r>
            <a:r>
              <a:rPr lang="en-SG" baseline="-25000" dirty="0"/>
              <a:t>1</a:t>
            </a:r>
            <a:r>
              <a:rPr lang="en-SG" dirty="0"/>
              <a:t>, T</a:t>
            </a:r>
            <a:r>
              <a:rPr lang="en-SG" baseline="-25000" dirty="0"/>
              <a:t>1</a:t>
            </a:r>
            <a:r>
              <a:rPr lang="en-SG" dirty="0"/>
              <a:t>, Fc</a:t>
            </a:r>
            <a:r>
              <a:rPr lang="en-SG" baseline="-25000" dirty="0"/>
              <a:t>1</a:t>
            </a:r>
            <a:r>
              <a:rPr lang="en-SG" dirty="0"/>
              <a:t>,)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9F0EB3-2217-91D4-F8AA-E1F0CA47C5A9}"/>
              </a:ext>
            </a:extLst>
          </p:cNvPr>
          <p:cNvSpPr txBox="1"/>
          <p:nvPr/>
        </p:nvSpPr>
        <p:spPr>
          <a:xfrm>
            <a:off x="9909976" y="2733921"/>
            <a:ext cx="186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(HF</a:t>
            </a:r>
            <a:r>
              <a:rPr lang="en-SG" baseline="-25000" dirty="0"/>
              <a:t>2</a:t>
            </a:r>
            <a:r>
              <a:rPr lang="en-SG" dirty="0"/>
              <a:t>, t</a:t>
            </a:r>
            <a:r>
              <a:rPr lang="en-SG" baseline="-25000" dirty="0"/>
              <a:t>2</a:t>
            </a:r>
            <a:r>
              <a:rPr lang="en-SG" dirty="0"/>
              <a:t>, T</a:t>
            </a:r>
            <a:r>
              <a:rPr lang="en-SG" baseline="-25000" dirty="0"/>
              <a:t>2</a:t>
            </a:r>
            <a:r>
              <a:rPr lang="en-SG" dirty="0"/>
              <a:t>, Fc</a:t>
            </a:r>
            <a:r>
              <a:rPr lang="en-SG" baseline="-25000" dirty="0"/>
              <a:t>2</a:t>
            </a:r>
            <a:r>
              <a:rPr lang="en-SG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463E54-2B81-090A-378F-87F4FCFF42D3}"/>
              </a:ext>
            </a:extLst>
          </p:cNvPr>
          <p:cNvCxnSpPr/>
          <p:nvPr/>
        </p:nvCxnSpPr>
        <p:spPr>
          <a:xfrm>
            <a:off x="7824084" y="5550010"/>
            <a:ext cx="38325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AE28DC-EC16-B734-3AC5-6771150CEEF5}"/>
              </a:ext>
            </a:extLst>
          </p:cNvPr>
          <p:cNvCxnSpPr>
            <a:cxnSpLocks/>
          </p:cNvCxnSpPr>
          <p:nvPr/>
        </p:nvCxnSpPr>
        <p:spPr>
          <a:xfrm flipV="1">
            <a:off x="7801555" y="1574361"/>
            <a:ext cx="0" cy="40008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D1C019-F468-CDE3-F5B3-BB813A027B5F}"/>
              </a:ext>
            </a:extLst>
          </p:cNvPr>
          <p:cNvSpPr txBox="1"/>
          <p:nvPr/>
        </p:nvSpPr>
        <p:spPr>
          <a:xfrm>
            <a:off x="6693671" y="1578743"/>
            <a:ext cx="14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HF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E7DEEE-A361-CC22-0B22-02B931278E8F}"/>
              </a:ext>
            </a:extLst>
          </p:cNvPr>
          <p:cNvSpPr txBox="1"/>
          <p:nvPr/>
        </p:nvSpPr>
        <p:spPr>
          <a:xfrm>
            <a:off x="10837625" y="5575192"/>
            <a:ext cx="14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C2B339-DADE-A853-2F9F-CFE8F7C21BAA}"/>
                  </a:ext>
                </a:extLst>
              </p:cNvPr>
              <p:cNvSpPr txBox="1"/>
              <p:nvPr/>
            </p:nvSpPr>
            <p:spPr>
              <a:xfrm>
                <a:off x="596017" y="1184835"/>
                <a:ext cx="4689282" cy="50947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dirty="0">
                    <a:ea typeface="Cambria Math" panose="02040503050406030204" pitchFamily="18" charset="0"/>
                  </a:rPr>
                  <a:t>Total Heat: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𝐻𝐹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SG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ea typeface="Cambria Math" panose="02040503050406030204" pitchFamily="18" charset="0"/>
                  </a:rPr>
                  <a:t>(HF</a:t>
                </a:r>
                <a:r>
                  <a:rPr lang="en-SG" baseline="-25000" dirty="0">
                    <a:ea typeface="Cambria Math" panose="02040503050406030204" pitchFamily="18" charset="0"/>
                  </a:rPr>
                  <a:t>1</a:t>
                </a:r>
                <a:r>
                  <a:rPr lang="en-SG" dirty="0">
                    <a:ea typeface="Cambria Math" panose="02040503050406030204" pitchFamily="18" charset="0"/>
                  </a:rPr>
                  <a:t>+ HF</a:t>
                </a:r>
                <a:r>
                  <a:rPr lang="en-SG" baseline="-25000" dirty="0">
                    <a:ea typeface="Cambria Math" panose="02040503050406030204" pitchFamily="18" charset="0"/>
                  </a:rPr>
                  <a:t>2 </a:t>
                </a:r>
                <a:r>
                  <a:rPr lang="en-SG" dirty="0">
                    <a:ea typeface="Cambria Math" panose="02040503050406030204" pitchFamily="18" charset="0"/>
                  </a:rPr>
                  <a:t>)*(t</a:t>
                </a:r>
                <a:r>
                  <a:rPr lang="en-SG" baseline="-25000" dirty="0">
                    <a:ea typeface="Cambria Math" panose="02040503050406030204" pitchFamily="18" charset="0"/>
                  </a:rPr>
                  <a:t>2</a:t>
                </a:r>
                <a:r>
                  <a:rPr lang="en-SG" dirty="0">
                    <a:ea typeface="Cambria Math" panose="02040503050406030204" pitchFamily="18" charset="0"/>
                  </a:rPr>
                  <a:t> - t</a:t>
                </a:r>
                <a:r>
                  <a:rPr lang="en-SG" baseline="-25000" dirty="0">
                    <a:ea typeface="Cambria Math" panose="02040503050406030204" pitchFamily="18" charset="0"/>
                  </a:rPr>
                  <a:t>1</a:t>
                </a:r>
                <a:r>
                  <a:rPr lang="en-SG" dirty="0">
                    <a:ea typeface="Cambria Math" panose="02040503050406030204" pitchFamily="18" charset="0"/>
                  </a:rPr>
                  <a:t>) / 2</a:t>
                </a:r>
                <a:endParaRPr lang="en-SG" baseline="-250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r>
                  <a:rPr lang="en-SG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Melt Ice: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SG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𝑓𝑢𝑠</m:t>
                        </m:r>
                      </m:sub>
                      <m:sup>
                        <m: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bSup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SG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SG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SG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SG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SG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SG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SG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>
                  <a:solidFill>
                    <a:srgbClr val="FF0000"/>
                  </a:solidFill>
                </a:endParaRPr>
              </a:p>
              <a:p>
                <a:r>
                  <a:rPr lang="en-SG" dirty="0">
                    <a:solidFill>
                      <a:srgbClr val="7030A0"/>
                    </a:solidFill>
                  </a:rPr>
                  <a:t>Heat Ice: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SG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SG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SG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SG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SG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SG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SG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SG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SG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SG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SG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SG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SG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G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G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SG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SG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>
                    <a:solidFill>
                      <a:srgbClr val="7030A0"/>
                    </a:solidFill>
                  </a:rPr>
                  <a:t>based off Feistel &amp; Wagner 2006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>
                  <a:solidFill>
                    <a:srgbClr val="7030A0"/>
                  </a:solidFill>
                </a:endParaRPr>
              </a:p>
              <a:p>
                <a:r>
                  <a:rPr lang="en-SG" dirty="0">
                    <a:solidFill>
                      <a:schemeClr val="accent1"/>
                    </a:solidFill>
                  </a:rPr>
                  <a:t>Heat Liquid: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SG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SG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SG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SG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SG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SG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SG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SG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SG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SG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SG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SG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SG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SG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SG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SG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SG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G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G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SG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>
                  <a:solidFill>
                    <a:srgbClr val="7030A0"/>
                  </a:solidFill>
                </a:endParaRPr>
              </a:p>
              <a:p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C2B339-DADE-A853-2F9F-CFE8F7C21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17" y="1184835"/>
                <a:ext cx="4689282" cy="5094793"/>
              </a:xfrm>
              <a:prstGeom prst="rect">
                <a:avLst/>
              </a:prstGeom>
              <a:blipFill>
                <a:blip r:embed="rId2"/>
                <a:stretch>
                  <a:fillRect l="-1170" t="-96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06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sz="2400" dirty="0"/>
              <a:t>Much smaller AMH melt, ADH crystallization peak</a:t>
            </a:r>
          </a:p>
          <a:p>
            <a:r>
              <a:rPr lang="en-SG" sz="2400" dirty="0"/>
              <a:t>Small kink during partial melting</a:t>
            </a:r>
          </a:p>
          <a:p>
            <a:r>
              <a:rPr lang="en-SG" sz="2400" dirty="0"/>
              <a:t>Minor double peak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8wt%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EBB70-8DF7-C070-FA52-046B0F6B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2</a:t>
            </a:fld>
            <a:endParaRPr lang="en-SG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31BF0C8B-7422-FA70-5597-5EB1FED5D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11" y="2432284"/>
            <a:ext cx="5612600" cy="4423214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EC8A357-B1B2-90FD-3BAC-E513B9A41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30" y="2432284"/>
            <a:ext cx="5417489" cy="442321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84703F-EB6B-30F6-B2BB-38858156F3A5}"/>
              </a:ext>
            </a:extLst>
          </p:cNvPr>
          <p:cNvCxnSpPr/>
          <p:nvPr/>
        </p:nvCxnSpPr>
        <p:spPr>
          <a:xfrm>
            <a:off x="2790908" y="3283889"/>
            <a:ext cx="0" cy="4134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F31F7E-85C4-3035-BFFF-E7EA067EA9C8}"/>
              </a:ext>
            </a:extLst>
          </p:cNvPr>
          <p:cNvCxnSpPr>
            <a:cxnSpLocks/>
          </p:cNvCxnSpPr>
          <p:nvPr/>
        </p:nvCxnSpPr>
        <p:spPr>
          <a:xfrm flipH="1" flipV="1">
            <a:off x="4882101" y="5486400"/>
            <a:ext cx="286247" cy="4293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D4D7F1-E0AA-89B9-3549-62363184E0B9}"/>
              </a:ext>
            </a:extLst>
          </p:cNvPr>
          <p:cNvCxnSpPr>
            <a:cxnSpLocks/>
          </p:cNvCxnSpPr>
          <p:nvPr/>
        </p:nvCxnSpPr>
        <p:spPr>
          <a:xfrm flipH="1">
            <a:off x="3991555" y="3625194"/>
            <a:ext cx="159026" cy="3107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30E5CAE8-8FAC-64E8-F051-FCAEF64D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802781"/>
              </p:ext>
            </p:extLst>
          </p:nvPr>
        </p:nvGraphicFramePr>
        <p:xfrm>
          <a:off x="5942274" y="31580"/>
          <a:ext cx="60960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95214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294252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49332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875556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03829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20866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Samples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ADH Melt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Offset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H2O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Offset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Liquidus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218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0.1K/min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175.98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262.893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262.64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319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0.25K/min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176.52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260.09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262.64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5680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37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sz="2400" dirty="0"/>
              <a:t>0.25K/min cp higher for pure phase.</a:t>
            </a:r>
          </a:p>
          <a:p>
            <a:r>
              <a:rPr lang="en-SG" sz="2400" dirty="0"/>
              <a:t>0.25K/min cp lower for melting phase: higher calculated contribution to melt ice.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8wt%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EBB70-8DF7-C070-FA52-046B0F6B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3</a:t>
            </a:fld>
            <a:endParaRPr lang="en-SG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31BF0C8B-7422-FA70-5597-5EB1FED5D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11" y="2432284"/>
            <a:ext cx="5612600" cy="4423214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3106A5F0-25B0-008E-4919-1B6953BB7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654" y="2392043"/>
            <a:ext cx="5790469" cy="4503696"/>
          </a:xfrm>
          <a:prstGeom prst="rect">
            <a:avLst/>
          </a:prstGeom>
        </p:spPr>
      </p:pic>
      <p:graphicFrame>
        <p:nvGraphicFramePr>
          <p:cNvPr id="7" name="Table 23">
            <a:extLst>
              <a:ext uri="{FF2B5EF4-FFF2-40B4-BE49-F238E27FC236}">
                <a16:creationId xmlns:a16="http://schemas.microsoft.com/office/drawing/2014/main" id="{B29BD65A-D29F-9755-73F1-2EECF2C81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49659"/>
              </p:ext>
            </p:extLst>
          </p:nvPr>
        </p:nvGraphicFramePr>
        <p:xfrm>
          <a:off x="5942274" y="31580"/>
          <a:ext cx="60960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95214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294252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49332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875556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03829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20866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Samples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ADH Melt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Offset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H2O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Offset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Liquidus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218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0.1K/min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175.98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262.893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262.64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319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0.25K/min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176.52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260.09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262.64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5680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39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sz="2400" dirty="0"/>
              <a:t>Somewhat similar</a:t>
            </a:r>
          </a:p>
          <a:p>
            <a:r>
              <a:rPr lang="en-SG" sz="2400" dirty="0"/>
              <a:t>Offsets are slightly better (note ADH melt onset is a rough estimate)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1.76wt%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EBB70-8DF7-C070-FA52-046B0F6B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4</a:t>
            </a:fld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84703F-EB6B-30F6-B2BB-38858156F3A5}"/>
              </a:ext>
            </a:extLst>
          </p:cNvPr>
          <p:cNvCxnSpPr/>
          <p:nvPr/>
        </p:nvCxnSpPr>
        <p:spPr>
          <a:xfrm>
            <a:off x="2790908" y="3283889"/>
            <a:ext cx="0" cy="4134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F31F7E-85C4-3035-BFFF-E7EA067EA9C8}"/>
              </a:ext>
            </a:extLst>
          </p:cNvPr>
          <p:cNvCxnSpPr>
            <a:cxnSpLocks/>
          </p:cNvCxnSpPr>
          <p:nvPr/>
        </p:nvCxnSpPr>
        <p:spPr>
          <a:xfrm flipH="1" flipV="1">
            <a:off x="4882101" y="5486400"/>
            <a:ext cx="286247" cy="4293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D4D7F1-E0AA-89B9-3549-62363184E0B9}"/>
              </a:ext>
            </a:extLst>
          </p:cNvPr>
          <p:cNvCxnSpPr>
            <a:cxnSpLocks/>
          </p:cNvCxnSpPr>
          <p:nvPr/>
        </p:nvCxnSpPr>
        <p:spPr>
          <a:xfrm flipH="1">
            <a:off x="3991555" y="3625194"/>
            <a:ext cx="159026" cy="3107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781F7F9-8B5B-A1A9-A510-8B01FAABD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0" y="2451548"/>
            <a:ext cx="5460974" cy="4303720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1E49E022-6AE4-DA28-0633-89B2785CB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356" y="2451548"/>
            <a:ext cx="5446617" cy="4449390"/>
          </a:xfrm>
          <a:prstGeom prst="rect">
            <a:avLst/>
          </a:prstGeom>
        </p:spPr>
      </p:pic>
      <p:graphicFrame>
        <p:nvGraphicFramePr>
          <p:cNvPr id="19" name="Table 23">
            <a:extLst>
              <a:ext uri="{FF2B5EF4-FFF2-40B4-BE49-F238E27FC236}">
                <a16:creationId xmlns:a16="http://schemas.microsoft.com/office/drawing/2014/main" id="{6FA0108E-BA0E-D764-D663-E670A1CAC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15361"/>
              </p:ext>
            </p:extLst>
          </p:nvPr>
        </p:nvGraphicFramePr>
        <p:xfrm>
          <a:off x="5942274" y="31580"/>
          <a:ext cx="60960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95214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294252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49332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875556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03829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20866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Samples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ADH Melt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Offset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H2O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Offset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Liquidus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218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0.1K/min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176.15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274.54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271.76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319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0.25K/min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278.29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271.76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5680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99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sz="2400" dirty="0"/>
              <a:t>0.25K/min cp higher for pure phase.</a:t>
            </a:r>
          </a:p>
          <a:p>
            <a:r>
              <a:rPr lang="en-SG" sz="2400" dirty="0"/>
              <a:t>0.25K/min cp lower for melting phase: higher calculated contribution to melt ice.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1.76wt%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EBB70-8DF7-C070-FA52-046B0F6B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5</a:t>
            </a:fld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84703F-EB6B-30F6-B2BB-38858156F3A5}"/>
              </a:ext>
            </a:extLst>
          </p:cNvPr>
          <p:cNvCxnSpPr/>
          <p:nvPr/>
        </p:nvCxnSpPr>
        <p:spPr>
          <a:xfrm>
            <a:off x="2790908" y="3283889"/>
            <a:ext cx="0" cy="4134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F31F7E-85C4-3035-BFFF-E7EA067EA9C8}"/>
              </a:ext>
            </a:extLst>
          </p:cNvPr>
          <p:cNvCxnSpPr>
            <a:cxnSpLocks/>
          </p:cNvCxnSpPr>
          <p:nvPr/>
        </p:nvCxnSpPr>
        <p:spPr>
          <a:xfrm flipH="1" flipV="1">
            <a:off x="4882101" y="5486400"/>
            <a:ext cx="286247" cy="4293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D4D7F1-E0AA-89B9-3549-62363184E0B9}"/>
              </a:ext>
            </a:extLst>
          </p:cNvPr>
          <p:cNvCxnSpPr>
            <a:cxnSpLocks/>
          </p:cNvCxnSpPr>
          <p:nvPr/>
        </p:nvCxnSpPr>
        <p:spPr>
          <a:xfrm flipH="1">
            <a:off x="3991555" y="3625194"/>
            <a:ext cx="159026" cy="3107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781F7F9-8B5B-A1A9-A510-8B01FAABD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0" y="2451548"/>
            <a:ext cx="5460974" cy="4303720"/>
          </a:xfrm>
          <a:prstGeom prst="rect">
            <a:avLst/>
          </a:prstGeom>
        </p:spPr>
      </p:pic>
      <p:graphicFrame>
        <p:nvGraphicFramePr>
          <p:cNvPr id="19" name="Table 23">
            <a:extLst>
              <a:ext uri="{FF2B5EF4-FFF2-40B4-BE49-F238E27FC236}">
                <a16:creationId xmlns:a16="http://schemas.microsoft.com/office/drawing/2014/main" id="{6FA0108E-BA0E-D764-D663-E670A1CAC21C}"/>
              </a:ext>
            </a:extLst>
          </p:cNvPr>
          <p:cNvGraphicFramePr>
            <a:graphicFrameLocks noGrp="1"/>
          </p:cNvGraphicFramePr>
          <p:nvPr/>
        </p:nvGraphicFramePr>
        <p:xfrm>
          <a:off x="5942274" y="31580"/>
          <a:ext cx="60960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95214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294252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49332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875556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03829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20866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Samples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ADH Melt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Offset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H2O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Offset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Liquidus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218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0.1K/min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176.15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274.54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271.76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319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0.25K/min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278.29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271.76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5680982"/>
                  </a:ext>
                </a:extLst>
              </a:tr>
            </a:tbl>
          </a:graphicData>
        </a:graphic>
      </p:graphicFrame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02776BE-637C-E40D-0574-70850D66B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61" y="2591716"/>
            <a:ext cx="5403729" cy="420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9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sz="2400" dirty="0"/>
              <a:t>Melting phase &lt; Pure phase:</a:t>
            </a:r>
          </a:p>
          <a:p>
            <a:pPr lvl="1"/>
            <a:r>
              <a:rPr lang="en-SG" sz="2000" dirty="0"/>
              <a:t>Contributions to melting water ice assumes (higher) constant latent heat (set at 273.15K)</a:t>
            </a:r>
          </a:p>
          <a:p>
            <a:pPr lvl="2"/>
            <a:r>
              <a:rPr lang="en-SG" sz="1600" dirty="0"/>
              <a:t>Overestimation of heat to melt ice, underestimation of heat to warm liquid</a:t>
            </a:r>
          </a:p>
          <a:p>
            <a:pPr lvl="1"/>
            <a:r>
              <a:rPr lang="en-SG" sz="2000" dirty="0"/>
              <a:t>As T increases, molality decreases. Slope is thus lower-</a:t>
            </a:r>
            <a:r>
              <a:rPr lang="en-SG" sz="2000" dirty="0" err="1"/>
              <a:t>ish</a:t>
            </a:r>
            <a:endParaRPr lang="en-SG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0.1K/min vs 0.25K/min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EBB70-8DF7-C070-FA52-046B0F6B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6</a:t>
            </a:fld>
            <a:endParaRPr lang="en-SG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02776BE-637C-E40D-0574-70850D66B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61" y="2591716"/>
            <a:ext cx="5403729" cy="420289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E19971EB-689C-6619-CE57-50BAADF58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31" y="2591716"/>
            <a:ext cx="5485225" cy="42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5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sz="2400" dirty="0"/>
              <a:t>Larger spread with lower </a:t>
            </a:r>
            <a:r>
              <a:rPr lang="en-SG" sz="2400" dirty="0" err="1"/>
              <a:t>wt</a:t>
            </a:r>
            <a:r>
              <a:rPr lang="en-SG" sz="2400" dirty="0"/>
              <a:t>%</a:t>
            </a:r>
            <a:endParaRPr lang="en-SG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8wt% vs 1.76wt%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EBB70-8DF7-C070-FA52-046B0F6B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7</a:t>
            </a:fld>
            <a:endParaRPr lang="en-SG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02776BE-637C-E40D-0574-70850D66B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61" y="2591716"/>
            <a:ext cx="5403729" cy="420289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E19971EB-689C-6619-CE57-50BAADF58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31" y="2591716"/>
            <a:ext cx="5485225" cy="42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0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sz="2400" dirty="0"/>
              <a:t>Melting phase more linear.</a:t>
            </a:r>
          </a:p>
          <a:p>
            <a:r>
              <a:rPr lang="en-SG" sz="2400" dirty="0"/>
              <a:t>Further calculations assume 26.96wt%, to fit liquidus.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New bottle (~28-30wt%)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EBB70-8DF7-C070-FA52-046B0F6B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8</a:t>
            </a:fld>
            <a:endParaRPr lang="en-SG"/>
          </a:p>
        </p:txBody>
      </p:sp>
      <p:graphicFrame>
        <p:nvGraphicFramePr>
          <p:cNvPr id="9" name="Table 23">
            <a:extLst>
              <a:ext uri="{FF2B5EF4-FFF2-40B4-BE49-F238E27FC236}">
                <a16:creationId xmlns:a16="http://schemas.microsoft.com/office/drawing/2014/main" id="{F36FBA95-4FE8-27D2-C714-7D6CC8360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76415"/>
              </p:ext>
            </p:extLst>
          </p:nvPr>
        </p:nvGraphicFramePr>
        <p:xfrm>
          <a:off x="6608034" y="136525"/>
          <a:ext cx="50800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94252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49332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875556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03829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20866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ADH Melt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Offset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H2O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Offset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Liquidus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218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207.15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3194603"/>
                  </a:ext>
                </a:extLst>
              </a:tr>
            </a:tbl>
          </a:graphicData>
        </a:graphic>
      </p:graphicFrame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474348F1-4BE7-EDB2-109D-7FA75C8C6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935" y="2210066"/>
            <a:ext cx="5137076" cy="4282808"/>
          </a:xfrm>
          <a:prstGeom prst="rect">
            <a:avLst/>
          </a:prstGeom>
        </p:spPr>
      </p:pic>
      <p:pic>
        <p:nvPicPr>
          <p:cNvPr id="19" name="Picture 18" descr="Chart, line chart, box and whisker chart&#10;&#10;Description automatically generated">
            <a:extLst>
              <a:ext uri="{FF2B5EF4-FFF2-40B4-BE49-F238E27FC236}">
                <a16:creationId xmlns:a16="http://schemas.microsoft.com/office/drawing/2014/main" id="{DD28AC17-378C-3B25-703D-CE1965713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5" y="2207200"/>
            <a:ext cx="5435209" cy="428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515600" cy="5103537"/>
          </a:xfrm>
        </p:spPr>
        <p:txBody>
          <a:bodyPr>
            <a:normAutofit/>
          </a:bodyPr>
          <a:lstStyle/>
          <a:p>
            <a:r>
              <a:rPr lang="en-SG" dirty="0"/>
              <a:t>Specific heat sources: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 err="1"/>
              <a:t>Tillner</a:t>
            </a:r>
            <a:r>
              <a:rPr lang="en-SG" dirty="0"/>
              <a:t>-Roth &amp; Friend 1998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66CD2-BA0D-5B4C-435B-2917E11B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9</a:t>
            </a:fld>
            <a:endParaRPr lang="en-SG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DDE68A1-408E-111A-16F4-35B9B41A0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157554"/>
              </p:ext>
            </p:extLst>
          </p:nvPr>
        </p:nvGraphicFramePr>
        <p:xfrm>
          <a:off x="1062352" y="1628632"/>
          <a:ext cx="10291446" cy="2337958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340806">
                  <a:extLst>
                    <a:ext uri="{9D8B030D-6E8A-4147-A177-3AD203B41FA5}">
                      <a16:colId xmlns:a16="http://schemas.microsoft.com/office/drawing/2014/main" val="995415770"/>
                    </a:ext>
                  </a:extLst>
                </a:gridCol>
                <a:gridCol w="1047818">
                  <a:extLst>
                    <a:ext uri="{9D8B030D-6E8A-4147-A177-3AD203B41FA5}">
                      <a16:colId xmlns:a16="http://schemas.microsoft.com/office/drawing/2014/main" val="4075711466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2540228569"/>
                    </a:ext>
                  </a:extLst>
                </a:gridCol>
                <a:gridCol w="1425388">
                  <a:extLst>
                    <a:ext uri="{9D8B030D-6E8A-4147-A177-3AD203B41FA5}">
                      <a16:colId xmlns:a16="http://schemas.microsoft.com/office/drawing/2014/main" val="2337145769"/>
                    </a:ext>
                  </a:extLst>
                </a:gridCol>
                <a:gridCol w="4199963">
                  <a:extLst>
                    <a:ext uri="{9D8B030D-6E8A-4147-A177-3AD203B41FA5}">
                      <a16:colId xmlns:a16="http://schemas.microsoft.com/office/drawing/2014/main" val="3588830351"/>
                    </a:ext>
                  </a:extLst>
                </a:gridCol>
              </a:tblGrid>
              <a:tr h="7529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Reference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Year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T-range (K)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(NH</a:t>
                      </a:r>
                      <a:r>
                        <a:rPr lang="en-SG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3269931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 &amp; Giauque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1964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dirty="0">
                          <a:effectLst/>
                        </a:rPr>
                        <a:t>183-288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1907306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 </a:t>
                      </a:r>
                      <a:r>
                        <a:rPr lang="en-SG" sz="1800" u="none" strike="noStrike" dirty="0" err="1">
                          <a:effectLst/>
                        </a:rPr>
                        <a:t>Hildenbrand</a:t>
                      </a:r>
                      <a:r>
                        <a:rPr lang="en-SG" sz="1800" u="none" strike="noStrike" dirty="0">
                          <a:effectLst/>
                        </a:rPr>
                        <a:t> &amp; Giauque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1953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197-290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0.49-0.65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 &amp; F reported X of 0.5, 0.6, 0.67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585733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Wrewsky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</a:t>
                      </a: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Kaigorodoff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275-334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0.01-0.40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not found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0393644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Zinner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203-453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0.1-0.9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Saturated liquid enthalpy. Source not found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871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25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729</Words>
  <Application>Microsoft Office PowerPoint</Application>
  <PresentationFormat>Widescreen</PresentationFormat>
  <Paragraphs>200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Hong</dc:creator>
  <cp:lastModifiedBy>#CHUA BING HONG#</cp:lastModifiedBy>
  <cp:revision>6</cp:revision>
  <dcterms:created xsi:type="dcterms:W3CDTF">2022-07-21T22:48:27Z</dcterms:created>
  <dcterms:modified xsi:type="dcterms:W3CDTF">2022-09-02T00:38:28Z</dcterms:modified>
</cp:coreProperties>
</file>