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4" r:id="rId2"/>
    <p:sldId id="295" r:id="rId3"/>
    <p:sldId id="325" r:id="rId4"/>
    <p:sldId id="326" r:id="rId5"/>
    <p:sldId id="327" r:id="rId6"/>
    <p:sldId id="32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431A9-ACBC-4B2A-B6B7-D546208B687B}" v="18" dt="2022-10-10T19:36:46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HUA BING HONG#" userId="461ec5b6-ea7c-400b-83d0-29cd857a69a7" providerId="ADAL" clId="{3BDDE04A-4101-4727-B6A8-771CE5912479}"/>
    <pc:docChg chg="undo custSel addSld delSld modSld sldOrd">
      <pc:chgData name="#CHUA BING HONG#" userId="461ec5b6-ea7c-400b-83d0-29cd857a69a7" providerId="ADAL" clId="{3BDDE04A-4101-4727-B6A8-771CE5912479}" dt="2022-09-29T22:59:26.128" v="3711" actId="20577"/>
      <pc:docMkLst>
        <pc:docMk/>
      </pc:docMkLst>
      <pc:sldChg chg="modSp mod">
        <pc:chgData name="#CHUA BING HONG#" userId="461ec5b6-ea7c-400b-83d0-29cd857a69a7" providerId="ADAL" clId="{3BDDE04A-4101-4727-B6A8-771CE5912479}" dt="2022-09-29T22:49:21.784" v="3223" actId="20577"/>
        <pc:sldMkLst>
          <pc:docMk/>
          <pc:sldMk cId="4257683151" sldId="289"/>
        </pc:sldMkLst>
        <pc:spChg chg="mod">
          <ac:chgData name="#CHUA BING HONG#" userId="461ec5b6-ea7c-400b-83d0-29cd857a69a7" providerId="ADAL" clId="{3BDDE04A-4101-4727-B6A8-771CE5912479}" dt="2022-09-29T22:49:21.784" v="3223" actId="20577"/>
          <ac:spMkLst>
            <pc:docMk/>
            <pc:sldMk cId="4257683151" sldId="289"/>
            <ac:spMk id="3" creationId="{E4B89154-3564-8016-C4CB-80AF57911506}"/>
          </ac:spMkLst>
        </pc:spChg>
      </pc:sldChg>
      <pc:sldChg chg="addSp modSp mod">
        <pc:chgData name="#CHUA BING HONG#" userId="461ec5b6-ea7c-400b-83d0-29cd857a69a7" providerId="ADAL" clId="{3BDDE04A-4101-4727-B6A8-771CE5912479}" dt="2022-09-29T21:47:26.704" v="441" actId="13926"/>
        <pc:sldMkLst>
          <pc:docMk/>
          <pc:sldMk cId="2070247095" sldId="296"/>
        </pc:sldMkLst>
        <pc:spChg chg="add mod">
          <ac:chgData name="#CHUA BING HONG#" userId="461ec5b6-ea7c-400b-83d0-29cd857a69a7" providerId="ADAL" clId="{3BDDE04A-4101-4727-B6A8-771CE5912479}" dt="2022-09-29T21:47:26.704" v="441" actId="13926"/>
          <ac:spMkLst>
            <pc:docMk/>
            <pc:sldMk cId="2070247095" sldId="296"/>
            <ac:spMk id="2" creationId="{45918459-007A-D111-29E4-2C1E00332923}"/>
          </ac:spMkLst>
        </pc:spChg>
      </pc:sldChg>
      <pc:sldChg chg="del">
        <pc:chgData name="#CHUA BING HONG#" userId="461ec5b6-ea7c-400b-83d0-29cd857a69a7" providerId="ADAL" clId="{3BDDE04A-4101-4727-B6A8-771CE5912479}" dt="2022-09-29T22:28:54.316" v="2321" actId="47"/>
        <pc:sldMkLst>
          <pc:docMk/>
          <pc:sldMk cId="2293154282" sldId="299"/>
        </pc:sldMkLst>
      </pc:sldChg>
      <pc:sldChg chg="ord">
        <pc:chgData name="#CHUA BING HONG#" userId="461ec5b6-ea7c-400b-83d0-29cd857a69a7" providerId="ADAL" clId="{3BDDE04A-4101-4727-B6A8-771CE5912479}" dt="2022-09-29T22:00:22.953" v="1017"/>
        <pc:sldMkLst>
          <pc:docMk/>
          <pc:sldMk cId="2857632358" sldId="300"/>
        </pc:sldMkLst>
      </pc:sldChg>
      <pc:sldChg chg="addSp delSp modSp mod ord">
        <pc:chgData name="#CHUA BING HONG#" userId="461ec5b6-ea7c-400b-83d0-29cd857a69a7" providerId="ADAL" clId="{3BDDE04A-4101-4727-B6A8-771CE5912479}" dt="2022-09-29T21:59:02.003" v="825" actId="478"/>
        <pc:sldMkLst>
          <pc:docMk/>
          <pc:sldMk cId="2629720810" sldId="301"/>
        </pc:sldMkLst>
        <pc:spChg chg="del">
          <ac:chgData name="#CHUA BING HONG#" userId="461ec5b6-ea7c-400b-83d0-29cd857a69a7" providerId="ADAL" clId="{3BDDE04A-4101-4727-B6A8-771CE5912479}" dt="2022-09-29T21:59:00.091" v="823" actId="478"/>
          <ac:spMkLst>
            <pc:docMk/>
            <pc:sldMk cId="2629720810" sldId="301"/>
            <ac:spMk id="3" creationId="{E4B89154-3564-8016-C4CB-80AF57911506}"/>
          </ac:spMkLst>
        </pc:spChg>
        <pc:spChg chg="add del mod">
          <ac:chgData name="#CHUA BING HONG#" userId="461ec5b6-ea7c-400b-83d0-29cd857a69a7" providerId="ADAL" clId="{3BDDE04A-4101-4727-B6A8-771CE5912479}" dt="2022-09-29T21:59:01.542" v="824" actId="478"/>
          <ac:spMkLst>
            <pc:docMk/>
            <pc:sldMk cId="2629720810" sldId="301"/>
            <ac:spMk id="6" creationId="{CB9CC0BC-1475-7FBC-1C21-D639F78F97D6}"/>
          </ac:spMkLst>
        </pc:spChg>
        <pc:spChg chg="del mod">
          <ac:chgData name="#CHUA BING HONG#" userId="461ec5b6-ea7c-400b-83d0-29cd857a69a7" providerId="ADAL" clId="{3BDDE04A-4101-4727-B6A8-771CE5912479}" dt="2022-09-29T21:52:47.614" v="532" actId="478"/>
          <ac:spMkLst>
            <pc:docMk/>
            <pc:sldMk cId="2629720810" sldId="301"/>
            <ac:spMk id="7" creationId="{608F35E7-A47D-5120-06B0-BF77BB25B9EC}"/>
          </ac:spMkLst>
        </pc:spChg>
        <pc:spChg chg="add del mod">
          <ac:chgData name="#CHUA BING HONG#" userId="461ec5b6-ea7c-400b-83d0-29cd857a69a7" providerId="ADAL" clId="{3BDDE04A-4101-4727-B6A8-771CE5912479}" dt="2022-09-29T21:59:02.003" v="825" actId="478"/>
          <ac:spMkLst>
            <pc:docMk/>
            <pc:sldMk cId="2629720810" sldId="301"/>
            <ac:spMk id="9" creationId="{76B8F35D-E406-6EA1-2F5B-D36ABDD9CF1B}"/>
          </ac:spMkLst>
        </pc:spChg>
        <pc:picChg chg="add del mod">
          <ac:chgData name="#CHUA BING HONG#" userId="461ec5b6-ea7c-400b-83d0-29cd857a69a7" providerId="ADAL" clId="{3BDDE04A-4101-4727-B6A8-771CE5912479}" dt="2022-09-29T21:54:02.907" v="559" actId="21"/>
          <ac:picMkLst>
            <pc:docMk/>
            <pc:sldMk cId="2629720810" sldId="301"/>
            <ac:picMk id="2" creationId="{C4DE20B3-43F6-444B-799D-40EF870CE2ED}"/>
          </ac:picMkLst>
        </pc:picChg>
        <pc:picChg chg="add del mod">
          <ac:chgData name="#CHUA BING HONG#" userId="461ec5b6-ea7c-400b-83d0-29cd857a69a7" providerId="ADAL" clId="{3BDDE04A-4101-4727-B6A8-771CE5912479}" dt="2022-09-29T21:54:02.907" v="559" actId="21"/>
          <ac:picMkLst>
            <pc:docMk/>
            <pc:sldMk cId="2629720810" sldId="301"/>
            <ac:picMk id="5" creationId="{2800D99F-CAA4-2FC1-6F45-441E59498F54}"/>
          </ac:picMkLst>
        </pc:picChg>
        <pc:picChg chg="mod">
          <ac:chgData name="#CHUA BING HONG#" userId="461ec5b6-ea7c-400b-83d0-29cd857a69a7" providerId="ADAL" clId="{3BDDE04A-4101-4727-B6A8-771CE5912479}" dt="2022-09-29T21:54:15.764" v="584" actId="1035"/>
          <ac:picMkLst>
            <pc:docMk/>
            <pc:sldMk cId="2629720810" sldId="301"/>
            <ac:picMk id="11" creationId="{2B35C5C7-3F5C-8DEE-E41E-D16099E0BEE5}"/>
          </ac:picMkLst>
        </pc:picChg>
        <pc:picChg chg="mod">
          <ac:chgData name="#CHUA BING HONG#" userId="461ec5b6-ea7c-400b-83d0-29cd857a69a7" providerId="ADAL" clId="{3BDDE04A-4101-4727-B6A8-771CE5912479}" dt="2022-09-29T21:54:15.764" v="584" actId="1035"/>
          <ac:picMkLst>
            <pc:docMk/>
            <pc:sldMk cId="2629720810" sldId="301"/>
            <ac:picMk id="15" creationId="{BB0ABE96-E0C4-DD23-DFF4-3811CCF0C264}"/>
          </ac:picMkLst>
        </pc:picChg>
      </pc:sldChg>
      <pc:sldChg chg="addSp modSp mod">
        <pc:chgData name="#CHUA BING HONG#" userId="461ec5b6-ea7c-400b-83d0-29cd857a69a7" providerId="ADAL" clId="{3BDDE04A-4101-4727-B6A8-771CE5912479}" dt="2022-09-29T21:48:22.803" v="527" actId="20577"/>
        <pc:sldMkLst>
          <pc:docMk/>
          <pc:sldMk cId="895875950" sldId="302"/>
        </pc:sldMkLst>
        <pc:spChg chg="add mod">
          <ac:chgData name="#CHUA BING HONG#" userId="461ec5b6-ea7c-400b-83d0-29cd857a69a7" providerId="ADAL" clId="{3BDDE04A-4101-4727-B6A8-771CE5912479}" dt="2022-09-29T21:48:22.803" v="527" actId="20577"/>
          <ac:spMkLst>
            <pc:docMk/>
            <pc:sldMk cId="895875950" sldId="302"/>
            <ac:spMk id="2" creationId="{237F6EB9-745B-C662-5AFA-2D7C39B6CF81}"/>
          </ac:spMkLst>
        </pc:spChg>
        <pc:picChg chg="mod">
          <ac:chgData name="#CHUA BING HONG#" userId="461ec5b6-ea7c-400b-83d0-29cd857a69a7" providerId="ADAL" clId="{3BDDE04A-4101-4727-B6A8-771CE5912479}" dt="2022-09-29T21:48:06.961" v="449" actId="1076"/>
          <ac:picMkLst>
            <pc:docMk/>
            <pc:sldMk cId="895875950" sldId="302"/>
            <ac:picMk id="8" creationId="{B9AF77A3-E788-6D56-0D1D-8BCED96780C1}"/>
          </ac:picMkLst>
        </pc:picChg>
      </pc:sldChg>
      <pc:sldChg chg="del">
        <pc:chgData name="#CHUA BING HONG#" userId="461ec5b6-ea7c-400b-83d0-29cd857a69a7" providerId="ADAL" clId="{3BDDE04A-4101-4727-B6A8-771CE5912479}" dt="2022-09-29T21:49:03.203" v="528" actId="47"/>
        <pc:sldMkLst>
          <pc:docMk/>
          <pc:sldMk cId="3369202409" sldId="306"/>
        </pc:sldMkLst>
      </pc:sldChg>
      <pc:sldChg chg="modSp add mod">
        <pc:chgData name="#CHUA BING HONG#" userId="461ec5b6-ea7c-400b-83d0-29cd857a69a7" providerId="ADAL" clId="{3BDDE04A-4101-4727-B6A8-771CE5912479}" dt="2022-09-29T15:52:37.928" v="366" actId="20577"/>
        <pc:sldMkLst>
          <pc:docMk/>
          <pc:sldMk cId="1169915894" sldId="307"/>
        </pc:sldMkLst>
        <pc:spChg chg="mod">
          <ac:chgData name="#CHUA BING HONG#" userId="461ec5b6-ea7c-400b-83d0-29cd857a69a7" providerId="ADAL" clId="{3BDDE04A-4101-4727-B6A8-771CE5912479}" dt="2022-09-29T15:52:37.928" v="366" actId="20577"/>
          <ac:spMkLst>
            <pc:docMk/>
            <pc:sldMk cId="1169915894" sldId="307"/>
            <ac:spMk id="3" creationId="{E4B89154-3564-8016-C4CB-80AF57911506}"/>
          </ac:spMkLst>
        </pc:spChg>
        <pc:spChg chg="mod">
          <ac:chgData name="#CHUA BING HONG#" userId="461ec5b6-ea7c-400b-83d0-29cd857a69a7" providerId="ADAL" clId="{3BDDE04A-4101-4727-B6A8-771CE5912479}" dt="2022-09-29T15:51:46.915" v="267" actId="20577"/>
          <ac:spMkLst>
            <pc:docMk/>
            <pc:sldMk cId="1169915894" sldId="307"/>
            <ac:spMk id="4" creationId="{EE7681D0-066A-95C4-145C-A4937BD0A75A}"/>
          </ac:spMkLst>
        </pc:spChg>
      </pc:sldChg>
      <pc:sldChg chg="addSp delSp modSp add del mod">
        <pc:chgData name="#CHUA BING HONG#" userId="461ec5b6-ea7c-400b-83d0-29cd857a69a7" providerId="ADAL" clId="{3BDDE04A-4101-4727-B6A8-771CE5912479}" dt="2022-09-29T21:56:11.156" v="798" actId="47"/>
        <pc:sldMkLst>
          <pc:docMk/>
          <pc:sldMk cId="1752245126" sldId="308"/>
        </pc:sldMkLst>
        <pc:spChg chg="del">
          <ac:chgData name="#CHUA BING HONG#" userId="461ec5b6-ea7c-400b-83d0-29cd857a69a7" providerId="ADAL" clId="{3BDDE04A-4101-4727-B6A8-771CE5912479}" dt="2022-09-29T21:55:06.117" v="659" actId="478"/>
          <ac:spMkLst>
            <pc:docMk/>
            <pc:sldMk cId="1752245126" sldId="308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3BDDE04A-4101-4727-B6A8-771CE5912479}" dt="2022-09-29T21:54:56.515" v="658" actId="20577"/>
          <ac:spMkLst>
            <pc:docMk/>
            <pc:sldMk cId="1752245126" sldId="308"/>
            <ac:spMk id="13" creationId="{EFEBF945-D6E2-D510-8B42-D50DCB2AA2DB}"/>
          </ac:spMkLst>
        </pc:spChg>
        <pc:spChg chg="add del mod">
          <ac:chgData name="#CHUA BING HONG#" userId="461ec5b6-ea7c-400b-83d0-29cd857a69a7" providerId="ADAL" clId="{3BDDE04A-4101-4727-B6A8-771CE5912479}" dt="2022-09-29T21:55:09.494" v="660" actId="478"/>
          <ac:spMkLst>
            <pc:docMk/>
            <pc:sldMk cId="1752245126" sldId="308"/>
            <ac:spMk id="16" creationId="{75AE19E6-BD64-75A0-6D17-91BA71E315C6}"/>
          </ac:spMkLst>
        </pc:spChg>
        <pc:picChg chg="add del mod">
          <ac:chgData name="#CHUA BING HONG#" userId="461ec5b6-ea7c-400b-83d0-29cd857a69a7" providerId="ADAL" clId="{3BDDE04A-4101-4727-B6A8-771CE5912479}" dt="2022-09-29T21:53:09.145" v="540" actId="478"/>
          <ac:picMkLst>
            <pc:docMk/>
            <pc:sldMk cId="1752245126" sldId="308"/>
            <ac:picMk id="5" creationId="{6F1FB4F2-7130-F4DA-C642-D79EFAAA506A}"/>
          </ac:picMkLst>
        </pc:picChg>
        <pc:picChg chg="add del mod">
          <ac:chgData name="#CHUA BING HONG#" userId="461ec5b6-ea7c-400b-83d0-29cd857a69a7" providerId="ADAL" clId="{3BDDE04A-4101-4727-B6A8-771CE5912479}" dt="2022-09-29T21:53:52.400" v="555" actId="21"/>
          <ac:picMkLst>
            <pc:docMk/>
            <pc:sldMk cId="1752245126" sldId="308"/>
            <ac:picMk id="7" creationId="{4AC1DD9E-6D93-707D-C934-7E0FC6FBB628}"/>
          </ac:picMkLst>
        </pc:picChg>
        <pc:picChg chg="add del mod">
          <ac:chgData name="#CHUA BING HONG#" userId="461ec5b6-ea7c-400b-83d0-29cd857a69a7" providerId="ADAL" clId="{3BDDE04A-4101-4727-B6A8-771CE5912479}" dt="2022-09-29T21:53:52.400" v="555" actId="21"/>
          <ac:picMkLst>
            <pc:docMk/>
            <pc:sldMk cId="1752245126" sldId="308"/>
            <ac:picMk id="9" creationId="{CEE71145-1E60-D3AF-9E08-211938F63EE7}"/>
          </ac:picMkLst>
        </pc:picChg>
        <pc:picChg chg="add mod">
          <ac:chgData name="#CHUA BING HONG#" userId="461ec5b6-ea7c-400b-83d0-29cd857a69a7" providerId="ADAL" clId="{3BDDE04A-4101-4727-B6A8-771CE5912479}" dt="2022-09-29T21:54:20.513" v="585" actId="1076"/>
          <ac:picMkLst>
            <pc:docMk/>
            <pc:sldMk cId="1752245126" sldId="308"/>
            <ac:picMk id="10" creationId="{9594CAC9-2F55-1873-8F3D-53FA88E1FE59}"/>
          </ac:picMkLst>
        </pc:picChg>
        <pc:picChg chg="del">
          <ac:chgData name="#CHUA BING HONG#" userId="461ec5b6-ea7c-400b-83d0-29cd857a69a7" providerId="ADAL" clId="{3BDDE04A-4101-4727-B6A8-771CE5912479}" dt="2022-09-29T21:52:56.163" v="534" actId="478"/>
          <ac:picMkLst>
            <pc:docMk/>
            <pc:sldMk cId="1752245126" sldId="308"/>
            <ac:picMk id="11" creationId="{2B35C5C7-3F5C-8DEE-E41E-D16099E0BEE5}"/>
          </ac:picMkLst>
        </pc:picChg>
        <pc:picChg chg="add mod">
          <ac:chgData name="#CHUA BING HONG#" userId="461ec5b6-ea7c-400b-83d0-29cd857a69a7" providerId="ADAL" clId="{3BDDE04A-4101-4727-B6A8-771CE5912479}" dt="2022-09-29T21:54:20.513" v="585" actId="1076"/>
          <ac:picMkLst>
            <pc:docMk/>
            <pc:sldMk cId="1752245126" sldId="308"/>
            <ac:picMk id="12" creationId="{ED0247B1-246E-1ED0-C5E4-2982AB41982E}"/>
          </ac:picMkLst>
        </pc:picChg>
        <pc:picChg chg="del">
          <ac:chgData name="#CHUA BING HONG#" userId="461ec5b6-ea7c-400b-83d0-29cd857a69a7" providerId="ADAL" clId="{3BDDE04A-4101-4727-B6A8-771CE5912479}" dt="2022-09-29T21:52:57.786" v="535" actId="478"/>
          <ac:picMkLst>
            <pc:docMk/>
            <pc:sldMk cId="1752245126" sldId="308"/>
            <ac:picMk id="15" creationId="{BB0ABE96-E0C4-DD23-DFF4-3811CCF0C264}"/>
          </ac:picMkLst>
        </pc:picChg>
      </pc:sldChg>
      <pc:sldChg chg="addSp delSp modSp add mod">
        <pc:chgData name="#CHUA BING HONG#" userId="461ec5b6-ea7c-400b-83d0-29cd857a69a7" providerId="ADAL" clId="{3BDDE04A-4101-4727-B6A8-771CE5912479}" dt="2022-09-29T21:56:07.696" v="797" actId="1076"/>
        <pc:sldMkLst>
          <pc:docMk/>
          <pc:sldMk cId="2804011226" sldId="309"/>
        </pc:sldMkLst>
        <pc:spChg chg="mod">
          <ac:chgData name="#CHUA BING HONG#" userId="461ec5b6-ea7c-400b-83d0-29cd857a69a7" providerId="ADAL" clId="{3BDDE04A-4101-4727-B6A8-771CE5912479}" dt="2022-09-29T21:56:07.696" v="797" actId="1076"/>
          <ac:spMkLst>
            <pc:docMk/>
            <pc:sldMk cId="2804011226" sldId="309"/>
            <ac:spMk id="13" creationId="{EFEBF945-D6E2-D510-8B42-D50DCB2AA2DB}"/>
          </ac:spMkLst>
        </pc:spChg>
        <pc:picChg chg="add mod">
          <ac:chgData name="#CHUA BING HONG#" userId="461ec5b6-ea7c-400b-83d0-29cd857a69a7" providerId="ADAL" clId="{3BDDE04A-4101-4727-B6A8-771CE5912479}" dt="2022-09-29T21:55:34.843" v="669" actId="1076"/>
          <ac:picMkLst>
            <pc:docMk/>
            <pc:sldMk cId="2804011226" sldId="309"/>
            <ac:picMk id="3" creationId="{E18C3AC6-F06F-68DD-B1ED-8C8E70BE8B58}"/>
          </ac:picMkLst>
        </pc:picChg>
        <pc:picChg chg="del">
          <ac:chgData name="#CHUA BING HONG#" userId="461ec5b6-ea7c-400b-83d0-29cd857a69a7" providerId="ADAL" clId="{3BDDE04A-4101-4727-B6A8-771CE5912479}" dt="2022-09-29T21:55:28.943" v="668" actId="478"/>
          <ac:picMkLst>
            <pc:docMk/>
            <pc:sldMk cId="2804011226" sldId="309"/>
            <ac:picMk id="10" creationId="{9594CAC9-2F55-1873-8F3D-53FA88E1FE59}"/>
          </ac:picMkLst>
        </pc:picChg>
      </pc:sldChg>
      <pc:sldChg chg="addSp delSp modSp add mod">
        <pc:chgData name="#CHUA BING HONG#" userId="461ec5b6-ea7c-400b-83d0-29cd857a69a7" providerId="ADAL" clId="{3BDDE04A-4101-4727-B6A8-771CE5912479}" dt="2022-09-29T22:45:13.503" v="3105" actId="27636"/>
        <pc:sldMkLst>
          <pc:docMk/>
          <pc:sldMk cId="4061285330" sldId="310"/>
        </pc:sldMkLst>
        <pc:spChg chg="add mod">
          <ac:chgData name="#CHUA BING HONG#" userId="461ec5b6-ea7c-400b-83d0-29cd857a69a7" providerId="ADAL" clId="{3BDDE04A-4101-4727-B6A8-771CE5912479}" dt="2022-09-29T22:45:13.503" v="3105" actId="27636"/>
          <ac:spMkLst>
            <pc:docMk/>
            <pc:sldMk cId="4061285330" sldId="310"/>
            <ac:spMk id="6" creationId="{4E723E43-D340-0F79-A03E-5942D2722BC2}"/>
          </ac:spMkLst>
        </pc:spChg>
        <pc:spChg chg="mod">
          <ac:chgData name="#CHUA BING HONG#" userId="461ec5b6-ea7c-400b-83d0-29cd857a69a7" providerId="ADAL" clId="{3BDDE04A-4101-4727-B6A8-771CE5912479}" dt="2022-09-29T22:09:30.804" v="1287" actId="20577"/>
          <ac:spMkLst>
            <pc:docMk/>
            <pc:sldMk cId="4061285330" sldId="310"/>
            <ac:spMk id="13" creationId="{EFEBF945-D6E2-D510-8B42-D50DCB2AA2DB}"/>
          </ac:spMkLst>
        </pc:spChg>
        <pc:picChg chg="del">
          <ac:chgData name="#CHUA BING HONG#" userId="461ec5b6-ea7c-400b-83d0-29cd857a69a7" providerId="ADAL" clId="{3BDDE04A-4101-4727-B6A8-771CE5912479}" dt="2022-09-29T21:59:08.908" v="827" actId="478"/>
          <ac:picMkLst>
            <pc:docMk/>
            <pc:sldMk cId="4061285330" sldId="310"/>
            <ac:picMk id="3" creationId="{E18C3AC6-F06F-68DD-B1ED-8C8E70BE8B58}"/>
          </ac:picMkLst>
        </pc:picChg>
        <pc:picChg chg="add mod">
          <ac:chgData name="#CHUA BING HONG#" userId="461ec5b6-ea7c-400b-83d0-29cd857a69a7" providerId="ADAL" clId="{3BDDE04A-4101-4727-B6A8-771CE5912479}" dt="2022-09-29T22:00:08.054" v="1012" actId="1076"/>
          <ac:picMkLst>
            <pc:docMk/>
            <pc:sldMk cId="4061285330" sldId="310"/>
            <ac:picMk id="5" creationId="{5C7EA97B-F718-2BFA-AD54-AE8E3CE0E749}"/>
          </ac:picMkLst>
        </pc:picChg>
        <pc:picChg chg="del">
          <ac:chgData name="#CHUA BING HONG#" userId="461ec5b6-ea7c-400b-83d0-29cd857a69a7" providerId="ADAL" clId="{3BDDE04A-4101-4727-B6A8-771CE5912479}" dt="2022-09-29T21:59:09.586" v="828" actId="478"/>
          <ac:picMkLst>
            <pc:docMk/>
            <pc:sldMk cId="4061285330" sldId="310"/>
            <ac:picMk id="12" creationId="{ED0247B1-246E-1ED0-C5E4-2982AB41982E}"/>
          </ac:picMkLst>
        </pc:picChg>
      </pc:sldChg>
      <pc:sldChg chg="addSp delSp modSp add mod">
        <pc:chgData name="#CHUA BING HONG#" userId="461ec5b6-ea7c-400b-83d0-29cd857a69a7" providerId="ADAL" clId="{3BDDE04A-4101-4727-B6A8-771CE5912479}" dt="2022-09-29T22:16:30.065" v="1816" actId="115"/>
        <pc:sldMkLst>
          <pc:docMk/>
          <pc:sldMk cId="3085196638" sldId="311"/>
        </pc:sldMkLst>
        <pc:spChg chg="mod">
          <ac:chgData name="#CHUA BING HONG#" userId="461ec5b6-ea7c-400b-83d0-29cd857a69a7" providerId="ADAL" clId="{3BDDE04A-4101-4727-B6A8-771CE5912479}" dt="2022-09-29T22:16:30.065" v="1816" actId="115"/>
          <ac:spMkLst>
            <pc:docMk/>
            <pc:sldMk cId="3085196638" sldId="311"/>
            <ac:spMk id="3" creationId="{E4B89154-3564-8016-C4CB-80AF57911506}"/>
          </ac:spMkLst>
        </pc:spChg>
        <pc:spChg chg="mod">
          <ac:chgData name="#CHUA BING HONG#" userId="461ec5b6-ea7c-400b-83d0-29cd857a69a7" providerId="ADAL" clId="{3BDDE04A-4101-4727-B6A8-771CE5912479}" dt="2022-09-29T22:07:56.994" v="1037" actId="20577"/>
          <ac:spMkLst>
            <pc:docMk/>
            <pc:sldMk cId="3085196638" sldId="311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3BDDE04A-4101-4727-B6A8-771CE5912479}" dt="2022-09-29T22:07:43.457" v="1019" actId="478"/>
          <ac:graphicFrameMkLst>
            <pc:docMk/>
            <pc:sldMk cId="3085196638" sldId="311"/>
            <ac:graphicFrameMk id="5" creationId="{B1B780FD-A847-07CE-67FB-99B78BCD14CD}"/>
          </ac:graphicFrameMkLst>
        </pc:graphicFrameChg>
        <pc:picChg chg="add del mod">
          <ac:chgData name="#CHUA BING HONG#" userId="461ec5b6-ea7c-400b-83d0-29cd857a69a7" providerId="ADAL" clId="{3BDDE04A-4101-4727-B6A8-771CE5912479}" dt="2022-09-29T22:11:11.595" v="1381" actId="478"/>
          <ac:picMkLst>
            <pc:docMk/>
            <pc:sldMk cId="3085196638" sldId="311"/>
            <ac:picMk id="6" creationId="{9F2E34CD-3156-9FDD-5CBD-D36F9F28CF27}"/>
          </ac:picMkLst>
        </pc:picChg>
      </pc:sldChg>
      <pc:sldChg chg="addSp delSp modSp add mod">
        <pc:chgData name="#CHUA BING HONG#" userId="461ec5b6-ea7c-400b-83d0-29cd857a69a7" providerId="ADAL" clId="{3BDDE04A-4101-4727-B6A8-771CE5912479}" dt="2022-09-29T22:10:40.433" v="1376" actId="20577"/>
        <pc:sldMkLst>
          <pc:docMk/>
          <pc:sldMk cId="1226184731" sldId="312"/>
        </pc:sldMkLst>
        <pc:spChg chg="mod">
          <ac:chgData name="#CHUA BING HONG#" userId="461ec5b6-ea7c-400b-83d0-29cd857a69a7" providerId="ADAL" clId="{3BDDE04A-4101-4727-B6A8-771CE5912479}" dt="2022-09-29T22:10:40.433" v="1376" actId="20577"/>
          <ac:spMkLst>
            <pc:docMk/>
            <pc:sldMk cId="1226184731" sldId="312"/>
            <ac:spMk id="13" creationId="{EFEBF945-D6E2-D510-8B42-D50DCB2AA2DB}"/>
          </ac:spMkLst>
        </pc:spChg>
        <pc:picChg chg="del">
          <ac:chgData name="#CHUA BING HONG#" userId="461ec5b6-ea7c-400b-83d0-29cd857a69a7" providerId="ADAL" clId="{3BDDE04A-4101-4727-B6A8-771CE5912479}" dt="2022-09-29T22:10:17.143" v="1353" actId="478"/>
          <ac:picMkLst>
            <pc:docMk/>
            <pc:sldMk cId="1226184731" sldId="312"/>
            <ac:picMk id="3" creationId="{E18C3AC6-F06F-68DD-B1ED-8C8E70BE8B58}"/>
          </ac:picMkLst>
        </pc:picChg>
        <pc:picChg chg="add mod">
          <ac:chgData name="#CHUA BING HONG#" userId="461ec5b6-ea7c-400b-83d0-29cd857a69a7" providerId="ADAL" clId="{3BDDE04A-4101-4727-B6A8-771CE5912479}" dt="2022-09-29T22:10:24.884" v="1359" actId="14100"/>
          <ac:picMkLst>
            <pc:docMk/>
            <pc:sldMk cId="1226184731" sldId="312"/>
            <ac:picMk id="5" creationId="{DF450A2B-6FA8-3544-65E1-0C23572FA2D2}"/>
          </ac:picMkLst>
        </pc:picChg>
        <pc:picChg chg="del">
          <ac:chgData name="#CHUA BING HONG#" userId="461ec5b6-ea7c-400b-83d0-29cd857a69a7" providerId="ADAL" clId="{3BDDE04A-4101-4727-B6A8-771CE5912479}" dt="2022-09-29T22:10:16.859" v="1352" actId="478"/>
          <ac:picMkLst>
            <pc:docMk/>
            <pc:sldMk cId="1226184731" sldId="312"/>
            <ac:picMk id="12" creationId="{ED0247B1-246E-1ED0-C5E4-2982AB41982E}"/>
          </ac:picMkLst>
        </pc:picChg>
      </pc:sldChg>
      <pc:sldChg chg="addSp delSp modSp add mod">
        <pc:chgData name="#CHUA BING HONG#" userId="461ec5b6-ea7c-400b-83d0-29cd857a69a7" providerId="ADAL" clId="{3BDDE04A-4101-4727-B6A8-771CE5912479}" dt="2022-09-29T22:13:47.575" v="1461" actId="20577"/>
        <pc:sldMkLst>
          <pc:docMk/>
          <pc:sldMk cId="2337142594" sldId="313"/>
        </pc:sldMkLst>
        <pc:spChg chg="del mod ord">
          <ac:chgData name="#CHUA BING HONG#" userId="461ec5b6-ea7c-400b-83d0-29cd857a69a7" providerId="ADAL" clId="{3BDDE04A-4101-4727-B6A8-771CE5912479}" dt="2022-09-29T22:13:29.858" v="1422" actId="478"/>
          <ac:spMkLst>
            <pc:docMk/>
            <pc:sldMk cId="2337142594" sldId="313"/>
            <ac:spMk id="3" creationId="{E4B89154-3564-8016-C4CB-80AF57911506}"/>
          </ac:spMkLst>
        </pc:spChg>
        <pc:spChg chg="add del mod">
          <ac:chgData name="#CHUA BING HONG#" userId="461ec5b6-ea7c-400b-83d0-29cd857a69a7" providerId="ADAL" clId="{3BDDE04A-4101-4727-B6A8-771CE5912479}" dt="2022-09-29T22:13:15.334" v="1409"/>
          <ac:spMkLst>
            <pc:docMk/>
            <pc:sldMk cId="2337142594" sldId="313"/>
            <ac:spMk id="10" creationId="{F6CBB9F9-A0FC-E456-9F5D-AB4B1A1CC491}"/>
          </ac:spMkLst>
        </pc:spChg>
        <pc:spChg chg="add del mod">
          <ac:chgData name="#CHUA BING HONG#" userId="461ec5b6-ea7c-400b-83d0-29cd857a69a7" providerId="ADAL" clId="{3BDDE04A-4101-4727-B6A8-771CE5912479}" dt="2022-09-29T22:13:33.985" v="1423" actId="478"/>
          <ac:spMkLst>
            <pc:docMk/>
            <pc:sldMk cId="2337142594" sldId="313"/>
            <ac:spMk id="12" creationId="{9B820E99-8252-91D9-2A1D-A896800B04CB}"/>
          </ac:spMkLst>
        </pc:spChg>
        <pc:spChg chg="add mod">
          <ac:chgData name="#CHUA BING HONG#" userId="461ec5b6-ea7c-400b-83d0-29cd857a69a7" providerId="ADAL" clId="{3BDDE04A-4101-4727-B6A8-771CE5912479}" dt="2022-09-29T22:13:47.575" v="1461" actId="20577"/>
          <ac:spMkLst>
            <pc:docMk/>
            <pc:sldMk cId="2337142594" sldId="313"/>
            <ac:spMk id="13" creationId="{FDE5F1B3-0751-1D98-013D-C95C8928D416}"/>
          </ac:spMkLst>
        </pc:spChg>
        <pc:picChg chg="add del mod">
          <ac:chgData name="#CHUA BING HONG#" userId="461ec5b6-ea7c-400b-83d0-29cd857a69a7" providerId="ADAL" clId="{3BDDE04A-4101-4727-B6A8-771CE5912479}" dt="2022-09-29T22:12:33.696" v="1400" actId="478"/>
          <ac:picMkLst>
            <pc:docMk/>
            <pc:sldMk cId="2337142594" sldId="313"/>
            <ac:picMk id="5" creationId="{B93F79D3-90E6-8E51-6B44-10CA66A438F5}"/>
          </ac:picMkLst>
        </pc:picChg>
        <pc:picChg chg="add mod">
          <ac:chgData name="#CHUA BING HONG#" userId="461ec5b6-ea7c-400b-83d0-29cd857a69a7" providerId="ADAL" clId="{3BDDE04A-4101-4727-B6A8-771CE5912479}" dt="2022-09-29T22:11:49.894" v="1399" actId="14100"/>
          <ac:picMkLst>
            <pc:docMk/>
            <pc:sldMk cId="2337142594" sldId="313"/>
            <ac:picMk id="7" creationId="{34D9C149-3AE7-9EF7-6CC3-12E4497768D4}"/>
          </ac:picMkLst>
        </pc:picChg>
        <pc:picChg chg="add mod">
          <ac:chgData name="#CHUA BING HONG#" userId="461ec5b6-ea7c-400b-83d0-29cd857a69a7" providerId="ADAL" clId="{3BDDE04A-4101-4727-B6A8-771CE5912479}" dt="2022-09-29T22:12:50.589" v="1407" actId="1076"/>
          <ac:picMkLst>
            <pc:docMk/>
            <pc:sldMk cId="2337142594" sldId="313"/>
            <ac:picMk id="9" creationId="{277FE7A6-58C7-AFEB-AB4C-05BF5DA0C4BF}"/>
          </ac:picMkLst>
        </pc:picChg>
      </pc:sldChg>
      <pc:sldChg chg="addSp delSp modSp add mod">
        <pc:chgData name="#CHUA BING HONG#" userId="461ec5b6-ea7c-400b-83d0-29cd857a69a7" providerId="ADAL" clId="{3BDDE04A-4101-4727-B6A8-771CE5912479}" dt="2022-09-29T22:46:03.148" v="3116" actId="1037"/>
        <pc:sldMkLst>
          <pc:docMk/>
          <pc:sldMk cId="2414956949" sldId="314"/>
        </pc:sldMkLst>
        <pc:spChg chg="mod">
          <ac:chgData name="#CHUA BING HONG#" userId="461ec5b6-ea7c-400b-83d0-29cd857a69a7" providerId="ADAL" clId="{3BDDE04A-4101-4727-B6A8-771CE5912479}" dt="2022-09-29T22:18:17.751" v="1905" actId="20577"/>
          <ac:spMkLst>
            <pc:docMk/>
            <pc:sldMk cId="2414956949" sldId="314"/>
            <ac:spMk id="13" creationId="{FDE5F1B3-0751-1D98-013D-C95C8928D416}"/>
          </ac:spMkLst>
        </pc:spChg>
        <pc:picChg chg="add mod">
          <ac:chgData name="#CHUA BING HONG#" userId="461ec5b6-ea7c-400b-83d0-29cd857a69a7" providerId="ADAL" clId="{3BDDE04A-4101-4727-B6A8-771CE5912479}" dt="2022-09-29T22:46:03.148" v="3116" actId="1037"/>
          <ac:picMkLst>
            <pc:docMk/>
            <pc:sldMk cId="2414956949" sldId="314"/>
            <ac:picMk id="3" creationId="{6142785C-7294-8870-7051-88F86F3A78DE}"/>
          </ac:picMkLst>
        </pc:picChg>
        <pc:picChg chg="add mod">
          <ac:chgData name="#CHUA BING HONG#" userId="461ec5b6-ea7c-400b-83d0-29cd857a69a7" providerId="ADAL" clId="{3BDDE04A-4101-4727-B6A8-771CE5912479}" dt="2022-09-29T22:19:38.963" v="1962" actId="1076"/>
          <ac:picMkLst>
            <pc:docMk/>
            <pc:sldMk cId="2414956949" sldId="314"/>
            <ac:picMk id="6" creationId="{3D4496BB-B1F6-8E1C-759C-079A080AD271}"/>
          </ac:picMkLst>
        </pc:picChg>
        <pc:picChg chg="del">
          <ac:chgData name="#CHUA BING HONG#" userId="461ec5b6-ea7c-400b-83d0-29cd857a69a7" providerId="ADAL" clId="{3BDDE04A-4101-4727-B6A8-771CE5912479}" dt="2022-09-29T22:17:37.819" v="1869" actId="478"/>
          <ac:picMkLst>
            <pc:docMk/>
            <pc:sldMk cId="2414956949" sldId="314"/>
            <ac:picMk id="7" creationId="{34D9C149-3AE7-9EF7-6CC3-12E4497768D4}"/>
          </ac:picMkLst>
        </pc:picChg>
        <pc:picChg chg="del">
          <ac:chgData name="#CHUA BING HONG#" userId="461ec5b6-ea7c-400b-83d0-29cd857a69a7" providerId="ADAL" clId="{3BDDE04A-4101-4727-B6A8-771CE5912479}" dt="2022-09-29T22:17:38.225" v="1870" actId="478"/>
          <ac:picMkLst>
            <pc:docMk/>
            <pc:sldMk cId="2414956949" sldId="314"/>
            <ac:picMk id="9" creationId="{277FE7A6-58C7-AFEB-AB4C-05BF5DA0C4BF}"/>
          </ac:picMkLst>
        </pc:picChg>
      </pc:sldChg>
      <pc:sldChg chg="addSp delSp modSp add mod">
        <pc:chgData name="#CHUA BING HONG#" userId="461ec5b6-ea7c-400b-83d0-29cd857a69a7" providerId="ADAL" clId="{3BDDE04A-4101-4727-B6A8-771CE5912479}" dt="2022-09-29T22:46:12.069" v="3118" actId="1036"/>
        <pc:sldMkLst>
          <pc:docMk/>
          <pc:sldMk cId="3619454231" sldId="315"/>
        </pc:sldMkLst>
        <pc:spChg chg="mod">
          <ac:chgData name="#CHUA BING HONG#" userId="461ec5b6-ea7c-400b-83d0-29cd857a69a7" providerId="ADAL" clId="{3BDDE04A-4101-4727-B6A8-771CE5912479}" dt="2022-09-29T22:18:57.350" v="1937" actId="20577"/>
          <ac:spMkLst>
            <pc:docMk/>
            <pc:sldMk cId="3619454231" sldId="315"/>
            <ac:spMk id="13" creationId="{FDE5F1B3-0751-1D98-013D-C95C8928D416}"/>
          </ac:spMkLst>
        </pc:spChg>
        <pc:picChg chg="mod">
          <ac:chgData name="#CHUA BING HONG#" userId="461ec5b6-ea7c-400b-83d0-29cd857a69a7" providerId="ADAL" clId="{3BDDE04A-4101-4727-B6A8-771CE5912479}" dt="2022-09-29T22:46:12.069" v="3118" actId="1036"/>
          <ac:picMkLst>
            <pc:docMk/>
            <pc:sldMk cId="3619454231" sldId="315"/>
            <ac:picMk id="3" creationId="{6142785C-7294-8870-7051-88F86F3A78DE}"/>
          </ac:picMkLst>
        </pc:picChg>
        <pc:picChg chg="add mod">
          <ac:chgData name="#CHUA BING HONG#" userId="461ec5b6-ea7c-400b-83d0-29cd857a69a7" providerId="ADAL" clId="{3BDDE04A-4101-4727-B6A8-771CE5912479}" dt="2022-09-29T22:19:34.612" v="1961" actId="1076"/>
          <ac:picMkLst>
            <pc:docMk/>
            <pc:sldMk cId="3619454231" sldId="315"/>
            <ac:picMk id="5" creationId="{4AC7506E-4252-CBFD-FCF4-4F8B16DCEFDD}"/>
          </ac:picMkLst>
        </pc:picChg>
        <pc:picChg chg="del">
          <ac:chgData name="#CHUA BING HONG#" userId="461ec5b6-ea7c-400b-83d0-29cd857a69a7" providerId="ADAL" clId="{3BDDE04A-4101-4727-B6A8-771CE5912479}" dt="2022-09-29T22:18:32.299" v="1929" actId="478"/>
          <ac:picMkLst>
            <pc:docMk/>
            <pc:sldMk cId="3619454231" sldId="315"/>
            <ac:picMk id="6" creationId="{3D4496BB-B1F6-8E1C-759C-079A080AD271}"/>
          </ac:picMkLst>
        </pc:picChg>
        <pc:picChg chg="add mod">
          <ac:chgData name="#CHUA BING HONG#" userId="461ec5b6-ea7c-400b-83d0-29cd857a69a7" providerId="ADAL" clId="{3BDDE04A-4101-4727-B6A8-771CE5912479}" dt="2022-09-29T22:19:43.067" v="1963" actId="1076"/>
          <ac:picMkLst>
            <pc:docMk/>
            <pc:sldMk cId="3619454231" sldId="315"/>
            <ac:picMk id="8" creationId="{AE032909-D315-8447-2109-6BCA11A65097}"/>
          </ac:picMkLst>
        </pc:picChg>
      </pc:sldChg>
      <pc:sldChg chg="addSp delSp modSp add mod">
        <pc:chgData name="#CHUA BING HONG#" userId="461ec5b6-ea7c-400b-83d0-29cd857a69a7" providerId="ADAL" clId="{3BDDE04A-4101-4727-B6A8-771CE5912479}" dt="2022-09-29T22:26:35.244" v="2299" actId="20577"/>
        <pc:sldMkLst>
          <pc:docMk/>
          <pc:sldMk cId="4126311983" sldId="316"/>
        </pc:sldMkLst>
        <pc:spChg chg="mod">
          <ac:chgData name="#CHUA BING HONG#" userId="461ec5b6-ea7c-400b-83d0-29cd857a69a7" providerId="ADAL" clId="{3BDDE04A-4101-4727-B6A8-771CE5912479}" dt="2022-09-29T22:26:35.244" v="2299" actId="20577"/>
          <ac:spMkLst>
            <pc:docMk/>
            <pc:sldMk cId="4126311983" sldId="316"/>
            <ac:spMk id="3" creationId="{E4B89154-3564-8016-C4CB-80AF57911506}"/>
          </ac:spMkLst>
        </pc:spChg>
        <pc:spChg chg="mod">
          <ac:chgData name="#CHUA BING HONG#" userId="461ec5b6-ea7c-400b-83d0-29cd857a69a7" providerId="ADAL" clId="{3BDDE04A-4101-4727-B6A8-771CE5912479}" dt="2022-09-29T22:25:13.191" v="2229" actId="20577"/>
          <ac:spMkLst>
            <pc:docMk/>
            <pc:sldMk cId="4126311983" sldId="316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3BDDE04A-4101-4727-B6A8-771CE5912479}" dt="2022-09-29T22:25:41.708" v="2236" actId="478"/>
          <ac:picMkLst>
            <pc:docMk/>
            <pc:sldMk cId="4126311983" sldId="316"/>
            <ac:picMk id="5" creationId="{70C4127C-C7EF-8AD4-5645-95C92118FC5B}"/>
          </ac:picMkLst>
        </pc:picChg>
        <pc:picChg chg="add mod">
          <ac:chgData name="#CHUA BING HONG#" userId="461ec5b6-ea7c-400b-83d0-29cd857a69a7" providerId="ADAL" clId="{3BDDE04A-4101-4727-B6A8-771CE5912479}" dt="2022-09-29T22:26:13.843" v="2251" actId="1076"/>
          <ac:picMkLst>
            <pc:docMk/>
            <pc:sldMk cId="4126311983" sldId="316"/>
            <ac:picMk id="7" creationId="{07329303-0EFF-0F63-D046-BA9B728F60D6}"/>
          </ac:picMkLst>
        </pc:picChg>
        <pc:picChg chg="add mod">
          <ac:chgData name="#CHUA BING HONG#" userId="461ec5b6-ea7c-400b-83d0-29cd857a69a7" providerId="ADAL" clId="{3BDDE04A-4101-4727-B6A8-771CE5912479}" dt="2022-09-29T22:26:13.843" v="2251" actId="1076"/>
          <ac:picMkLst>
            <pc:docMk/>
            <pc:sldMk cId="4126311983" sldId="316"/>
            <ac:picMk id="9" creationId="{0FAE1E58-5053-4F6A-6D8C-59ECCC0287D5}"/>
          </ac:picMkLst>
        </pc:picChg>
      </pc:sldChg>
      <pc:sldChg chg="modSp add mod">
        <pc:chgData name="#CHUA BING HONG#" userId="461ec5b6-ea7c-400b-83d0-29cd857a69a7" providerId="ADAL" clId="{3BDDE04A-4101-4727-B6A8-771CE5912479}" dt="2022-09-29T22:37:45.706" v="2903" actId="113"/>
        <pc:sldMkLst>
          <pc:docMk/>
          <pc:sldMk cId="79159675" sldId="317"/>
        </pc:sldMkLst>
        <pc:spChg chg="mod">
          <ac:chgData name="#CHUA BING HONG#" userId="461ec5b6-ea7c-400b-83d0-29cd857a69a7" providerId="ADAL" clId="{3BDDE04A-4101-4727-B6A8-771CE5912479}" dt="2022-09-29T22:37:45.706" v="2903" actId="113"/>
          <ac:spMkLst>
            <pc:docMk/>
            <pc:sldMk cId="79159675" sldId="317"/>
            <ac:spMk id="3" creationId="{E4B89154-3564-8016-C4CB-80AF57911506}"/>
          </ac:spMkLst>
        </pc:spChg>
      </pc:sldChg>
      <pc:sldChg chg="addSp delSp modSp add mod">
        <pc:chgData name="#CHUA BING HONG#" userId="461ec5b6-ea7c-400b-83d0-29cd857a69a7" providerId="ADAL" clId="{3BDDE04A-4101-4727-B6A8-771CE5912479}" dt="2022-09-29T22:46:23.187" v="3131" actId="20577"/>
        <pc:sldMkLst>
          <pc:docMk/>
          <pc:sldMk cId="786747906" sldId="318"/>
        </pc:sldMkLst>
        <pc:spChg chg="mod">
          <ac:chgData name="#CHUA BING HONG#" userId="461ec5b6-ea7c-400b-83d0-29cd857a69a7" providerId="ADAL" clId="{3BDDE04A-4101-4727-B6A8-771CE5912479}" dt="2022-09-29T22:46:23.187" v="3131" actId="20577"/>
          <ac:spMkLst>
            <pc:docMk/>
            <pc:sldMk cId="786747906" sldId="318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3BDDE04A-4101-4727-B6A8-771CE5912479}" dt="2022-09-29T22:27:52.625" v="2318" actId="1076"/>
          <ac:picMkLst>
            <pc:docMk/>
            <pc:sldMk cId="786747906" sldId="318"/>
            <ac:picMk id="5" creationId="{9149D328-35F6-0909-2572-8CE332585A70}"/>
          </ac:picMkLst>
        </pc:picChg>
        <pc:picChg chg="del">
          <ac:chgData name="#CHUA BING HONG#" userId="461ec5b6-ea7c-400b-83d0-29cd857a69a7" providerId="ADAL" clId="{3BDDE04A-4101-4727-B6A8-771CE5912479}" dt="2022-09-29T22:28:02.174" v="2320" actId="478"/>
          <ac:picMkLst>
            <pc:docMk/>
            <pc:sldMk cId="786747906" sldId="318"/>
            <ac:picMk id="7" creationId="{07329303-0EFF-0F63-D046-BA9B728F60D6}"/>
          </ac:picMkLst>
        </pc:picChg>
        <pc:picChg chg="add mod">
          <ac:chgData name="#CHUA BING HONG#" userId="461ec5b6-ea7c-400b-83d0-29cd857a69a7" providerId="ADAL" clId="{3BDDE04A-4101-4727-B6A8-771CE5912479}" dt="2022-09-29T22:27:47.517" v="2317" actId="14100"/>
          <ac:picMkLst>
            <pc:docMk/>
            <pc:sldMk cId="786747906" sldId="318"/>
            <ac:picMk id="8" creationId="{97323967-4A36-88B3-B9F3-8C77AD2F1D42}"/>
          </ac:picMkLst>
        </pc:picChg>
        <pc:picChg chg="del">
          <ac:chgData name="#CHUA BING HONG#" userId="461ec5b6-ea7c-400b-83d0-29cd857a69a7" providerId="ADAL" clId="{3BDDE04A-4101-4727-B6A8-771CE5912479}" dt="2022-09-29T22:27:59.624" v="2319" actId="478"/>
          <ac:picMkLst>
            <pc:docMk/>
            <pc:sldMk cId="786747906" sldId="318"/>
            <ac:picMk id="9" creationId="{0FAE1E58-5053-4F6A-6D8C-59ECCC0287D5}"/>
          </ac:picMkLst>
        </pc:picChg>
      </pc:sldChg>
      <pc:sldChg chg="addSp delSp modSp add mod">
        <pc:chgData name="#CHUA BING HONG#" userId="461ec5b6-ea7c-400b-83d0-29cd857a69a7" providerId="ADAL" clId="{3BDDE04A-4101-4727-B6A8-771CE5912479}" dt="2022-09-29T22:49:12.974" v="3220" actId="20577"/>
        <pc:sldMkLst>
          <pc:docMk/>
          <pc:sldMk cId="403833774" sldId="319"/>
        </pc:sldMkLst>
        <pc:spChg chg="mod">
          <ac:chgData name="#CHUA BING HONG#" userId="461ec5b6-ea7c-400b-83d0-29cd857a69a7" providerId="ADAL" clId="{3BDDE04A-4101-4727-B6A8-771CE5912479}" dt="2022-09-29T22:47:39.543" v="3216" actId="20577"/>
          <ac:spMkLst>
            <pc:docMk/>
            <pc:sldMk cId="403833774" sldId="319"/>
            <ac:spMk id="2" creationId="{8572320E-C18C-71A9-CA8A-C31A0AAB23A5}"/>
          </ac:spMkLst>
        </pc:spChg>
        <pc:spChg chg="mod">
          <ac:chgData name="#CHUA BING HONG#" userId="461ec5b6-ea7c-400b-83d0-29cd857a69a7" providerId="ADAL" clId="{3BDDE04A-4101-4727-B6A8-771CE5912479}" dt="2022-09-29T22:49:12.974" v="3220" actId="20577"/>
          <ac:spMkLst>
            <pc:docMk/>
            <pc:sldMk cId="403833774" sldId="319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3BDDE04A-4101-4727-B6A8-771CE5912479}" dt="2022-09-29T22:47:32.865" v="3207" actId="14100"/>
          <ac:picMkLst>
            <pc:docMk/>
            <pc:sldMk cId="403833774" sldId="319"/>
            <ac:picMk id="6" creationId="{B8CFE8EC-314C-5B2C-25D9-0DA81483D167}"/>
          </ac:picMkLst>
        </pc:picChg>
        <pc:picChg chg="del">
          <ac:chgData name="#CHUA BING HONG#" userId="461ec5b6-ea7c-400b-83d0-29cd857a69a7" providerId="ADAL" clId="{3BDDE04A-4101-4727-B6A8-771CE5912479}" dt="2022-09-29T22:46:58.965" v="3144" actId="478"/>
          <ac:picMkLst>
            <pc:docMk/>
            <pc:sldMk cId="403833774" sldId="319"/>
            <ac:picMk id="7" creationId="{55F0D65D-82D8-4C89-17FB-D9643DE4E750}"/>
          </ac:picMkLst>
        </pc:picChg>
      </pc:sldChg>
      <pc:sldChg chg="modSp add mod">
        <pc:chgData name="#CHUA BING HONG#" userId="461ec5b6-ea7c-400b-83d0-29cd857a69a7" providerId="ADAL" clId="{3BDDE04A-4101-4727-B6A8-771CE5912479}" dt="2022-09-29T22:53:52.275" v="3525" actId="6549"/>
        <pc:sldMkLst>
          <pc:docMk/>
          <pc:sldMk cId="804306369" sldId="320"/>
        </pc:sldMkLst>
        <pc:spChg chg="mod">
          <ac:chgData name="#CHUA BING HONG#" userId="461ec5b6-ea7c-400b-83d0-29cd857a69a7" providerId="ADAL" clId="{3BDDE04A-4101-4727-B6A8-771CE5912479}" dt="2022-09-29T22:53:52.275" v="3525" actId="6549"/>
          <ac:spMkLst>
            <pc:docMk/>
            <pc:sldMk cId="804306369" sldId="320"/>
            <ac:spMk id="3" creationId="{E4B89154-3564-8016-C4CB-80AF57911506}"/>
          </ac:spMkLst>
        </pc:spChg>
      </pc:sldChg>
      <pc:sldChg chg="modSp add mod">
        <pc:chgData name="#CHUA BING HONG#" userId="461ec5b6-ea7c-400b-83d0-29cd857a69a7" providerId="ADAL" clId="{3BDDE04A-4101-4727-B6A8-771CE5912479}" dt="2022-09-29T22:59:26.128" v="3711" actId="20577"/>
        <pc:sldMkLst>
          <pc:docMk/>
          <pc:sldMk cId="1274670589" sldId="321"/>
        </pc:sldMkLst>
        <pc:spChg chg="mod">
          <ac:chgData name="#CHUA BING HONG#" userId="461ec5b6-ea7c-400b-83d0-29cd857a69a7" providerId="ADAL" clId="{3BDDE04A-4101-4727-B6A8-771CE5912479}" dt="2022-09-29T22:59:26.128" v="3711" actId="20577"/>
          <ac:spMkLst>
            <pc:docMk/>
            <pc:sldMk cId="1274670589" sldId="321"/>
            <ac:spMk id="3" creationId="{E4B89154-3564-8016-C4CB-80AF57911506}"/>
          </ac:spMkLst>
        </pc:spChg>
        <pc:spChg chg="mod">
          <ac:chgData name="#CHUA BING HONG#" userId="461ec5b6-ea7c-400b-83d0-29cd857a69a7" providerId="ADAL" clId="{3BDDE04A-4101-4727-B6A8-771CE5912479}" dt="2022-09-29T22:59:13.267" v="3686" actId="20577"/>
          <ac:spMkLst>
            <pc:docMk/>
            <pc:sldMk cId="1274670589" sldId="321"/>
            <ac:spMk id="4" creationId="{EE7681D0-066A-95C4-145C-A4937BD0A75A}"/>
          </ac:spMkLst>
        </pc:spChg>
      </pc:sldChg>
    </pc:docChg>
  </pc:docChgLst>
  <pc:docChgLst>
    <pc:chgData name="#CHUA BING HONG#" userId="461ec5b6-ea7c-400b-83d0-29cd857a69a7" providerId="ADAL" clId="{9CF431A9-ACBC-4B2A-B6B7-D546208B687B}"/>
    <pc:docChg chg="undo custSel addSld delSld modSld sldOrd">
      <pc:chgData name="#CHUA BING HONG#" userId="461ec5b6-ea7c-400b-83d0-29cd857a69a7" providerId="ADAL" clId="{9CF431A9-ACBC-4B2A-B6B7-D546208B687B}" dt="2022-10-10T19:36:46.645" v="2307"/>
      <pc:docMkLst>
        <pc:docMk/>
      </pc:docMkLst>
      <pc:sldChg chg="del">
        <pc:chgData name="#CHUA BING HONG#" userId="461ec5b6-ea7c-400b-83d0-29cd857a69a7" providerId="ADAL" clId="{9CF431A9-ACBC-4B2A-B6B7-D546208B687B}" dt="2022-10-05T19:57:27.360" v="911" actId="47"/>
        <pc:sldMkLst>
          <pc:docMk/>
          <pc:sldMk cId="4257683151" sldId="289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3641150262" sldId="292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3737840193" sldId="293"/>
        </pc:sldMkLst>
      </pc:sldChg>
      <pc:sldChg chg="addSp delSp modSp mod">
        <pc:chgData name="#CHUA BING HONG#" userId="461ec5b6-ea7c-400b-83d0-29cd857a69a7" providerId="ADAL" clId="{9CF431A9-ACBC-4B2A-B6B7-D546208B687B}" dt="2022-10-05T21:37:18.825" v="1293" actId="27636"/>
        <pc:sldMkLst>
          <pc:docMk/>
          <pc:sldMk cId="3546121327" sldId="295"/>
        </pc:sldMkLst>
        <pc:spChg chg="mod">
          <ac:chgData name="#CHUA BING HONG#" userId="461ec5b6-ea7c-400b-83d0-29cd857a69a7" providerId="ADAL" clId="{9CF431A9-ACBC-4B2A-B6B7-D546208B687B}" dt="2022-10-05T21:37:18.825" v="1293" actId="27636"/>
          <ac:spMkLst>
            <pc:docMk/>
            <pc:sldMk cId="3546121327" sldId="295"/>
            <ac:spMk id="3" creationId="{E4B89154-3564-8016-C4CB-80AF57911506}"/>
          </ac:spMkLst>
        </pc:spChg>
        <pc:spChg chg="mod">
          <ac:chgData name="#CHUA BING HONG#" userId="461ec5b6-ea7c-400b-83d0-29cd857a69a7" providerId="ADAL" clId="{9CF431A9-ACBC-4B2A-B6B7-D546208B687B}" dt="2022-10-05T18:19:03.775" v="28" actId="20577"/>
          <ac:spMkLst>
            <pc:docMk/>
            <pc:sldMk cId="3546121327" sldId="295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9CF431A9-ACBC-4B2A-B6B7-D546208B687B}" dt="2022-10-05T21:37:17.370" v="1291" actId="478"/>
          <ac:spMkLst>
            <pc:docMk/>
            <pc:sldMk cId="3546121327" sldId="295"/>
            <ac:spMk id="8" creationId="{F373C256-96D9-CEC1-CDE7-2A33710DDD08}"/>
          </ac:spMkLst>
        </pc:spChg>
        <pc:graphicFrameChg chg="add del mod">
          <ac:chgData name="#CHUA BING HONG#" userId="461ec5b6-ea7c-400b-83d0-29cd857a69a7" providerId="ADAL" clId="{9CF431A9-ACBC-4B2A-B6B7-D546208B687B}" dt="2022-10-05T19:40:06.179" v="178"/>
          <ac:graphicFrameMkLst>
            <pc:docMk/>
            <pc:sldMk cId="3546121327" sldId="295"/>
            <ac:graphicFrameMk id="2" creationId="{E1204F5A-2EE5-CFF6-F3F4-33989883C787}"/>
          </ac:graphicFrameMkLst>
        </pc:graphicFrameChg>
        <pc:graphicFrameChg chg="del">
          <ac:chgData name="#CHUA BING HONG#" userId="461ec5b6-ea7c-400b-83d0-29cd857a69a7" providerId="ADAL" clId="{9CF431A9-ACBC-4B2A-B6B7-D546208B687B}" dt="2022-10-05T19:40:48.477" v="184" actId="478"/>
          <ac:graphicFrameMkLst>
            <pc:docMk/>
            <pc:sldMk cId="3546121327" sldId="295"/>
            <ac:graphicFrameMk id="5" creationId="{B1B780FD-A847-07CE-67FB-99B78BCD14CD}"/>
          </ac:graphicFrameMkLst>
        </pc:graphicFrameChg>
        <pc:graphicFrameChg chg="add mod modGraphic">
          <ac:chgData name="#CHUA BING HONG#" userId="461ec5b6-ea7c-400b-83d0-29cd857a69a7" providerId="ADAL" clId="{9CF431A9-ACBC-4B2A-B6B7-D546208B687B}" dt="2022-10-05T19:42:26.575" v="230" actId="1076"/>
          <ac:graphicFrameMkLst>
            <pc:docMk/>
            <pc:sldMk cId="3546121327" sldId="295"/>
            <ac:graphicFrameMk id="6" creationId="{8BBC8EC6-46BF-08A7-CAF6-9E03732B85CC}"/>
          </ac:graphicFrameMkLst>
        </pc:graphicFrameChg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2070247095" sldId="296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2857632358" sldId="300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2629720810" sldId="301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895875950" sldId="302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3955583132" sldId="303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3885514506" sldId="304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2160131156" sldId="305"/>
        </pc:sldMkLst>
      </pc:sldChg>
      <pc:sldChg chg="del">
        <pc:chgData name="#CHUA BING HONG#" userId="461ec5b6-ea7c-400b-83d0-29cd857a69a7" providerId="ADAL" clId="{9CF431A9-ACBC-4B2A-B6B7-D546208B687B}" dt="2022-10-05T19:57:31.249" v="912" actId="47"/>
        <pc:sldMkLst>
          <pc:docMk/>
          <pc:sldMk cId="1169915894" sldId="307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2804011226" sldId="309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4061285330" sldId="310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3085196638" sldId="311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1226184731" sldId="312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2337142594" sldId="313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2414956949" sldId="314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3619454231" sldId="315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4126311983" sldId="316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79159675" sldId="317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786747906" sldId="318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403833774" sldId="319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804306369" sldId="320"/>
        </pc:sldMkLst>
      </pc:sldChg>
      <pc:sldChg chg="del">
        <pc:chgData name="#CHUA BING HONG#" userId="461ec5b6-ea7c-400b-83d0-29cd857a69a7" providerId="ADAL" clId="{9CF431A9-ACBC-4B2A-B6B7-D546208B687B}" dt="2022-10-05T19:57:21.729" v="910" actId="47"/>
        <pc:sldMkLst>
          <pc:docMk/>
          <pc:sldMk cId="1274670589" sldId="321"/>
        </pc:sldMkLst>
      </pc:sldChg>
      <pc:sldChg chg="add del">
        <pc:chgData name="#CHUA BING HONG#" userId="461ec5b6-ea7c-400b-83d0-29cd857a69a7" providerId="ADAL" clId="{9CF431A9-ACBC-4B2A-B6B7-D546208B687B}" dt="2022-10-05T19:57:21.729" v="910" actId="47"/>
        <pc:sldMkLst>
          <pc:docMk/>
          <pc:sldMk cId="3702523182" sldId="322"/>
        </pc:sldMkLst>
      </pc:sldChg>
      <pc:sldChg chg="modSp add del mod">
        <pc:chgData name="#CHUA BING HONG#" userId="461ec5b6-ea7c-400b-83d0-29cd857a69a7" providerId="ADAL" clId="{9CF431A9-ACBC-4B2A-B6B7-D546208B687B}" dt="2022-10-05T19:57:21.729" v="910" actId="47"/>
        <pc:sldMkLst>
          <pc:docMk/>
          <pc:sldMk cId="1238630845" sldId="323"/>
        </pc:sldMkLst>
        <pc:spChg chg="mod">
          <ac:chgData name="#CHUA BING HONG#" userId="461ec5b6-ea7c-400b-83d0-29cd857a69a7" providerId="ADAL" clId="{9CF431A9-ACBC-4B2A-B6B7-D546208B687B}" dt="2022-10-05T19:49:02.925" v="433" actId="21"/>
          <ac:spMkLst>
            <pc:docMk/>
            <pc:sldMk cId="1238630845" sldId="323"/>
            <ac:spMk id="3" creationId="{E4B89154-3564-8016-C4CB-80AF57911506}"/>
          </ac:spMkLst>
        </pc:spChg>
      </pc:sldChg>
      <pc:sldChg chg="delSp modSp add mod ord">
        <pc:chgData name="#CHUA BING HONG#" userId="461ec5b6-ea7c-400b-83d0-29cd857a69a7" providerId="ADAL" clId="{9CF431A9-ACBC-4B2A-B6B7-D546208B687B}" dt="2022-10-05T21:42:34.579" v="1438" actId="20577"/>
        <pc:sldMkLst>
          <pc:docMk/>
          <pc:sldMk cId="801226576" sldId="324"/>
        </pc:sldMkLst>
        <pc:spChg chg="mod">
          <ac:chgData name="#CHUA BING HONG#" userId="461ec5b6-ea7c-400b-83d0-29cd857a69a7" providerId="ADAL" clId="{9CF431A9-ACBC-4B2A-B6B7-D546208B687B}" dt="2022-10-05T21:42:34.579" v="1438" actId="20577"/>
          <ac:spMkLst>
            <pc:docMk/>
            <pc:sldMk cId="801226576" sldId="324"/>
            <ac:spMk id="3" creationId="{E4B89154-3564-8016-C4CB-80AF57911506}"/>
          </ac:spMkLst>
        </pc:spChg>
        <pc:spChg chg="mod">
          <ac:chgData name="#CHUA BING HONG#" userId="461ec5b6-ea7c-400b-83d0-29cd857a69a7" providerId="ADAL" clId="{9CF431A9-ACBC-4B2A-B6B7-D546208B687B}" dt="2022-10-05T19:50:02.468" v="458" actId="20577"/>
          <ac:spMkLst>
            <pc:docMk/>
            <pc:sldMk cId="801226576" sldId="324"/>
            <ac:spMk id="4" creationId="{EE7681D0-066A-95C4-145C-A4937BD0A75A}"/>
          </ac:spMkLst>
        </pc:spChg>
        <pc:spChg chg="del">
          <ac:chgData name="#CHUA BING HONG#" userId="461ec5b6-ea7c-400b-83d0-29cd857a69a7" providerId="ADAL" clId="{9CF431A9-ACBC-4B2A-B6B7-D546208B687B}" dt="2022-10-05T19:50:06.126" v="459" actId="478"/>
          <ac:spMkLst>
            <pc:docMk/>
            <pc:sldMk cId="801226576" sldId="324"/>
            <ac:spMk id="8" creationId="{F373C256-96D9-CEC1-CDE7-2A33710DDD08}"/>
          </ac:spMkLst>
        </pc:spChg>
        <pc:graphicFrameChg chg="mod modGraphic">
          <ac:chgData name="#CHUA BING HONG#" userId="461ec5b6-ea7c-400b-83d0-29cd857a69a7" providerId="ADAL" clId="{9CF431A9-ACBC-4B2A-B6B7-D546208B687B}" dt="2022-10-05T19:58:56.822" v="998" actId="1076"/>
          <ac:graphicFrameMkLst>
            <pc:docMk/>
            <pc:sldMk cId="801226576" sldId="324"/>
            <ac:graphicFrameMk id="6" creationId="{8BBC8EC6-46BF-08A7-CAF6-9E03732B85CC}"/>
          </ac:graphicFrameMkLst>
        </pc:graphicFrameChg>
      </pc:sldChg>
      <pc:sldChg chg="delSp modSp add mod">
        <pc:chgData name="#CHUA BING HONG#" userId="461ec5b6-ea7c-400b-83d0-29cd857a69a7" providerId="ADAL" clId="{9CF431A9-ACBC-4B2A-B6B7-D546208B687B}" dt="2022-10-05T21:45:26.903" v="1953" actId="20577"/>
        <pc:sldMkLst>
          <pc:docMk/>
          <pc:sldMk cId="3206837914" sldId="325"/>
        </pc:sldMkLst>
        <pc:spChg chg="mod">
          <ac:chgData name="#CHUA BING HONG#" userId="461ec5b6-ea7c-400b-83d0-29cd857a69a7" providerId="ADAL" clId="{9CF431A9-ACBC-4B2A-B6B7-D546208B687B}" dt="2022-10-05T21:45:26.903" v="1953" actId="20577"/>
          <ac:spMkLst>
            <pc:docMk/>
            <pc:sldMk cId="3206837914" sldId="325"/>
            <ac:spMk id="3" creationId="{E4B89154-3564-8016-C4CB-80AF57911506}"/>
          </ac:spMkLst>
        </pc:spChg>
        <pc:spChg chg="mod">
          <ac:chgData name="#CHUA BING HONG#" userId="461ec5b6-ea7c-400b-83d0-29cd857a69a7" providerId="ADAL" clId="{9CF431A9-ACBC-4B2A-B6B7-D546208B687B}" dt="2022-10-05T19:55:57.917" v="668" actId="20577"/>
          <ac:spMkLst>
            <pc:docMk/>
            <pc:sldMk cId="3206837914" sldId="325"/>
            <ac:spMk id="4" creationId="{EE7681D0-066A-95C4-145C-A4937BD0A75A}"/>
          </ac:spMkLst>
        </pc:spChg>
        <pc:spChg chg="del">
          <ac:chgData name="#CHUA BING HONG#" userId="461ec5b6-ea7c-400b-83d0-29cd857a69a7" providerId="ADAL" clId="{9CF431A9-ACBC-4B2A-B6B7-D546208B687B}" dt="2022-10-05T19:56:02.010" v="670" actId="478"/>
          <ac:spMkLst>
            <pc:docMk/>
            <pc:sldMk cId="3206837914" sldId="325"/>
            <ac:spMk id="8" creationId="{F373C256-96D9-CEC1-CDE7-2A33710DDD08}"/>
          </ac:spMkLst>
        </pc:spChg>
        <pc:graphicFrameChg chg="del">
          <ac:chgData name="#CHUA BING HONG#" userId="461ec5b6-ea7c-400b-83d0-29cd857a69a7" providerId="ADAL" clId="{9CF431A9-ACBC-4B2A-B6B7-D546208B687B}" dt="2022-10-05T19:55:59.911" v="669" actId="478"/>
          <ac:graphicFrameMkLst>
            <pc:docMk/>
            <pc:sldMk cId="3206837914" sldId="325"/>
            <ac:graphicFrameMk id="6" creationId="{8BBC8EC6-46BF-08A7-CAF6-9E03732B85CC}"/>
          </ac:graphicFrameMkLst>
        </pc:graphicFrameChg>
      </pc:sldChg>
      <pc:sldChg chg="modSp add mod">
        <pc:chgData name="#CHUA BING HONG#" userId="461ec5b6-ea7c-400b-83d0-29cd857a69a7" providerId="ADAL" clId="{9CF431A9-ACBC-4B2A-B6B7-D546208B687B}" dt="2022-10-10T19:23:51.955" v="2272" actId="20577"/>
        <pc:sldMkLst>
          <pc:docMk/>
          <pc:sldMk cId="1206130351" sldId="326"/>
        </pc:sldMkLst>
        <pc:spChg chg="mod">
          <ac:chgData name="#CHUA BING HONG#" userId="461ec5b6-ea7c-400b-83d0-29cd857a69a7" providerId="ADAL" clId="{9CF431A9-ACBC-4B2A-B6B7-D546208B687B}" dt="2022-10-10T19:23:51.955" v="2272" actId="20577"/>
          <ac:spMkLst>
            <pc:docMk/>
            <pc:sldMk cId="1206130351" sldId="326"/>
            <ac:spMk id="3" creationId="{E4B89154-3564-8016-C4CB-80AF57911506}"/>
          </ac:spMkLst>
        </pc:spChg>
        <pc:spChg chg="mod">
          <ac:chgData name="#CHUA BING HONG#" userId="461ec5b6-ea7c-400b-83d0-29cd857a69a7" providerId="ADAL" clId="{9CF431A9-ACBC-4B2A-B6B7-D546208B687B}" dt="2022-10-05T19:57:47.063" v="935" actId="20577"/>
          <ac:spMkLst>
            <pc:docMk/>
            <pc:sldMk cId="1206130351" sldId="326"/>
            <ac:spMk id="4" creationId="{EE7681D0-066A-95C4-145C-A4937BD0A75A}"/>
          </ac:spMkLst>
        </pc:spChg>
      </pc:sldChg>
      <pc:sldChg chg="modSp add mod">
        <pc:chgData name="#CHUA BING HONG#" userId="461ec5b6-ea7c-400b-83d0-29cd857a69a7" providerId="ADAL" clId="{9CF431A9-ACBC-4B2A-B6B7-D546208B687B}" dt="2022-10-10T19:36:14.285" v="2306" actId="13926"/>
        <pc:sldMkLst>
          <pc:docMk/>
          <pc:sldMk cId="1827910503" sldId="327"/>
        </pc:sldMkLst>
        <pc:spChg chg="mod">
          <ac:chgData name="#CHUA BING HONG#" userId="461ec5b6-ea7c-400b-83d0-29cd857a69a7" providerId="ADAL" clId="{9CF431A9-ACBC-4B2A-B6B7-D546208B687B}" dt="2022-10-10T19:36:14.285" v="2306" actId="13926"/>
          <ac:spMkLst>
            <pc:docMk/>
            <pc:sldMk cId="1827910503" sldId="327"/>
            <ac:spMk id="3" creationId="{E4B89154-3564-8016-C4CB-80AF57911506}"/>
          </ac:spMkLst>
        </pc:spChg>
      </pc:sldChg>
      <pc:sldChg chg="modSp add del mod">
        <pc:chgData name="#CHUA BING HONG#" userId="461ec5b6-ea7c-400b-83d0-29cd857a69a7" providerId="ADAL" clId="{9CF431A9-ACBC-4B2A-B6B7-D546208B687B}" dt="2022-10-05T21:37:12.336" v="1290" actId="47"/>
        <pc:sldMkLst>
          <pc:docMk/>
          <pc:sldMk cId="3096527364" sldId="327"/>
        </pc:sldMkLst>
        <pc:spChg chg="mod">
          <ac:chgData name="#CHUA BING HONG#" userId="461ec5b6-ea7c-400b-83d0-29cd857a69a7" providerId="ADAL" clId="{9CF431A9-ACBC-4B2A-B6B7-D546208B687B}" dt="2022-10-05T21:37:00.182" v="1289" actId="20577"/>
          <ac:spMkLst>
            <pc:docMk/>
            <pc:sldMk cId="3096527364" sldId="327"/>
            <ac:spMk id="3" creationId="{E4B89154-3564-8016-C4CB-80AF57911506}"/>
          </ac:spMkLst>
        </pc:spChg>
      </pc:sldChg>
      <pc:sldChg chg="add">
        <pc:chgData name="#CHUA BING HONG#" userId="461ec5b6-ea7c-400b-83d0-29cd857a69a7" providerId="ADAL" clId="{9CF431A9-ACBC-4B2A-B6B7-D546208B687B}" dt="2022-10-10T19:36:46.645" v="2307"/>
        <pc:sldMkLst>
          <pc:docMk/>
          <pc:sldMk cId="2941745959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C28A3-7BF2-4F78-81BB-CEC6BC802A63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3D323-38CE-4824-B614-FB82EB98BE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98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377-A51E-9E4A-1519-3DDBD81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A15F-8575-9A57-4106-A87E7E76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F362-D75A-4E98-27F8-DB6234C0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DF8-B2F2-484E-8A2F-40E4E216A49F}" type="datetime1">
              <a:rPr lang="en-SG" smtClean="0"/>
              <a:t>10/10/2022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C4B9-6828-B5BD-01F7-181C2B9F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6B9C-144F-573F-8683-220B741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0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3FD-90DF-1F17-F2FD-ADFBCD6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F24B-D7B1-CB9C-7236-29F2DBE8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2737-552A-35E4-87B3-27525C1E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580B-49F5-4B7D-965D-AC02C57286B1}" type="datetime1">
              <a:rPr lang="en-SG" smtClean="0"/>
              <a:t>10/10/2022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520-7A1A-BA9C-77DD-66C944AA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98A1-057E-4EE0-BC61-D131B23C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2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38AD-2AEB-0E97-D00D-445EE269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1F5D5-F949-737E-8F93-FC283538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26E0-8BBB-B904-E4A7-65B4DF4E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2628-5944-4825-8006-48E5CC4966FB}" type="datetime1">
              <a:rPr lang="en-SG" smtClean="0"/>
              <a:t>10/10/2022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CD94-ED1C-CC43-B35D-2C70741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E204-7C95-3D55-E7AB-3BC7EEE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0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87F7-E3FC-A827-7422-C410331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0910-1738-D56B-D339-566F7CE1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CCA8-3578-7BCF-1B62-D4EFB7A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07-2300-4D2D-B090-1E833A6E3F5E}" type="datetime1">
              <a:rPr lang="en-SG" smtClean="0"/>
              <a:t>10/10/2022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C034-35B2-F31E-CAC8-1087A550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CB7D-A754-6A48-637D-BA327019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71BE-8276-37AA-07A9-7B6648EE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7ECA-440A-C5EC-96E7-15686CB5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3524-BF72-8B6E-59DF-92BE76F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4EB-9D35-45AE-875E-E7FEF0BFCC00}" type="datetime1">
              <a:rPr lang="en-SG" smtClean="0"/>
              <a:t>10/10/2022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61FF-96A2-B007-C427-0F82E392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BC99-5064-D7DF-3942-EE54E65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8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C4E6-D186-23B3-C01E-A102E41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60ED-EF6C-43C1-D9A8-D72BB678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D611-6D4C-8807-A061-EAE9B901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1680-7CA2-CF2F-AD07-7AC52B7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5850-5749-4E52-950E-2C6E00D6F612}" type="datetime1">
              <a:rPr lang="en-SG" smtClean="0"/>
              <a:t>10/10/2022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256B-E725-A079-CF7D-3E411FB1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93FB-9C2C-0260-AD75-91C870BC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8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880D-042A-C16B-D6F7-9EE210ED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F530-6DAA-18F6-728E-48789F5D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FC48-D3DB-9E7D-33EA-F8AF9160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55A8-DC9F-7128-6D5F-19F9ED8E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FE9F7-C49E-0E1A-1741-38916413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E5C17-FA63-07A7-7067-FA081A1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76B-4713-42FF-B7D1-1C62B060D226}" type="datetime1">
              <a:rPr lang="en-SG" smtClean="0"/>
              <a:t>10/10/2022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C966-850F-501B-1857-A9A7937D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2D2F-36AE-7292-B63A-AAB7A5A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3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B1B2-72DE-0FA2-4C84-1352C8A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A26AD-A27E-1549-440C-669BFE2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8992-2C41-4AE8-A2CD-C370A6891BC3}" type="datetime1">
              <a:rPr lang="en-SG" smtClean="0"/>
              <a:t>10/10/2022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6615E-9F9E-9AE4-DB25-B840F4B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A7F9-EB02-613B-CB87-220260B2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0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0B609-8995-5B1C-1A3B-8A89C39F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D42D-C6F2-4F15-A8FE-D30CCCB6EC30}" type="datetime1">
              <a:rPr lang="en-SG" smtClean="0"/>
              <a:t>10/10/2022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D069C-A446-36CA-A647-2BDAFA0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8B3FA-24E0-A069-4C71-9AEE24CA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5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559-0395-1E36-1B11-C0E4B0E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EA4-8E30-F159-6816-4E38013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EE93-E015-9938-5692-1842B687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6696-6CAE-3A0E-ECCC-6E63891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4E3F-D146-45F4-B586-4A509E1424B2}" type="datetime1">
              <a:rPr lang="en-SG" smtClean="0"/>
              <a:t>10/10/2022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80AD-AE02-23F2-5539-C37F02C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7C2B-885B-2F64-165A-F6AFC8E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B7D0-F29D-17B8-50BD-F605064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471D8-4CC7-EA96-3CE5-D0D9208D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FADD-2C95-FFBB-9AC6-FD1CD47E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F771-BCF1-761F-D4B9-0D1CB838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D91-30B4-4AF7-A35D-4EE233C7071D}" type="datetime1">
              <a:rPr lang="en-SG" smtClean="0"/>
              <a:t>10/10/2022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2826-3DA7-5BB2-7718-6D9A577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E45B-D4A4-6CF4-2FBB-0E8AD3F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5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E8C3-F448-771F-D291-2A1698C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C582-F9AA-9916-6807-123E879C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6474-191C-A86B-8431-367AD4587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44E9-B35A-4C32-A391-5205A6FFF6A6}" type="datetime1">
              <a:rPr lang="en-SG" smtClean="0"/>
              <a:t>10/10/2022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C3A-DAED-8CDE-974A-B65932AE3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1849-7A3F-E5A4-0A85-6217EA3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3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New bottle</a:t>
            </a:r>
          </a:p>
          <a:p>
            <a:r>
              <a:rPr lang="en-SG" dirty="0"/>
              <a:t>Temporal variation of the 1 ml</a:t>
            </a:r>
            <a:br>
              <a:rPr lang="en-SG" dirty="0"/>
            </a:br>
            <a:r>
              <a:rPr lang="en-SG" dirty="0"/>
              <a:t>measurement</a:t>
            </a:r>
          </a:p>
          <a:p>
            <a:r>
              <a:rPr lang="en-SG" dirty="0"/>
              <a:t>Volumetric variation: 5 ml measurement,</a:t>
            </a:r>
            <a:br>
              <a:rPr lang="en-SG" dirty="0"/>
            </a:br>
            <a:r>
              <a:rPr lang="en-SG" dirty="0"/>
              <a:t>higher density</a:t>
            </a:r>
          </a:p>
          <a:p>
            <a:r>
              <a:rPr lang="en-SG" dirty="0"/>
              <a:t>Possible reasons for variation</a:t>
            </a:r>
          </a:p>
          <a:p>
            <a:pPr lvl="1"/>
            <a:r>
              <a:rPr lang="en-SG" dirty="0"/>
              <a:t>Volatile loss</a:t>
            </a:r>
          </a:p>
          <a:p>
            <a:pPr lvl="1"/>
            <a:r>
              <a:rPr lang="en-SG" dirty="0"/>
              <a:t>Temperature (?)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Density Measurements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BC8EC6-46BF-08A7-CAF6-9E03732B8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79667"/>
              </p:ext>
            </p:extLst>
          </p:nvPr>
        </p:nvGraphicFramePr>
        <p:xfrm>
          <a:off x="7519240" y="2035046"/>
          <a:ext cx="4337732" cy="2270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4433">
                  <a:extLst>
                    <a:ext uri="{9D8B030D-6E8A-4147-A177-3AD203B41FA5}">
                      <a16:colId xmlns:a16="http://schemas.microsoft.com/office/drawing/2014/main" val="2240297392"/>
                    </a:ext>
                  </a:extLst>
                </a:gridCol>
                <a:gridCol w="1084433">
                  <a:extLst>
                    <a:ext uri="{9D8B030D-6E8A-4147-A177-3AD203B41FA5}">
                      <a16:colId xmlns:a16="http://schemas.microsoft.com/office/drawing/2014/main" val="1883605497"/>
                    </a:ext>
                  </a:extLst>
                </a:gridCol>
                <a:gridCol w="1084433">
                  <a:extLst>
                    <a:ext uri="{9D8B030D-6E8A-4147-A177-3AD203B41FA5}">
                      <a16:colId xmlns:a16="http://schemas.microsoft.com/office/drawing/2014/main" val="1599736833"/>
                    </a:ext>
                  </a:extLst>
                </a:gridCol>
                <a:gridCol w="1084433">
                  <a:extLst>
                    <a:ext uri="{9D8B030D-6E8A-4147-A177-3AD203B41FA5}">
                      <a16:colId xmlns:a16="http://schemas.microsoft.com/office/drawing/2014/main" val="3461958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Mass (g)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Density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384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 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ml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2598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 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ml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1761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 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ml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157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 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ml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7917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 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ml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0122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 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 ml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340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 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ml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4894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22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b="1" dirty="0"/>
              <a:t>Aim: Quantify errors in solution preparation process</a:t>
            </a:r>
          </a:p>
          <a:p>
            <a:r>
              <a:rPr lang="en-SG" dirty="0"/>
              <a:t>Using 0.712 ml NH</a:t>
            </a:r>
            <a:r>
              <a:rPr lang="en-SG" baseline="-25000" dirty="0"/>
              <a:t>4</a:t>
            </a:r>
            <a:r>
              <a:rPr lang="en-SG" dirty="0"/>
              <a:t>OH (26.9 </a:t>
            </a:r>
            <a:r>
              <a:rPr lang="en-SG" dirty="0" err="1"/>
              <a:t>wt</a:t>
            </a:r>
            <a:r>
              <a:rPr lang="en-SG" dirty="0"/>
              <a:t>%, 0.7092 g/ml)</a:t>
            </a:r>
            <a:br>
              <a:rPr lang="en-SG" dirty="0"/>
            </a:br>
            <a:r>
              <a:rPr lang="en-SG" dirty="0"/>
              <a:t>4.288 mL H</a:t>
            </a:r>
            <a:r>
              <a:rPr lang="en-SG" baseline="-25000" dirty="0"/>
              <a:t>2</a:t>
            </a:r>
            <a:r>
              <a:rPr lang="en-SG" dirty="0"/>
              <a:t>O, for 2.84 </a:t>
            </a:r>
            <a:r>
              <a:rPr lang="en-SG" dirty="0" err="1"/>
              <a:t>wt</a:t>
            </a:r>
            <a:r>
              <a:rPr lang="en-SG" dirty="0"/>
              <a:t>%</a:t>
            </a:r>
          </a:p>
          <a:p>
            <a:endParaRPr lang="en-SG" dirty="0"/>
          </a:p>
          <a:p>
            <a:r>
              <a:rPr lang="en-SG" dirty="0"/>
              <a:t>Mean = 4.7648 g</a:t>
            </a:r>
          </a:p>
          <a:p>
            <a:r>
              <a:rPr lang="en-SG" dirty="0"/>
              <a:t>SD = 0.0137 g</a:t>
            </a:r>
          </a:p>
          <a:p>
            <a:r>
              <a:rPr lang="en-SG" dirty="0"/>
              <a:t>Range = 0.0436 g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Repeat Mass Measurements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BC8EC6-46BF-08A7-CAF6-9E03732B8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98137"/>
              </p:ext>
            </p:extLst>
          </p:nvPr>
        </p:nvGraphicFramePr>
        <p:xfrm>
          <a:off x="8743478" y="2839236"/>
          <a:ext cx="1510198" cy="312229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0198">
                  <a:extLst>
                    <a:ext uri="{9D8B030D-6E8A-4147-A177-3AD203B41FA5}">
                      <a16:colId xmlns:a16="http://schemas.microsoft.com/office/drawing/2014/main" val="15997368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Mass (g)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384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4.7913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1761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4.7610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157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4.7589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7917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4.7480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0122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4.7548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340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4.7477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4894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4.7644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6062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4.7722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0534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4.7735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262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4.7761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525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12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Use calibrated masses</a:t>
            </a:r>
          </a:p>
          <a:p>
            <a:r>
              <a:rPr lang="en-SG" dirty="0"/>
              <a:t>Change pipette tips for every single time we pipette</a:t>
            </a:r>
          </a:p>
          <a:p>
            <a:pPr lvl="1"/>
            <a:r>
              <a:rPr lang="en-SG" dirty="0"/>
              <a:t>Account for manufacturing variation in pipette tips</a:t>
            </a:r>
          </a:p>
          <a:p>
            <a:pPr lvl="1"/>
            <a:r>
              <a:rPr lang="en-SG" dirty="0"/>
              <a:t>Find a pipette tip box</a:t>
            </a:r>
          </a:p>
          <a:p>
            <a:r>
              <a:rPr lang="en-SG" dirty="0"/>
              <a:t>10x (?) of same volume ratio, but at 1 ml</a:t>
            </a:r>
          </a:p>
          <a:p>
            <a:pPr lvl="1"/>
            <a:r>
              <a:rPr lang="en-SG" dirty="0"/>
              <a:t>Determine if larger volume result in higher mass readouts</a:t>
            </a:r>
          </a:p>
          <a:p>
            <a:pPr lvl="1"/>
            <a:r>
              <a:rPr lang="en-SG" dirty="0"/>
              <a:t>If time permits, do for 2.5 ml (or 3 ml)</a:t>
            </a:r>
          </a:p>
          <a:p>
            <a:pPr lvl="1"/>
            <a:endParaRPr lang="en-SG" dirty="0"/>
          </a:p>
          <a:p>
            <a:r>
              <a:rPr lang="en-SG" dirty="0"/>
              <a:t>Do preparation in a glovebox instead of a </a:t>
            </a:r>
            <a:r>
              <a:rPr lang="en-SG" dirty="0" err="1"/>
              <a:t>fumehood</a:t>
            </a:r>
            <a:endParaRPr lang="en-SG" dirty="0"/>
          </a:p>
          <a:p>
            <a:pPr lvl="1"/>
            <a:r>
              <a:rPr lang="en-SG" dirty="0"/>
              <a:t>To check if there are unaccounted for reactions </a:t>
            </a:r>
            <a:r>
              <a:rPr lang="en-SG"/>
              <a:t>occurring with air</a:t>
            </a:r>
            <a:endParaRPr lang="en-SG" dirty="0"/>
          </a:p>
          <a:p>
            <a:pPr lvl="1"/>
            <a:r>
              <a:rPr lang="en-SG" dirty="0"/>
              <a:t>183-213</a:t>
            </a:r>
          </a:p>
          <a:p>
            <a:pPr lvl="1"/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Further Mass Measurements</a:t>
            </a:r>
          </a:p>
        </p:txBody>
      </p:sp>
    </p:spTree>
    <p:extLst>
      <p:ext uri="{BB962C8B-B14F-4D97-AF65-F5344CB8AC3E}">
        <p14:creationId xmlns:p14="http://schemas.microsoft.com/office/powerpoint/2010/main" val="320683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Magma Oceans</a:t>
            </a:r>
          </a:p>
          <a:p>
            <a:r>
              <a:rPr lang="en-SG" dirty="0"/>
              <a:t>Planetary Formation &amp; Evolution</a:t>
            </a:r>
          </a:p>
          <a:p>
            <a:endParaRPr lang="en-SG" dirty="0"/>
          </a:p>
          <a:p>
            <a:r>
              <a:rPr lang="en-SG" dirty="0"/>
              <a:t>Yasuhiro Hasegawa</a:t>
            </a:r>
          </a:p>
          <a:p>
            <a:pPr lvl="1"/>
            <a:r>
              <a:rPr lang="en-SG" dirty="0"/>
              <a:t>Planetary and disk formation</a:t>
            </a:r>
          </a:p>
          <a:p>
            <a:r>
              <a:rPr lang="en-SG" dirty="0" err="1"/>
              <a:t>Raissa</a:t>
            </a:r>
            <a:r>
              <a:rPr lang="en-SG" dirty="0"/>
              <a:t> Estrela</a:t>
            </a:r>
          </a:p>
          <a:p>
            <a:pPr lvl="1"/>
            <a:r>
              <a:rPr lang="en-SG" dirty="0"/>
              <a:t>Stellar activity effect on planet</a:t>
            </a:r>
          </a:p>
          <a:p>
            <a:pPr lvl="1"/>
            <a:r>
              <a:rPr lang="en-SG" dirty="0"/>
              <a:t>Observational atmospheric characterization of exoplanets, focus on aerosols</a:t>
            </a:r>
          </a:p>
          <a:p>
            <a:pPr lvl="1"/>
            <a:r>
              <a:rPr lang="en-SG" dirty="0"/>
              <a:t>Evolution of atmospheric envelope of SE and SN</a:t>
            </a:r>
          </a:p>
          <a:p>
            <a:r>
              <a:rPr lang="en-SG" dirty="0" err="1"/>
              <a:t>Renyu</a:t>
            </a:r>
            <a:r>
              <a:rPr lang="en-SG" dirty="0"/>
              <a:t> Hu</a:t>
            </a:r>
          </a:p>
          <a:p>
            <a:pPr lvl="1"/>
            <a:r>
              <a:rPr lang="en-SG" dirty="0"/>
              <a:t>Evolution of planetary atmospheres, stable isotope geochemistry</a:t>
            </a:r>
          </a:p>
          <a:p>
            <a:pPr lvl="1"/>
            <a:r>
              <a:rPr lang="en-SG" dirty="0"/>
              <a:t>Atmospheres</a:t>
            </a:r>
          </a:p>
          <a:p>
            <a:endParaRPr lang="en-SG" dirty="0"/>
          </a:p>
          <a:p>
            <a:r>
              <a:rPr lang="en-SG" dirty="0"/>
              <a:t>Sarah Seager</a:t>
            </a:r>
          </a:p>
          <a:p>
            <a:r>
              <a:rPr lang="en-SG" dirty="0"/>
              <a:t>Lindy-Elkins </a:t>
            </a:r>
            <a:r>
              <a:rPr lang="en-SG" dirty="0" err="1"/>
              <a:t>Tanton</a:t>
            </a:r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Anyone in JPL works on</a:t>
            </a:r>
          </a:p>
        </p:txBody>
      </p:sp>
    </p:spTree>
    <p:extLst>
      <p:ext uri="{BB962C8B-B14F-4D97-AF65-F5344CB8AC3E}">
        <p14:creationId xmlns:p14="http://schemas.microsoft.com/office/powerpoint/2010/main" val="120613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Yasuhiro Hasegawa</a:t>
            </a:r>
          </a:p>
          <a:p>
            <a:pPr lvl="1"/>
            <a:r>
              <a:rPr lang="en-SG" dirty="0"/>
              <a:t>Planetary and disk formation</a:t>
            </a:r>
          </a:p>
          <a:p>
            <a:r>
              <a:rPr lang="en-SG" dirty="0" err="1"/>
              <a:t>Raissa</a:t>
            </a:r>
            <a:r>
              <a:rPr lang="en-SG" dirty="0"/>
              <a:t> Estrela</a:t>
            </a:r>
          </a:p>
          <a:p>
            <a:pPr lvl="1"/>
            <a:r>
              <a:rPr lang="en-SG" dirty="0"/>
              <a:t>Stellar activity effect on planet</a:t>
            </a:r>
          </a:p>
          <a:p>
            <a:pPr lvl="1"/>
            <a:r>
              <a:rPr lang="en-SG" dirty="0">
                <a:highlight>
                  <a:srgbClr val="FFFF00"/>
                </a:highlight>
              </a:rPr>
              <a:t>Observational atmospheric characterization of exoplanets, focus on aerosols</a:t>
            </a:r>
          </a:p>
          <a:p>
            <a:pPr lvl="1"/>
            <a:r>
              <a:rPr lang="en-SG" dirty="0"/>
              <a:t>Evolution of atmospheric envelope of SE and SN</a:t>
            </a:r>
          </a:p>
          <a:p>
            <a:r>
              <a:rPr lang="en-SG" dirty="0" err="1"/>
              <a:t>Renyu</a:t>
            </a:r>
            <a:r>
              <a:rPr lang="en-SG" dirty="0"/>
              <a:t> Hu</a:t>
            </a:r>
          </a:p>
          <a:p>
            <a:pPr lvl="1"/>
            <a:r>
              <a:rPr lang="en-SG" dirty="0">
                <a:highlight>
                  <a:srgbClr val="FFFF00"/>
                </a:highlight>
              </a:rPr>
              <a:t>Evolution of planetary atmospheres</a:t>
            </a:r>
            <a:r>
              <a:rPr lang="en-SG" dirty="0"/>
              <a:t>, stable isotope geochemistry</a:t>
            </a:r>
          </a:p>
          <a:p>
            <a:pPr lvl="1"/>
            <a:r>
              <a:rPr lang="en-SG" dirty="0"/>
              <a:t>Atmospheres</a:t>
            </a:r>
          </a:p>
          <a:p>
            <a:pPr marL="0" indent="0">
              <a:buNone/>
            </a:pPr>
            <a:br>
              <a:rPr lang="en-SG" dirty="0"/>
            </a:br>
            <a:r>
              <a:rPr lang="en-SG" dirty="0"/>
              <a:t>Will be emailing:</a:t>
            </a:r>
          </a:p>
          <a:p>
            <a:r>
              <a:rPr lang="en-SG" dirty="0"/>
              <a:t>Sarah Seager</a:t>
            </a:r>
          </a:p>
          <a:p>
            <a:endParaRPr lang="en-SG" dirty="0"/>
          </a:p>
          <a:p>
            <a:r>
              <a:rPr lang="en-SG" dirty="0"/>
              <a:t>Lindy-Elkins </a:t>
            </a:r>
            <a:r>
              <a:rPr lang="en-SG" dirty="0" err="1"/>
              <a:t>Tanton</a:t>
            </a:r>
            <a:r>
              <a:rPr lang="en-SG" dirty="0"/>
              <a:t> (?)</a:t>
            </a:r>
          </a:p>
          <a:p>
            <a:pPr marL="457200" lvl="1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Anyone in JPL works on</a:t>
            </a:r>
          </a:p>
        </p:txBody>
      </p:sp>
    </p:spTree>
    <p:extLst>
      <p:ext uri="{BB962C8B-B14F-4D97-AF65-F5344CB8AC3E}">
        <p14:creationId xmlns:p14="http://schemas.microsoft.com/office/powerpoint/2010/main" val="182791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Yasuhiro Hasegawa</a:t>
            </a:r>
          </a:p>
          <a:p>
            <a:pPr lvl="1"/>
            <a:r>
              <a:rPr lang="en-SG" dirty="0"/>
              <a:t>Planetary and disk formation</a:t>
            </a:r>
          </a:p>
          <a:p>
            <a:r>
              <a:rPr lang="en-SG" dirty="0" err="1"/>
              <a:t>Raissa</a:t>
            </a:r>
            <a:r>
              <a:rPr lang="en-SG" dirty="0"/>
              <a:t> Estrela</a:t>
            </a:r>
          </a:p>
          <a:p>
            <a:pPr lvl="1"/>
            <a:r>
              <a:rPr lang="en-SG" dirty="0"/>
              <a:t>Stellar activity effect on planet</a:t>
            </a:r>
          </a:p>
          <a:p>
            <a:pPr lvl="1"/>
            <a:r>
              <a:rPr lang="en-SG" dirty="0">
                <a:highlight>
                  <a:srgbClr val="FFFF00"/>
                </a:highlight>
              </a:rPr>
              <a:t>Observational atmospheric characterization of exoplanets, focus on aerosols</a:t>
            </a:r>
          </a:p>
          <a:p>
            <a:pPr lvl="1"/>
            <a:r>
              <a:rPr lang="en-SG" dirty="0"/>
              <a:t>Evolution of atmospheric envelope of SE and SN</a:t>
            </a:r>
          </a:p>
          <a:p>
            <a:r>
              <a:rPr lang="en-SG" dirty="0" err="1"/>
              <a:t>Renyu</a:t>
            </a:r>
            <a:r>
              <a:rPr lang="en-SG" dirty="0"/>
              <a:t> Hu</a:t>
            </a:r>
          </a:p>
          <a:p>
            <a:pPr lvl="1"/>
            <a:r>
              <a:rPr lang="en-SG" dirty="0">
                <a:highlight>
                  <a:srgbClr val="FFFF00"/>
                </a:highlight>
              </a:rPr>
              <a:t>Evolution of planetary atmospheres</a:t>
            </a:r>
            <a:r>
              <a:rPr lang="en-SG" dirty="0"/>
              <a:t>, stable isotope geochemistry</a:t>
            </a:r>
          </a:p>
          <a:p>
            <a:pPr lvl="1"/>
            <a:r>
              <a:rPr lang="en-SG" dirty="0"/>
              <a:t>Atmospheres</a:t>
            </a:r>
          </a:p>
          <a:p>
            <a:pPr marL="0" indent="0">
              <a:buNone/>
            </a:pPr>
            <a:br>
              <a:rPr lang="en-SG" dirty="0"/>
            </a:br>
            <a:r>
              <a:rPr lang="en-SG" dirty="0"/>
              <a:t>Will be emailing:</a:t>
            </a:r>
          </a:p>
          <a:p>
            <a:r>
              <a:rPr lang="en-SG" dirty="0"/>
              <a:t>Sarah Seager</a:t>
            </a:r>
          </a:p>
          <a:p>
            <a:endParaRPr lang="en-SG" dirty="0"/>
          </a:p>
          <a:p>
            <a:r>
              <a:rPr lang="en-SG" dirty="0"/>
              <a:t>Lindy-Elkins </a:t>
            </a:r>
            <a:r>
              <a:rPr lang="en-SG" dirty="0" err="1"/>
              <a:t>Tanton</a:t>
            </a:r>
            <a:r>
              <a:rPr lang="en-SG" dirty="0"/>
              <a:t> (?)</a:t>
            </a:r>
          </a:p>
          <a:p>
            <a:pPr marL="457200" lvl="1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Anyone in JPL works on</a:t>
            </a:r>
          </a:p>
        </p:txBody>
      </p:sp>
    </p:spTree>
    <p:extLst>
      <p:ext uri="{BB962C8B-B14F-4D97-AF65-F5344CB8AC3E}">
        <p14:creationId xmlns:p14="http://schemas.microsoft.com/office/powerpoint/2010/main" val="294174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388</Words>
  <Application>Microsoft Office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Hong</dc:creator>
  <cp:lastModifiedBy>#CHUA BING HONG#</cp:lastModifiedBy>
  <cp:revision>8</cp:revision>
  <dcterms:created xsi:type="dcterms:W3CDTF">2022-07-21T22:48:27Z</dcterms:created>
  <dcterms:modified xsi:type="dcterms:W3CDTF">2022-10-10T19:36:49Z</dcterms:modified>
</cp:coreProperties>
</file>