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9" r:id="rId2"/>
    <p:sldId id="345" r:id="rId3"/>
    <p:sldId id="346" r:id="rId4"/>
    <p:sldId id="347" r:id="rId5"/>
    <p:sldId id="348" r:id="rId6"/>
    <p:sldId id="349" r:id="rId7"/>
    <p:sldId id="324" r:id="rId8"/>
    <p:sldId id="354" r:id="rId9"/>
    <p:sldId id="350" r:id="rId10"/>
    <p:sldId id="351" r:id="rId11"/>
    <p:sldId id="352" r:id="rId12"/>
    <p:sldId id="353" r:id="rId13"/>
    <p:sldId id="355" r:id="rId14"/>
    <p:sldId id="336" r:id="rId15"/>
    <p:sldId id="356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BB757-E5FB-4405-9769-7D1B5D9F86F1}" v="45" dt="2022-10-27T22:55:44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UA BING HONG#" userId="461ec5b6-ea7c-400b-83d0-29cd857a69a7" providerId="ADAL" clId="{515C4D79-0D93-4C87-88CE-F9AA87C6DD21}"/>
    <pc:docChg chg="custSel modSld">
      <pc:chgData name="#CHUA BING HONG#" userId="461ec5b6-ea7c-400b-83d0-29cd857a69a7" providerId="ADAL" clId="{515C4D79-0D93-4C87-88CE-F9AA87C6DD21}" dt="2022-10-12T21:36:48.862" v="5" actId="14100"/>
      <pc:docMkLst>
        <pc:docMk/>
      </pc:docMkLst>
      <pc:sldChg chg="addSp delSp modSp mod">
        <pc:chgData name="#CHUA BING HONG#" userId="461ec5b6-ea7c-400b-83d0-29cd857a69a7" providerId="ADAL" clId="{515C4D79-0D93-4C87-88CE-F9AA87C6DD21}" dt="2022-10-12T21:36:48.862" v="5" actId="14100"/>
        <pc:sldMkLst>
          <pc:docMk/>
          <pc:sldMk cId="134358395" sldId="341"/>
        </pc:sldMkLst>
        <pc:picChg chg="del mod">
          <ac:chgData name="#CHUA BING HONG#" userId="461ec5b6-ea7c-400b-83d0-29cd857a69a7" providerId="ADAL" clId="{515C4D79-0D93-4C87-88CE-F9AA87C6DD21}" dt="2022-10-12T21:36:44.611" v="3" actId="478"/>
          <ac:picMkLst>
            <pc:docMk/>
            <pc:sldMk cId="134358395" sldId="341"/>
            <ac:picMk id="5" creationId="{AC2127BC-4113-9EC5-AAF6-496DD1A23138}"/>
          </ac:picMkLst>
        </pc:picChg>
        <pc:picChg chg="add mod">
          <ac:chgData name="#CHUA BING HONG#" userId="461ec5b6-ea7c-400b-83d0-29cd857a69a7" providerId="ADAL" clId="{515C4D79-0D93-4C87-88CE-F9AA87C6DD21}" dt="2022-10-12T21:36:48.862" v="5" actId="14100"/>
          <ac:picMkLst>
            <pc:docMk/>
            <pc:sldMk cId="134358395" sldId="341"/>
            <ac:picMk id="7" creationId="{AF4B9F78-2547-1A04-C14C-76CEBC89D2E1}"/>
          </ac:picMkLst>
        </pc:picChg>
      </pc:sldChg>
    </pc:docChg>
  </pc:docChgLst>
  <pc:docChgLst>
    <pc:chgData name="#CHUA BING HONG#" userId="461ec5b6-ea7c-400b-83d0-29cd857a69a7" providerId="ADAL" clId="{80DBB757-E5FB-4405-9769-7D1B5D9F86F1}"/>
    <pc:docChg chg="undo custSel addSld delSld modSld">
      <pc:chgData name="#CHUA BING HONG#" userId="461ec5b6-ea7c-400b-83d0-29cd857a69a7" providerId="ADAL" clId="{80DBB757-E5FB-4405-9769-7D1B5D9F86F1}" dt="2022-10-27T23:48:33.072" v="3700" actId="729"/>
      <pc:docMkLst>
        <pc:docMk/>
      </pc:docMkLst>
      <pc:sldChg chg="delSp modSp mod">
        <pc:chgData name="#CHUA BING HONG#" userId="461ec5b6-ea7c-400b-83d0-29cd857a69a7" providerId="ADAL" clId="{80DBB757-E5FB-4405-9769-7D1B5D9F86F1}" dt="2022-10-27T22:47:16.411" v="2428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80DBB757-E5FB-4405-9769-7D1B5D9F86F1}" dt="2022-10-27T22:47:16.411" v="2428" actId="20577"/>
          <ac:spMkLst>
            <pc:docMk/>
            <pc:sldMk cId="801226576" sldId="324"/>
            <ac:spMk id="3" creationId="{E4B89154-3564-8016-C4CB-80AF57911506}"/>
          </ac:spMkLst>
        </pc:spChg>
        <pc:graphicFrameChg chg="del mod">
          <ac:chgData name="#CHUA BING HONG#" userId="461ec5b6-ea7c-400b-83d0-29cd857a69a7" providerId="ADAL" clId="{80DBB757-E5FB-4405-9769-7D1B5D9F86F1}" dt="2022-10-27T22:27:52.574" v="1410" actId="478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 mod">
          <ac:chgData name="#CHUA BING HONG#" userId="461ec5b6-ea7c-400b-83d0-29cd857a69a7" providerId="ADAL" clId="{80DBB757-E5FB-4405-9769-7D1B5D9F86F1}" dt="2022-10-27T22:27:51.205" v="1409" actId="478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modSp mod">
        <pc:chgData name="#CHUA BING HONG#" userId="461ec5b6-ea7c-400b-83d0-29cd857a69a7" providerId="ADAL" clId="{80DBB757-E5FB-4405-9769-7D1B5D9F86F1}" dt="2022-10-27T21:11:46.135" v="113" actId="20577"/>
        <pc:sldMkLst>
          <pc:docMk/>
          <pc:sldMk cId="603117787" sldId="329"/>
        </pc:sldMkLst>
        <pc:spChg chg="mod">
          <ac:chgData name="#CHUA BING HONG#" userId="461ec5b6-ea7c-400b-83d0-29cd857a69a7" providerId="ADAL" clId="{80DBB757-E5FB-4405-9769-7D1B5D9F86F1}" dt="2022-10-27T21:11:46.135" v="113" actId="20577"/>
          <ac:spMkLst>
            <pc:docMk/>
            <pc:sldMk cId="603117787" sldId="329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883050248" sldId="33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263077557" sldId="331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771493152" sldId="33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52004983" sldId="333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010364645" sldId="334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966551811" sldId="335"/>
        </pc:sldMkLst>
      </pc:sldChg>
      <pc:sldChg chg="addSp delSp modSp mod">
        <pc:chgData name="#CHUA BING HONG#" userId="461ec5b6-ea7c-400b-83d0-29cd857a69a7" providerId="ADAL" clId="{80DBB757-E5FB-4405-9769-7D1B5D9F86F1}" dt="2022-10-27T22:58:08.515" v="3644" actId="20577"/>
        <pc:sldMkLst>
          <pc:docMk/>
          <pc:sldMk cId="1385741302" sldId="336"/>
        </pc:sldMkLst>
        <pc:spChg chg="mod">
          <ac:chgData name="#CHUA BING HONG#" userId="461ec5b6-ea7c-400b-83d0-29cd857a69a7" providerId="ADAL" clId="{80DBB757-E5FB-4405-9769-7D1B5D9F86F1}" dt="2022-10-27T22:54:35.251" v="3315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54:17.113" v="3314" actId="20577"/>
          <ac:spMkLst>
            <pc:docMk/>
            <pc:sldMk cId="1385741302" sldId="336"/>
            <ac:spMk id="4" creationId="{EE7681D0-066A-95C4-145C-A4937BD0A75A}"/>
          </ac:spMkLst>
        </pc:spChg>
        <pc:spChg chg="add mod">
          <ac:chgData name="#CHUA BING HONG#" userId="461ec5b6-ea7c-400b-83d0-29cd857a69a7" providerId="ADAL" clId="{80DBB757-E5FB-4405-9769-7D1B5D9F86F1}" dt="2022-10-27T22:58:08.515" v="3644" actId="20577"/>
          <ac:spMkLst>
            <pc:docMk/>
            <pc:sldMk cId="1385741302" sldId="336"/>
            <ac:spMk id="9" creationId="{7180476B-94AC-30D8-633D-5CA2C76C46A5}"/>
          </ac:spMkLst>
        </pc:spChg>
        <pc:graphicFrameChg chg="add del mod">
          <ac:chgData name="#CHUA BING HONG#" userId="461ec5b6-ea7c-400b-83d0-29cd857a69a7" providerId="ADAL" clId="{80DBB757-E5FB-4405-9769-7D1B5D9F86F1}" dt="2022-10-27T22:54:47.607" v="3317"/>
          <ac:graphicFrameMkLst>
            <pc:docMk/>
            <pc:sldMk cId="1385741302" sldId="336"/>
            <ac:graphicFrameMk id="2" creationId="{0124B6F8-0AD9-D9D9-C211-5ED8E3D8C7A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55:09.284" v="3322" actId="478"/>
          <ac:graphicFrameMkLst>
            <pc:docMk/>
            <pc:sldMk cId="1385741302" sldId="336"/>
            <ac:graphicFrameMk id="6" creationId="{5CB1F1D2-12A0-646B-24C6-46B2169C0713}"/>
          </ac:graphicFrameMkLst>
        </pc:graphicFrameChg>
        <pc:picChg chg="add mod">
          <ac:chgData name="#CHUA BING HONG#" userId="461ec5b6-ea7c-400b-83d0-29cd857a69a7" providerId="ADAL" clId="{80DBB757-E5FB-4405-9769-7D1B5D9F86F1}" dt="2022-10-27T22:57:08.360" v="3480" actId="1076"/>
          <ac:picMkLst>
            <pc:docMk/>
            <pc:sldMk cId="1385741302" sldId="336"/>
            <ac:picMk id="8" creationId="{CDA9800F-E470-2CD2-8E0C-5B7A15FE94F8}"/>
          </ac:picMkLst>
        </pc:picChg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471910422" sldId="337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2832149645" sldId="339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3062518958" sldId="340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134358395" sldId="341"/>
        </pc:sldMkLst>
      </pc:sldChg>
      <pc:sldChg chg="mod modShow">
        <pc:chgData name="#CHUA BING HONG#" userId="461ec5b6-ea7c-400b-83d0-29cd857a69a7" providerId="ADAL" clId="{80DBB757-E5FB-4405-9769-7D1B5D9F86F1}" dt="2022-10-27T23:48:33.072" v="3700" actId="729"/>
        <pc:sldMkLst>
          <pc:docMk/>
          <pc:sldMk cId="509357618" sldId="342"/>
        </pc:sldMkLst>
      </pc:sldChg>
      <pc:sldChg chg="del">
        <pc:chgData name="#CHUA BING HONG#" userId="461ec5b6-ea7c-400b-83d0-29cd857a69a7" providerId="ADAL" clId="{80DBB757-E5FB-4405-9769-7D1B5D9F86F1}" dt="2022-10-27T22:54:01.665" v="3300" actId="47"/>
        <pc:sldMkLst>
          <pc:docMk/>
          <pc:sldMk cId="4269696359" sldId="344"/>
        </pc:sldMkLst>
      </pc:sldChg>
      <pc:sldChg chg="addSp delSp modSp add mod">
        <pc:chgData name="#CHUA BING HONG#" userId="461ec5b6-ea7c-400b-83d0-29cd857a69a7" providerId="ADAL" clId="{80DBB757-E5FB-4405-9769-7D1B5D9F86F1}" dt="2022-10-27T22:07:18.965" v="505" actId="14100"/>
        <pc:sldMkLst>
          <pc:docMk/>
          <pc:sldMk cId="1189544813" sldId="345"/>
        </pc:sldMkLst>
        <pc:spChg chg="mod">
          <ac:chgData name="#CHUA BING HONG#" userId="461ec5b6-ea7c-400b-83d0-29cd857a69a7" providerId="ADAL" clId="{80DBB757-E5FB-4405-9769-7D1B5D9F86F1}" dt="2022-10-27T21:53:54.765" v="222" actId="207"/>
          <ac:spMkLst>
            <pc:docMk/>
            <pc:sldMk cId="1189544813" sldId="34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1:51:16.229" v="125" actId="20577"/>
          <ac:spMkLst>
            <pc:docMk/>
            <pc:sldMk cId="1189544813" sldId="345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5" creationId="{86A13C23-6D92-E345-F5EB-A3F4F08A945F}"/>
          </ac:picMkLst>
        </pc:picChg>
        <pc:picChg chg="add del mod">
          <ac:chgData name="#CHUA BING HONG#" userId="461ec5b6-ea7c-400b-83d0-29cd857a69a7" providerId="ADAL" clId="{80DBB757-E5FB-4405-9769-7D1B5D9F86F1}" dt="2022-10-27T22:06:54.977" v="491" actId="478"/>
          <ac:picMkLst>
            <pc:docMk/>
            <pc:sldMk cId="1189544813" sldId="345"/>
            <ac:picMk id="7" creationId="{CA4DD66B-FD98-2040-2D68-B2356541FE8C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9" creationId="{18613B7D-E79B-ADA1-5811-D9393F82BEBB}"/>
          </ac:picMkLst>
        </pc:picChg>
        <pc:picChg chg="add mod">
          <ac:chgData name="#CHUA BING HONG#" userId="461ec5b6-ea7c-400b-83d0-29cd857a69a7" providerId="ADAL" clId="{80DBB757-E5FB-4405-9769-7D1B5D9F86F1}" dt="2022-10-27T22:07:18.965" v="505" actId="14100"/>
          <ac:picMkLst>
            <pc:docMk/>
            <pc:sldMk cId="1189544813" sldId="345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2:50.685" v="363"/>
        <pc:sldMkLst>
          <pc:docMk/>
          <pc:sldMk cId="2187572305" sldId="346"/>
        </pc:sldMkLst>
        <pc:spChg chg="mod">
          <ac:chgData name="#CHUA BING HONG#" userId="461ec5b6-ea7c-400b-83d0-29cd857a69a7" providerId="ADAL" clId="{80DBB757-E5FB-4405-9769-7D1B5D9F86F1}" dt="2022-10-27T22:02:50.685" v="363"/>
          <ac:spMkLst>
            <pc:docMk/>
            <pc:sldMk cId="2187572305" sldId="346"/>
            <ac:spMk id="3" creationId="{E4B89154-3564-8016-C4CB-80AF57911506}"/>
          </ac:spMkLst>
        </pc:spChg>
        <pc:picChg chg="del mod">
          <ac:chgData name="#CHUA BING HONG#" userId="461ec5b6-ea7c-400b-83d0-29cd857a69a7" providerId="ADAL" clId="{80DBB757-E5FB-4405-9769-7D1B5D9F86F1}" dt="2022-10-27T21:59:44.763" v="330" actId="478"/>
          <ac:picMkLst>
            <pc:docMk/>
            <pc:sldMk cId="2187572305" sldId="346"/>
            <ac:picMk id="5" creationId="{86A13C23-6D92-E345-F5EB-A3F4F08A945F}"/>
          </ac:picMkLst>
        </pc:picChg>
        <pc:picChg chg="add mod">
          <ac:chgData name="#CHUA BING HONG#" userId="461ec5b6-ea7c-400b-83d0-29cd857a69a7" providerId="ADAL" clId="{80DBB757-E5FB-4405-9769-7D1B5D9F86F1}" dt="2022-10-27T22:00:04.539" v="337" actId="1076"/>
          <ac:picMkLst>
            <pc:docMk/>
            <pc:sldMk cId="2187572305" sldId="346"/>
            <ac:picMk id="6" creationId="{C60186C9-DADF-0283-A18D-8E3E6032812A}"/>
          </ac:picMkLst>
        </pc:picChg>
        <pc:picChg chg="del mod">
          <ac:chgData name="#CHUA BING HONG#" userId="461ec5b6-ea7c-400b-83d0-29cd857a69a7" providerId="ADAL" clId="{80DBB757-E5FB-4405-9769-7D1B5D9F86F1}" dt="2022-10-27T21:59:45.227" v="331" actId="478"/>
          <ac:picMkLst>
            <pc:docMk/>
            <pc:sldMk cId="2187572305" sldId="346"/>
            <ac:picMk id="7" creationId="{CA4DD66B-FD98-2040-2D68-B2356541FE8C}"/>
          </ac:picMkLst>
        </pc:picChg>
        <pc:picChg chg="add del mod">
          <ac:chgData name="#CHUA BING HONG#" userId="461ec5b6-ea7c-400b-83d0-29cd857a69a7" providerId="ADAL" clId="{80DBB757-E5FB-4405-9769-7D1B5D9F86F1}" dt="2022-10-27T22:00:18.492" v="341" actId="478"/>
          <ac:picMkLst>
            <pc:docMk/>
            <pc:sldMk cId="2187572305" sldId="346"/>
            <ac:picMk id="9" creationId="{641BB7DB-C358-681B-374B-5182C94EF72F}"/>
          </ac:picMkLst>
        </pc:picChg>
        <pc:picChg chg="add mod">
          <ac:chgData name="#CHUA BING HONG#" userId="461ec5b6-ea7c-400b-83d0-29cd857a69a7" providerId="ADAL" clId="{80DBB757-E5FB-4405-9769-7D1B5D9F86F1}" dt="2022-10-27T22:01:22.571" v="361" actId="1076"/>
          <ac:picMkLst>
            <pc:docMk/>
            <pc:sldMk cId="2187572305" sldId="346"/>
            <ac:picMk id="11" creationId="{E76786C3-4E22-CC62-8326-E502C6C72E5F}"/>
          </ac:picMkLst>
        </pc:picChg>
        <pc:picChg chg="add mod">
          <ac:chgData name="#CHUA BING HONG#" userId="461ec5b6-ea7c-400b-83d0-29cd857a69a7" providerId="ADAL" clId="{80DBB757-E5FB-4405-9769-7D1B5D9F86F1}" dt="2022-10-27T22:01:20.927" v="360" actId="1076"/>
          <ac:picMkLst>
            <pc:docMk/>
            <pc:sldMk cId="2187572305" sldId="346"/>
            <ac:picMk id="13" creationId="{4DDEF168-6E0F-FBB7-03FA-836BFC6E6AC7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07:37.142" v="514" actId="1076"/>
        <pc:sldMkLst>
          <pc:docMk/>
          <pc:sldMk cId="3271123326" sldId="347"/>
        </pc:sldMkLst>
        <pc:spChg chg="mod">
          <ac:chgData name="#CHUA BING HONG#" userId="461ec5b6-ea7c-400b-83d0-29cd857a69a7" providerId="ADAL" clId="{80DBB757-E5FB-4405-9769-7D1B5D9F86F1}" dt="2022-10-27T22:04:47.302" v="490" actId="20577"/>
          <ac:spMkLst>
            <pc:docMk/>
            <pc:sldMk cId="3271123326" sldId="347"/>
            <ac:spMk id="3" creationId="{E4B89154-3564-8016-C4CB-80AF57911506}"/>
          </ac:spMkLst>
        </pc:spChg>
        <pc:picChg chg="add del mod">
          <ac:chgData name="#CHUA BING HONG#" userId="461ec5b6-ea7c-400b-83d0-29cd857a69a7" providerId="ADAL" clId="{80DBB757-E5FB-4405-9769-7D1B5D9F86F1}" dt="2022-10-27T22:07:24.666" v="506" actId="478"/>
          <ac:picMkLst>
            <pc:docMk/>
            <pc:sldMk cId="3271123326" sldId="347"/>
            <ac:picMk id="2" creationId="{342DD8A4-927D-5D15-7724-B12BF9009633}"/>
          </ac:picMkLst>
        </pc:picChg>
        <pc:picChg chg="del">
          <ac:chgData name="#CHUA BING HONG#" userId="461ec5b6-ea7c-400b-83d0-29cd857a69a7" providerId="ADAL" clId="{80DBB757-E5FB-4405-9769-7D1B5D9F86F1}" dt="2022-10-27T22:03:08.146" v="400" actId="478"/>
          <ac:picMkLst>
            <pc:docMk/>
            <pc:sldMk cId="3271123326" sldId="347"/>
            <ac:picMk id="6" creationId="{C60186C9-DADF-0283-A18D-8E3E6032812A}"/>
          </ac:picMkLst>
        </pc:picChg>
        <pc:picChg chg="add mod">
          <ac:chgData name="#CHUA BING HONG#" userId="461ec5b6-ea7c-400b-83d0-29cd857a69a7" providerId="ADAL" clId="{80DBB757-E5FB-4405-9769-7D1B5D9F86F1}" dt="2022-10-27T22:07:37.142" v="514" actId="1076"/>
          <ac:picMkLst>
            <pc:docMk/>
            <pc:sldMk cId="3271123326" sldId="347"/>
            <ac:picMk id="7" creationId="{0A67C414-940B-27F2-32E7-5B82F57F6569}"/>
          </ac:picMkLst>
        </pc:picChg>
        <pc:picChg chg="del">
          <ac:chgData name="#CHUA BING HONG#" userId="461ec5b6-ea7c-400b-83d0-29cd857a69a7" providerId="ADAL" clId="{80DBB757-E5FB-4405-9769-7D1B5D9F86F1}" dt="2022-10-27T22:03:07.499" v="398" actId="478"/>
          <ac:picMkLst>
            <pc:docMk/>
            <pc:sldMk cId="3271123326" sldId="347"/>
            <ac:picMk id="11" creationId="{E76786C3-4E22-CC62-8326-E502C6C72E5F}"/>
          </ac:picMkLst>
        </pc:picChg>
        <pc:picChg chg="del">
          <ac:chgData name="#CHUA BING HONG#" userId="461ec5b6-ea7c-400b-83d0-29cd857a69a7" providerId="ADAL" clId="{80DBB757-E5FB-4405-9769-7D1B5D9F86F1}" dt="2022-10-27T22:03:07.790" v="399" actId="478"/>
          <ac:picMkLst>
            <pc:docMk/>
            <pc:sldMk cId="3271123326" sldId="347"/>
            <ac:picMk id="13" creationId="{4DDEF168-6E0F-FBB7-03FA-836BFC6E6AC7}"/>
          </ac:picMkLst>
        </pc:picChg>
      </pc:sldChg>
      <pc:sldChg chg="modSp add mod">
        <pc:chgData name="#CHUA BING HONG#" userId="461ec5b6-ea7c-400b-83d0-29cd857a69a7" providerId="ADAL" clId="{80DBB757-E5FB-4405-9769-7D1B5D9F86F1}" dt="2022-10-27T22:10:59.352" v="647" actId="20577"/>
        <pc:sldMkLst>
          <pc:docMk/>
          <pc:sldMk cId="1723104890" sldId="348"/>
        </pc:sldMkLst>
        <pc:spChg chg="mod">
          <ac:chgData name="#CHUA BING HONG#" userId="461ec5b6-ea7c-400b-83d0-29cd857a69a7" providerId="ADAL" clId="{80DBB757-E5FB-4405-9769-7D1B5D9F86F1}" dt="2022-10-27T22:10:59.352" v="647" actId="20577"/>
          <ac:spMkLst>
            <pc:docMk/>
            <pc:sldMk cId="1723104890" sldId="348"/>
            <ac:spMk id="3" creationId="{E4B89154-3564-8016-C4CB-80AF57911506}"/>
          </ac:spMkLst>
        </pc:sp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9" creationId="{18613B7D-E79B-ADA1-5811-D9393F82BEBB}"/>
          </ac:picMkLst>
        </pc:picChg>
        <pc:picChg chg="mod">
          <ac:chgData name="#CHUA BING HONG#" userId="461ec5b6-ea7c-400b-83d0-29cd857a69a7" providerId="ADAL" clId="{80DBB757-E5FB-4405-9769-7D1B5D9F86F1}" dt="2022-10-27T22:10:19.461" v="518" actId="1076"/>
          <ac:picMkLst>
            <pc:docMk/>
            <pc:sldMk cId="1723104890" sldId="348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0:18.799" v="802" actId="20577"/>
        <pc:sldMkLst>
          <pc:docMk/>
          <pc:sldMk cId="12594426" sldId="349"/>
        </pc:sldMkLst>
        <pc:spChg chg="mod">
          <ac:chgData name="#CHUA BING HONG#" userId="461ec5b6-ea7c-400b-83d0-29cd857a69a7" providerId="ADAL" clId="{80DBB757-E5FB-4405-9769-7D1B5D9F86F1}" dt="2022-10-27T22:20:18.799" v="802" actId="20577"/>
          <ac:spMkLst>
            <pc:docMk/>
            <pc:sldMk cId="12594426" sldId="349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11:38.463" v="672" actId="20577"/>
          <ac:spMkLst>
            <pc:docMk/>
            <pc:sldMk cId="12594426" sldId="349"/>
            <ac:spMk id="4" creationId="{EE7681D0-066A-95C4-145C-A4937BD0A75A}"/>
          </ac:spMkLst>
        </pc:spChg>
        <pc:picChg chg="add del mod">
          <ac:chgData name="#CHUA BING HONG#" userId="461ec5b6-ea7c-400b-83d0-29cd857a69a7" providerId="ADAL" clId="{80DBB757-E5FB-4405-9769-7D1B5D9F86F1}" dt="2022-10-27T22:18:54.698" v="688"/>
          <ac:picMkLst>
            <pc:docMk/>
            <pc:sldMk cId="12594426" sldId="349"/>
            <ac:picMk id="5" creationId="{66F4DD69-A001-8628-6722-FCD591CF416B}"/>
          </ac:picMkLst>
        </pc:picChg>
        <pc:picChg chg="add mod">
          <ac:chgData name="#CHUA BING HONG#" userId="461ec5b6-ea7c-400b-83d0-29cd857a69a7" providerId="ADAL" clId="{80DBB757-E5FB-4405-9769-7D1B5D9F86F1}" dt="2022-10-27T22:19:14.771" v="721" actId="1076"/>
          <ac:picMkLst>
            <pc:docMk/>
            <pc:sldMk cId="12594426" sldId="349"/>
            <ac:picMk id="7" creationId="{89331D9B-5E1E-7167-52D3-D362885CE49E}"/>
          </ac:picMkLst>
        </pc:picChg>
        <pc:picChg chg="del">
          <ac:chgData name="#CHUA BING HONG#" userId="461ec5b6-ea7c-400b-83d0-29cd857a69a7" providerId="ADAL" clId="{80DBB757-E5FB-4405-9769-7D1B5D9F86F1}" dt="2022-10-27T22:18:31.761" v="673" actId="478"/>
          <ac:picMkLst>
            <pc:docMk/>
            <pc:sldMk cId="12594426" sldId="349"/>
            <ac:picMk id="9" creationId="{18613B7D-E79B-ADA1-5811-D9393F82BEBB}"/>
          </ac:picMkLst>
        </pc:picChg>
        <pc:picChg chg="del">
          <ac:chgData name="#CHUA BING HONG#" userId="461ec5b6-ea7c-400b-83d0-29cd857a69a7" providerId="ADAL" clId="{80DBB757-E5FB-4405-9769-7D1B5D9F86F1}" dt="2022-10-27T22:18:32.074" v="674" actId="478"/>
          <ac:picMkLst>
            <pc:docMk/>
            <pc:sldMk cId="12594426" sldId="349"/>
            <ac:picMk id="11" creationId="{644DF8AA-A289-FA33-AF9D-E0BE7B1884CF}"/>
          </ac:picMkLst>
        </pc:picChg>
      </pc:sldChg>
      <pc:sldChg chg="addSp delSp modSp add mod">
        <pc:chgData name="#CHUA BING HONG#" userId="461ec5b6-ea7c-400b-83d0-29cd857a69a7" providerId="ADAL" clId="{80DBB757-E5FB-4405-9769-7D1B5D9F86F1}" dt="2022-10-27T22:28:03.911" v="1413" actId="113"/>
        <pc:sldMkLst>
          <pc:docMk/>
          <pc:sldMk cId="140480217" sldId="350"/>
        </pc:sldMkLst>
        <pc:spChg chg="mod">
          <ac:chgData name="#CHUA BING HONG#" userId="461ec5b6-ea7c-400b-83d0-29cd857a69a7" providerId="ADAL" clId="{80DBB757-E5FB-4405-9769-7D1B5D9F86F1}" dt="2022-10-27T22:28:03.911" v="1413" actId="113"/>
          <ac:spMkLst>
            <pc:docMk/>
            <pc:sldMk cId="140480217" sldId="350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2:27.082" v="926" actId="20577"/>
          <ac:spMkLst>
            <pc:docMk/>
            <pc:sldMk cId="140480217" sldId="350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27:56.582" v="1411" actId="1076"/>
          <ac:graphicFrameMkLst>
            <pc:docMk/>
            <pc:sldMk cId="140480217" sldId="350"/>
            <ac:graphicFrameMk id="2" creationId="{CDD7A904-E0C7-B581-9AB6-15D4E17C3A0F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4.031" v="934" actId="478"/>
          <ac:graphicFrameMkLst>
            <pc:docMk/>
            <pc:sldMk cId="140480217" sldId="350"/>
            <ac:graphicFrameMk id="5" creationId="{BA362027-F02A-5B1A-8196-F8E709D57080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23:02.987" v="933" actId="478"/>
          <ac:graphicFrameMkLst>
            <pc:docMk/>
            <pc:sldMk cId="140480217" sldId="350"/>
            <ac:graphicFrameMk id="7" creationId="{EC48D3FD-5FF5-50EF-2744-AA3054834BE6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32:11.307" v="1584" actId="20577"/>
        <pc:sldMkLst>
          <pc:docMk/>
          <pc:sldMk cId="233754110" sldId="351"/>
        </pc:sldMkLst>
        <pc:spChg chg="mod">
          <ac:chgData name="#CHUA BING HONG#" userId="461ec5b6-ea7c-400b-83d0-29cd857a69a7" providerId="ADAL" clId="{80DBB757-E5FB-4405-9769-7D1B5D9F86F1}" dt="2022-10-27T22:32:11.307" v="1584" actId="20577"/>
          <ac:spMkLst>
            <pc:docMk/>
            <pc:sldMk cId="233754110" sldId="351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28:14.161" v="1428" actId="20577"/>
          <ac:spMkLst>
            <pc:docMk/>
            <pc:sldMk cId="233754110" sldId="351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28:26.901" v="1431" actId="478"/>
          <ac:graphicFrameMkLst>
            <pc:docMk/>
            <pc:sldMk cId="233754110" sldId="351"/>
            <ac:graphicFrameMk id="2" creationId="{CDD7A904-E0C7-B581-9AB6-15D4E17C3A0F}"/>
          </ac:graphicFrameMkLst>
        </pc:graphicFrameChg>
        <pc:graphicFrameChg chg="add del mod modGraphic">
          <ac:chgData name="#CHUA BING HONG#" userId="461ec5b6-ea7c-400b-83d0-29cd857a69a7" providerId="ADAL" clId="{80DBB757-E5FB-4405-9769-7D1B5D9F86F1}" dt="2022-10-27T22:29:50.171" v="1461" actId="478"/>
          <ac:graphicFrameMkLst>
            <pc:docMk/>
            <pc:sldMk cId="233754110" sldId="351"/>
            <ac:graphicFrameMk id="5" creationId="{2D8A5BA0-7A06-2344-ECB0-27F7B03D16BC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27.882" v="1492" actId="1076"/>
          <ac:graphicFrameMkLst>
            <pc:docMk/>
            <pc:sldMk cId="233754110" sldId="351"/>
            <ac:graphicFrameMk id="6" creationId="{2BE6FD91-6F1B-A1BA-3FBC-FD814DA0DFDA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31:44.322" v="1521" actId="113"/>
          <ac:graphicFrameMkLst>
            <pc:docMk/>
            <pc:sldMk cId="233754110" sldId="351"/>
            <ac:graphicFrameMk id="7" creationId="{DCC8E59E-5B95-E529-6917-07BCCDA8B1DF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2:48.801" v="2115" actId="12385"/>
        <pc:sldMkLst>
          <pc:docMk/>
          <pc:sldMk cId="3661782843" sldId="352"/>
        </pc:sldMkLst>
        <pc:spChg chg="mod">
          <ac:chgData name="#CHUA BING HONG#" userId="461ec5b6-ea7c-400b-83d0-29cd857a69a7" providerId="ADAL" clId="{80DBB757-E5FB-4405-9769-7D1B5D9F86F1}" dt="2022-10-27T22:42:42.308" v="2113" actId="20577"/>
          <ac:spMkLst>
            <pc:docMk/>
            <pc:sldMk cId="3661782843" sldId="352"/>
            <ac:spMk id="3" creationId="{E4B89154-3564-8016-C4CB-80AF57911506}"/>
          </ac:spMkLst>
        </pc:spChg>
        <pc:graphicFrameChg chg="add mod modGraphic">
          <ac:chgData name="#CHUA BING HONG#" userId="461ec5b6-ea7c-400b-83d0-29cd857a69a7" providerId="ADAL" clId="{80DBB757-E5FB-4405-9769-7D1B5D9F86F1}" dt="2022-10-27T22:42:48.801" v="2115" actId="12385"/>
          <ac:graphicFrameMkLst>
            <pc:docMk/>
            <pc:sldMk cId="3661782843" sldId="352"/>
            <ac:graphicFrameMk id="2" creationId="{86F741A7-602E-D5D1-C47D-A60835A31807}"/>
          </ac:graphicFrameMkLst>
        </pc:graphicFrameChg>
      </pc:sldChg>
      <pc:sldChg chg="addSp delSp modSp add mod">
        <pc:chgData name="#CHUA BING HONG#" userId="461ec5b6-ea7c-400b-83d0-29cd857a69a7" providerId="ADAL" clId="{80DBB757-E5FB-4405-9769-7D1B5D9F86F1}" dt="2022-10-27T22:46:18.692" v="2423" actId="20577"/>
        <pc:sldMkLst>
          <pc:docMk/>
          <pc:sldMk cId="1957055725" sldId="353"/>
        </pc:sldMkLst>
        <pc:spChg chg="mod">
          <ac:chgData name="#CHUA BING HONG#" userId="461ec5b6-ea7c-400b-83d0-29cd857a69a7" providerId="ADAL" clId="{80DBB757-E5FB-4405-9769-7D1B5D9F86F1}" dt="2022-10-27T22:46:18.692" v="2423" actId="20577"/>
          <ac:spMkLst>
            <pc:docMk/>
            <pc:sldMk cId="1957055725" sldId="353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3:08.547" v="2121" actId="20577"/>
          <ac:spMkLst>
            <pc:docMk/>
            <pc:sldMk cId="1957055725" sldId="353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3:25.337" v="2122" actId="478"/>
          <ac:graphicFrameMkLst>
            <pc:docMk/>
            <pc:sldMk cId="1957055725" sldId="353"/>
            <ac:graphicFrameMk id="2" creationId="{86F741A7-602E-D5D1-C47D-A60835A31807}"/>
          </ac:graphicFrameMkLst>
        </pc:graphicFrameChg>
        <pc:graphicFrameChg chg="add del mod">
          <ac:chgData name="#CHUA BING HONG#" userId="461ec5b6-ea7c-400b-83d0-29cd857a69a7" providerId="ADAL" clId="{80DBB757-E5FB-4405-9769-7D1B5D9F86F1}" dt="2022-10-27T22:43:30.646" v="2126"/>
          <ac:graphicFrameMkLst>
            <pc:docMk/>
            <pc:sldMk cId="1957055725" sldId="353"/>
            <ac:graphicFrameMk id="5" creationId="{5CC0B483-3F62-7684-1B56-51359BA86827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8.501" v="2124" actId="478"/>
          <ac:graphicFrameMkLst>
            <pc:docMk/>
            <pc:sldMk cId="1957055725" sldId="353"/>
            <ac:graphicFrameMk id="6" creationId="{2BE6FD91-6F1B-A1BA-3FBC-FD814DA0DFDA}"/>
          </ac:graphicFrameMkLst>
        </pc:graphicFrameChg>
        <pc:graphicFrameChg chg="del">
          <ac:chgData name="#CHUA BING HONG#" userId="461ec5b6-ea7c-400b-83d0-29cd857a69a7" providerId="ADAL" clId="{80DBB757-E5FB-4405-9769-7D1B5D9F86F1}" dt="2022-10-27T22:43:26.884" v="2123" actId="478"/>
          <ac:graphicFrameMkLst>
            <pc:docMk/>
            <pc:sldMk cId="1957055725" sldId="353"/>
            <ac:graphicFrameMk id="7" creationId="{DCC8E59E-5B95-E529-6917-07BCCDA8B1DF}"/>
          </ac:graphicFrameMkLst>
        </pc:graphicFrameChg>
        <pc:graphicFrameChg chg="add mod modGraphic">
          <ac:chgData name="#CHUA BING HONG#" userId="461ec5b6-ea7c-400b-83d0-29cd857a69a7" providerId="ADAL" clId="{80DBB757-E5FB-4405-9769-7D1B5D9F86F1}" dt="2022-10-27T22:44:29.283" v="2155" actId="1076"/>
          <ac:graphicFrameMkLst>
            <pc:docMk/>
            <pc:sldMk cId="1957055725" sldId="353"/>
            <ac:graphicFrameMk id="8" creationId="{245933BE-9532-F998-72BF-4C55C991033A}"/>
          </ac:graphicFrameMkLst>
        </pc:graphicFrameChg>
      </pc:sldChg>
      <pc:sldChg chg="addSp modSp add mod">
        <pc:chgData name="#CHUA BING HONG#" userId="461ec5b6-ea7c-400b-83d0-29cd857a69a7" providerId="ADAL" clId="{80DBB757-E5FB-4405-9769-7D1B5D9F86F1}" dt="2022-10-27T22:49:33.750" v="2745" actId="20577"/>
        <pc:sldMkLst>
          <pc:docMk/>
          <pc:sldMk cId="812477682" sldId="354"/>
        </pc:sldMkLst>
        <pc:spChg chg="mod">
          <ac:chgData name="#CHUA BING HONG#" userId="461ec5b6-ea7c-400b-83d0-29cd857a69a7" providerId="ADAL" clId="{80DBB757-E5FB-4405-9769-7D1B5D9F86F1}" dt="2022-10-27T22:49:33.750" v="2745" actId="20577"/>
          <ac:spMkLst>
            <pc:docMk/>
            <pc:sldMk cId="812477682" sldId="354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7:23.627" v="2447" actId="20577"/>
          <ac:spMkLst>
            <pc:docMk/>
            <pc:sldMk cId="812477682" sldId="354"/>
            <ac:spMk id="4" creationId="{EE7681D0-066A-95C4-145C-A4937BD0A75A}"/>
          </ac:spMkLst>
        </pc:spChg>
        <pc:graphicFrameChg chg="add mod modGraphic">
          <ac:chgData name="#CHUA BING HONG#" userId="461ec5b6-ea7c-400b-83d0-29cd857a69a7" providerId="ADAL" clId="{80DBB757-E5FB-4405-9769-7D1B5D9F86F1}" dt="2022-10-27T22:48:13.927" v="2472" actId="1076"/>
          <ac:graphicFrameMkLst>
            <pc:docMk/>
            <pc:sldMk cId="812477682" sldId="354"/>
            <ac:graphicFrameMk id="2" creationId="{9820ECC9-29E6-420D-5608-EBA416EEA6ED}"/>
          </ac:graphicFrameMkLst>
        </pc:graphicFrameChg>
      </pc:sldChg>
      <pc:sldChg chg="delSp modSp add mod">
        <pc:chgData name="#CHUA BING HONG#" userId="461ec5b6-ea7c-400b-83d0-29cd857a69a7" providerId="ADAL" clId="{80DBB757-E5FB-4405-9769-7D1B5D9F86F1}" dt="2022-10-27T22:53:32.949" v="3299" actId="20577"/>
        <pc:sldMkLst>
          <pc:docMk/>
          <pc:sldMk cId="3398794412" sldId="355"/>
        </pc:sldMkLst>
        <pc:spChg chg="mod">
          <ac:chgData name="#CHUA BING HONG#" userId="461ec5b6-ea7c-400b-83d0-29cd857a69a7" providerId="ADAL" clId="{80DBB757-E5FB-4405-9769-7D1B5D9F86F1}" dt="2022-10-27T22:53:32.949" v="3299" actId="20577"/>
          <ac:spMkLst>
            <pc:docMk/>
            <pc:sldMk cId="3398794412" sldId="355"/>
            <ac:spMk id="3" creationId="{E4B89154-3564-8016-C4CB-80AF57911506}"/>
          </ac:spMkLst>
        </pc:spChg>
        <pc:spChg chg="mod">
          <ac:chgData name="#CHUA BING HONG#" userId="461ec5b6-ea7c-400b-83d0-29cd857a69a7" providerId="ADAL" clId="{80DBB757-E5FB-4405-9769-7D1B5D9F86F1}" dt="2022-10-27T22:49:46.853" v="2776" actId="20577"/>
          <ac:spMkLst>
            <pc:docMk/>
            <pc:sldMk cId="3398794412" sldId="355"/>
            <ac:spMk id="4" creationId="{EE7681D0-066A-95C4-145C-A4937BD0A75A}"/>
          </ac:spMkLst>
        </pc:spChg>
        <pc:graphicFrameChg chg="del">
          <ac:chgData name="#CHUA BING HONG#" userId="461ec5b6-ea7c-400b-83d0-29cd857a69a7" providerId="ADAL" clId="{80DBB757-E5FB-4405-9769-7D1B5D9F86F1}" dt="2022-10-27T22:49:57.891" v="2777" actId="478"/>
          <ac:graphicFrameMkLst>
            <pc:docMk/>
            <pc:sldMk cId="3398794412" sldId="355"/>
            <ac:graphicFrameMk id="8" creationId="{245933BE-9532-F998-72BF-4C55C991033A}"/>
          </ac:graphicFrameMkLst>
        </pc:graphicFrameChg>
      </pc:sldChg>
      <pc:sldChg chg="modSp add mod">
        <pc:chgData name="#CHUA BING HONG#" userId="461ec5b6-ea7c-400b-83d0-29cd857a69a7" providerId="ADAL" clId="{80DBB757-E5FB-4405-9769-7D1B5D9F86F1}" dt="2022-10-27T22:59:32.916" v="3699" actId="20577"/>
        <pc:sldMkLst>
          <pc:docMk/>
          <pc:sldMk cId="457621190" sldId="356"/>
        </pc:sldMkLst>
        <pc:spChg chg="mod">
          <ac:chgData name="#CHUA BING HONG#" userId="461ec5b6-ea7c-400b-83d0-29cd857a69a7" providerId="ADAL" clId="{80DBB757-E5FB-4405-9769-7D1B5D9F86F1}" dt="2022-10-27T22:59:32.916" v="3699" actId="20577"/>
          <ac:spMkLst>
            <pc:docMk/>
            <pc:sldMk cId="457621190" sldId="356"/>
            <ac:spMk id="3" creationId="{E4B89154-3564-8016-C4CB-80AF57911506}"/>
          </ac:spMkLst>
        </pc:spChg>
      </pc:sldChg>
    </pc:docChg>
  </pc:docChgLst>
  <pc:docChgLst>
    <pc:chgData name="#CHUA BING HONG#" userId="461ec5b6-ea7c-400b-83d0-29cd857a69a7" providerId="ADAL" clId="{07DCBE1D-46E7-456E-B217-E668D1918842}"/>
    <pc:docChg chg="undo custSel delSld modSld">
      <pc:chgData name="#CHUA BING HONG#" userId="461ec5b6-ea7c-400b-83d0-29cd857a69a7" providerId="ADAL" clId="{07DCBE1D-46E7-456E-B217-E668D1918842}" dt="2022-10-10T20:26:45.245" v="294" actId="20577"/>
      <pc:docMkLst>
        <pc:docMk/>
      </pc:docMkLst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546121327" sldId="295"/>
        </pc:sldMkLst>
      </pc:sldChg>
      <pc:sldChg chg="modSp mod">
        <pc:chgData name="#CHUA BING HONG#" userId="461ec5b6-ea7c-400b-83d0-29cd857a69a7" providerId="ADAL" clId="{07DCBE1D-46E7-456E-B217-E668D1918842}" dt="2022-10-10T20:26:45.245" v="294" actId="20577"/>
        <pc:sldMkLst>
          <pc:docMk/>
          <pc:sldMk cId="801226576" sldId="324"/>
        </pc:sldMkLst>
        <pc:spChg chg="mod">
          <ac:chgData name="#CHUA BING HONG#" userId="461ec5b6-ea7c-400b-83d0-29cd857a69a7" providerId="ADAL" clId="{07DCBE1D-46E7-456E-B217-E668D1918842}" dt="2022-10-10T20:26:45.245" v="294" actId="20577"/>
          <ac:spMkLst>
            <pc:docMk/>
            <pc:sldMk cId="801226576" sldId="324"/>
            <ac:spMk id="3" creationId="{E4B89154-3564-8016-C4CB-80AF57911506}"/>
          </ac:spMkLst>
        </pc:spChg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3206837914" sldId="325"/>
        </pc:sldMkLst>
      </pc:sldChg>
      <pc:sldChg chg="del">
        <pc:chgData name="#CHUA BING HONG#" userId="461ec5b6-ea7c-400b-83d0-29cd857a69a7" providerId="ADAL" clId="{07DCBE1D-46E7-456E-B217-E668D1918842}" dt="2022-10-10T19:40:21.187" v="138" actId="47"/>
        <pc:sldMkLst>
          <pc:docMk/>
          <pc:sldMk cId="1206130351" sldId="326"/>
        </pc:sldMkLst>
      </pc:sldChg>
      <pc:sldChg chg="modSp mod">
        <pc:chgData name="#CHUA BING HONG#" userId="461ec5b6-ea7c-400b-83d0-29cd857a69a7" providerId="ADAL" clId="{07DCBE1D-46E7-456E-B217-E668D1918842}" dt="2022-10-10T20:11:59.247" v="170" actId="20577"/>
        <pc:sldMkLst>
          <pc:docMk/>
          <pc:sldMk cId="1827910503" sldId="327"/>
        </pc:sldMkLst>
        <pc:spChg chg="mod">
          <ac:chgData name="#CHUA BING HONG#" userId="461ec5b6-ea7c-400b-83d0-29cd857a69a7" providerId="ADAL" clId="{07DCBE1D-46E7-456E-B217-E668D1918842}" dt="2022-10-10T20:11:59.247" v="170" actId="20577"/>
          <ac:spMkLst>
            <pc:docMk/>
            <pc:sldMk cId="1827910503" sldId="327"/>
            <ac:spMk id="3" creationId="{E4B89154-3564-8016-C4CB-80AF57911506}"/>
          </ac:spMkLst>
        </pc:spChg>
        <pc:spChg chg="mod">
          <ac:chgData name="#CHUA BING HONG#" userId="461ec5b6-ea7c-400b-83d0-29cd857a69a7" providerId="ADAL" clId="{07DCBE1D-46E7-456E-B217-E668D1918842}" dt="2022-10-10T19:39:25.589" v="16" actId="20577"/>
          <ac:spMkLst>
            <pc:docMk/>
            <pc:sldMk cId="1827910503" sldId="327"/>
            <ac:spMk id="4" creationId="{EE7681D0-066A-95C4-145C-A4937BD0A75A}"/>
          </ac:spMkLst>
        </pc:spChg>
      </pc:sldChg>
      <pc:sldChg chg="modSp mod">
        <pc:chgData name="#CHUA BING HONG#" userId="461ec5b6-ea7c-400b-83d0-29cd857a69a7" providerId="ADAL" clId="{07DCBE1D-46E7-456E-B217-E668D1918842}" dt="2022-10-10T19:38:24.102" v="8"/>
        <pc:sldMkLst>
          <pc:docMk/>
          <pc:sldMk cId="2941745959" sldId="328"/>
        </pc:sldMkLst>
        <pc:spChg chg="mod">
          <ac:chgData name="#CHUA BING HONG#" userId="461ec5b6-ea7c-400b-83d0-29cd857a69a7" providerId="ADAL" clId="{07DCBE1D-46E7-456E-B217-E668D1918842}" dt="2022-10-10T19:38:24.102" v="8"/>
          <ac:spMkLst>
            <pc:docMk/>
            <pc:sldMk cId="2941745959" sldId="328"/>
            <ac:spMk id="3" creationId="{E4B89154-3564-8016-C4CB-80AF57911506}"/>
          </ac:spMkLst>
        </pc:spChg>
      </pc:sldChg>
    </pc:docChg>
  </pc:docChgLst>
  <pc:docChgLst>
    <pc:chgData name="BCHUA026@e.ntu.edu.sg" userId="461ec5b6-ea7c-400b-83d0-29cd857a69a7" providerId="ADAL" clId="{515C4D79-0D93-4C87-88CE-F9AA87C6DD21}"/>
    <pc:docChg chg="undo redo custSel addSld delSld modSld sldOrd">
      <pc:chgData name="BCHUA026@e.ntu.edu.sg" userId="461ec5b6-ea7c-400b-83d0-29cd857a69a7" providerId="ADAL" clId="{515C4D79-0D93-4C87-88CE-F9AA87C6DD21}" dt="2022-10-12T17:20:19.907" v="4547" actId="20577"/>
      <pc:docMkLst>
        <pc:docMk/>
      </pc:docMkLst>
      <pc:sldChg chg="addSp delSp modSp mod">
        <pc:chgData name="BCHUA026@e.ntu.edu.sg" userId="461ec5b6-ea7c-400b-83d0-29cd857a69a7" providerId="ADAL" clId="{515C4D79-0D93-4C87-88CE-F9AA87C6DD21}" dt="2022-10-12T15:00:17.016" v="357" actId="20577"/>
        <pc:sldMkLst>
          <pc:docMk/>
          <pc:sldMk cId="801226576" sldId="324"/>
        </pc:sldMkLst>
        <pc:spChg chg="mod">
          <ac:chgData name="BCHUA026@e.ntu.edu.sg" userId="461ec5b6-ea7c-400b-83d0-29cd857a69a7" providerId="ADAL" clId="{515C4D79-0D93-4C87-88CE-F9AA87C6DD21}" dt="2022-10-12T15:00:17.016" v="357" actId="20577"/>
          <ac:spMkLst>
            <pc:docMk/>
            <pc:sldMk cId="801226576" sldId="32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46:18.369" v="70" actId="20577"/>
          <ac:spMkLst>
            <pc:docMk/>
            <pc:sldMk cId="801226576" sldId="324"/>
            <ac:spMk id="4" creationId="{EE7681D0-066A-95C4-145C-A4937BD0A75A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4:54:31.709" v="233" actId="478"/>
          <ac:graphicFrameMkLst>
            <pc:docMk/>
            <pc:sldMk cId="801226576" sldId="324"/>
            <ac:graphicFrameMk id="2" creationId="{E70B02F0-B52B-FD9D-B3FF-D80E0220D2EA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1.139" v="348" actId="1076"/>
          <ac:graphicFrameMkLst>
            <pc:docMk/>
            <pc:sldMk cId="801226576" sldId="324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4:55:13.374" v="248" actId="478"/>
          <ac:graphicFrameMkLst>
            <pc:docMk/>
            <pc:sldMk cId="801226576" sldId="324"/>
            <ac:graphicFrameMk id="6" creationId="{8BBC8EC6-46BF-08A7-CAF6-9E03732B85CC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00:12.901" v="349" actId="1076"/>
          <ac:graphicFrameMkLst>
            <pc:docMk/>
            <pc:sldMk cId="801226576" sldId="324"/>
            <ac:graphicFrameMk id="7" creationId="{EC48D3FD-5FF5-50EF-2744-AA3054834BE6}"/>
          </ac:graphicFrameMkLst>
        </pc:graphicFrameChg>
      </pc:sldChg>
      <pc:sldChg chg="del">
        <pc:chgData name="BCHUA026@e.ntu.edu.sg" userId="461ec5b6-ea7c-400b-83d0-29cd857a69a7" providerId="ADAL" clId="{515C4D79-0D93-4C87-88CE-F9AA87C6DD21}" dt="2022-10-12T15:01:30.342" v="560" actId="47"/>
        <pc:sldMkLst>
          <pc:docMk/>
          <pc:sldMk cId="1827910503" sldId="327"/>
        </pc:sldMkLst>
      </pc:sldChg>
      <pc:sldChg chg="del">
        <pc:chgData name="BCHUA026@e.ntu.edu.sg" userId="461ec5b6-ea7c-400b-83d0-29cd857a69a7" providerId="ADAL" clId="{515C4D79-0D93-4C87-88CE-F9AA87C6DD21}" dt="2022-10-12T15:01:28.051" v="559" actId="47"/>
        <pc:sldMkLst>
          <pc:docMk/>
          <pc:sldMk cId="2941745959" sldId="328"/>
        </pc:sldMkLst>
      </pc:sldChg>
      <pc:sldChg chg="add del">
        <pc:chgData name="BCHUA026@e.ntu.edu.sg" userId="461ec5b6-ea7c-400b-83d0-29cd857a69a7" providerId="ADAL" clId="{515C4D79-0D93-4C87-88CE-F9AA87C6DD21}" dt="2022-10-12T14:38:21.019" v="1"/>
        <pc:sldMkLst>
          <pc:docMk/>
          <pc:sldMk cId="491248646" sldId="329"/>
        </pc:sldMkLst>
      </pc:sldChg>
      <pc:sldChg chg="delSp modSp add mod ord">
        <pc:chgData name="BCHUA026@e.ntu.edu.sg" userId="461ec5b6-ea7c-400b-83d0-29cd857a69a7" providerId="ADAL" clId="{515C4D79-0D93-4C87-88CE-F9AA87C6DD21}" dt="2022-10-12T15:19:57.958" v="1282" actId="20577"/>
        <pc:sldMkLst>
          <pc:docMk/>
          <pc:sldMk cId="603117787" sldId="329"/>
        </pc:sldMkLst>
        <pc:spChg chg="mod">
          <ac:chgData name="BCHUA026@e.ntu.edu.sg" userId="461ec5b6-ea7c-400b-83d0-29cd857a69a7" providerId="ADAL" clId="{515C4D79-0D93-4C87-88CE-F9AA87C6DD21}" dt="2022-10-12T15:19:57.958" v="1282" actId="20577"/>
          <ac:spMkLst>
            <pc:docMk/>
            <pc:sldMk cId="603117787" sldId="329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4:38:33.420" v="16" actId="20577"/>
          <ac:spMkLst>
            <pc:docMk/>
            <pc:sldMk cId="603117787" sldId="329"/>
            <ac:spMk id="4" creationId="{EE7681D0-066A-95C4-145C-A4937BD0A75A}"/>
          </ac:spMkLst>
        </pc:spChg>
        <pc:graphicFrameChg chg="del">
          <ac:chgData name="BCHUA026@e.ntu.edu.sg" userId="461ec5b6-ea7c-400b-83d0-29cd857a69a7" providerId="ADAL" clId="{515C4D79-0D93-4C87-88CE-F9AA87C6DD21}" dt="2022-10-12T14:38:24.340" v="3" actId="478"/>
          <ac:graphicFrameMkLst>
            <pc:docMk/>
            <pc:sldMk cId="603117787" sldId="329"/>
            <ac:graphicFrameMk id="6" creationId="{8BBC8EC6-46BF-08A7-CAF6-9E03732B85CC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0:23.025" v="2263" actId="5793"/>
        <pc:sldMkLst>
          <pc:docMk/>
          <pc:sldMk cId="883050248" sldId="330"/>
        </pc:sldMkLst>
        <pc:spChg chg="mod">
          <ac:chgData name="BCHUA026@e.ntu.edu.sg" userId="461ec5b6-ea7c-400b-83d0-29cd857a69a7" providerId="ADAL" clId="{515C4D79-0D93-4C87-88CE-F9AA87C6DD21}" dt="2022-10-12T16:00:23.025" v="2263" actId="5793"/>
          <ac:spMkLst>
            <pc:docMk/>
            <pc:sldMk cId="883050248" sldId="330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5:00:26.209" v="359" actId="478"/>
          <ac:graphicFrameMkLst>
            <pc:docMk/>
            <pc:sldMk cId="883050248" sldId="330"/>
            <ac:graphicFrameMk id="5" creationId="{BA362027-F02A-5B1A-8196-F8E709D5708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00:27.699" v="360" actId="478"/>
          <ac:graphicFrameMkLst>
            <pc:docMk/>
            <pc:sldMk cId="883050248" sldId="330"/>
            <ac:graphicFrameMk id="7" creationId="{EC48D3FD-5FF5-50EF-2744-AA3054834BE6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5:09:37.168" v="1121"/>
        <pc:sldMkLst>
          <pc:docMk/>
          <pc:sldMk cId="3263077557" sldId="331"/>
        </pc:sldMkLst>
        <pc:spChg chg="mod">
          <ac:chgData name="BCHUA026@e.ntu.edu.sg" userId="461ec5b6-ea7c-400b-83d0-29cd857a69a7" providerId="ADAL" clId="{515C4D79-0D93-4C87-88CE-F9AA87C6DD21}" dt="2022-10-12T15:05:56.224" v="955" actId="20577"/>
          <ac:spMkLst>
            <pc:docMk/>
            <pc:sldMk cId="3263077557" sldId="33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01:36.235" v="572" actId="20577"/>
          <ac:spMkLst>
            <pc:docMk/>
            <pc:sldMk cId="3263077557" sldId="331"/>
            <ac:spMk id="4" creationId="{EE7681D0-066A-95C4-145C-A4937BD0A75A}"/>
          </ac:spMkLst>
        </pc:spChg>
        <pc:picChg chg="add del mod ord">
          <ac:chgData name="BCHUA026@e.ntu.edu.sg" userId="461ec5b6-ea7c-400b-83d0-29cd857a69a7" providerId="ADAL" clId="{515C4D79-0D93-4C87-88CE-F9AA87C6DD21}" dt="2022-10-12T15:09:36.991" v="1120" actId="478"/>
          <ac:picMkLst>
            <pc:docMk/>
            <pc:sldMk cId="3263077557" sldId="331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7.168" v="1121"/>
          <ac:picMkLst>
            <pc:docMk/>
            <pc:sldMk cId="3263077557" sldId="331"/>
            <ac:picMk id="6" creationId="{D368A6EB-B952-3955-6716-61BC7DCDE891}"/>
          </ac:picMkLst>
        </pc:picChg>
      </pc:sldChg>
      <pc:sldChg chg="addSp modSp add mod">
        <pc:chgData name="BCHUA026@e.ntu.edu.sg" userId="461ec5b6-ea7c-400b-83d0-29cd857a69a7" providerId="ADAL" clId="{515C4D79-0D93-4C87-88CE-F9AA87C6DD21}" dt="2022-10-12T15:09:33.349" v="1118" actId="1076"/>
        <pc:sldMkLst>
          <pc:docMk/>
          <pc:sldMk cId="3771493152" sldId="332"/>
        </pc:sldMkLst>
        <pc:spChg chg="mod">
          <ac:chgData name="BCHUA026@e.ntu.edu.sg" userId="461ec5b6-ea7c-400b-83d0-29cd857a69a7" providerId="ADAL" clId="{515C4D79-0D93-4C87-88CE-F9AA87C6DD21}" dt="2022-10-12T15:08:55.643" v="1108" actId="20577"/>
          <ac:spMkLst>
            <pc:docMk/>
            <pc:sldMk cId="3771493152" sldId="332"/>
            <ac:spMk id="3" creationId="{E4B89154-3564-8016-C4CB-80AF57911506}"/>
          </ac:spMkLst>
        </pc:spChg>
        <pc:picChg chg="mod">
          <ac:chgData name="BCHUA026@e.ntu.edu.sg" userId="461ec5b6-ea7c-400b-83d0-29cd857a69a7" providerId="ADAL" clId="{515C4D79-0D93-4C87-88CE-F9AA87C6DD21}" dt="2022-10-12T15:09:33.349" v="1118" actId="1076"/>
          <ac:picMkLst>
            <pc:docMk/>
            <pc:sldMk cId="3771493152" sldId="332"/>
            <ac:picMk id="5" creationId="{44D2527B-4F51-2EEC-D1AB-9053B8A52E86}"/>
          </ac:picMkLst>
        </pc:picChg>
        <pc:picChg chg="add mod">
          <ac:chgData name="BCHUA026@e.ntu.edu.sg" userId="461ec5b6-ea7c-400b-83d0-29cd857a69a7" providerId="ADAL" clId="{515C4D79-0D93-4C87-88CE-F9AA87C6DD21}" dt="2022-10-12T15:09:32.167" v="1117" actId="1076"/>
          <ac:picMkLst>
            <pc:docMk/>
            <pc:sldMk cId="3771493152" sldId="332"/>
            <ac:picMk id="6" creationId="{08A934AF-4D98-97D3-1E89-2D638807AE70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5:17:53.726" v="1271" actId="20577"/>
        <pc:sldMkLst>
          <pc:docMk/>
          <pc:sldMk cId="452004983" sldId="333"/>
        </pc:sldMkLst>
        <pc:spChg chg="mod">
          <ac:chgData name="BCHUA026@e.ntu.edu.sg" userId="461ec5b6-ea7c-400b-83d0-29cd857a69a7" providerId="ADAL" clId="{515C4D79-0D93-4C87-88CE-F9AA87C6DD21}" dt="2022-10-12T15:17:53.726" v="1271" actId="20577"/>
          <ac:spMkLst>
            <pc:docMk/>
            <pc:sldMk cId="452004983" sldId="333"/>
            <ac:spMk id="3" creationId="{E4B89154-3564-8016-C4CB-80AF57911506}"/>
          </ac:spMkLst>
        </pc:spChg>
        <pc:picChg chg="del">
          <ac:chgData name="BCHUA026@e.ntu.edu.sg" userId="461ec5b6-ea7c-400b-83d0-29cd857a69a7" providerId="ADAL" clId="{515C4D79-0D93-4C87-88CE-F9AA87C6DD21}" dt="2022-10-12T15:12:12.350" v="1124" actId="478"/>
          <ac:picMkLst>
            <pc:docMk/>
            <pc:sldMk cId="452004983" sldId="333"/>
            <ac:picMk id="5" creationId="{44D2527B-4F51-2EEC-D1AB-9053B8A52E86}"/>
          </ac:picMkLst>
        </pc:picChg>
        <pc:picChg chg="del">
          <ac:chgData name="BCHUA026@e.ntu.edu.sg" userId="461ec5b6-ea7c-400b-83d0-29cd857a69a7" providerId="ADAL" clId="{515C4D79-0D93-4C87-88CE-F9AA87C6DD21}" dt="2022-10-12T15:12:11.853" v="1123" actId="478"/>
          <ac:picMkLst>
            <pc:docMk/>
            <pc:sldMk cId="452004983" sldId="333"/>
            <ac:picMk id="6" creationId="{08A934AF-4D98-97D3-1E89-2D638807AE70}"/>
          </ac:picMkLst>
        </pc:picChg>
        <pc:picChg chg="add del mod">
          <ac:chgData name="BCHUA026@e.ntu.edu.sg" userId="461ec5b6-ea7c-400b-83d0-29cd857a69a7" providerId="ADAL" clId="{515C4D79-0D93-4C87-88CE-F9AA87C6DD21}" dt="2022-10-12T15:12:46.622" v="1134" actId="478"/>
          <ac:picMkLst>
            <pc:docMk/>
            <pc:sldMk cId="452004983" sldId="333"/>
            <ac:picMk id="7" creationId="{3820D4DD-4129-EDAA-56A5-3A4B3C1F24AB}"/>
          </ac:picMkLst>
        </pc:picChg>
        <pc:picChg chg="add del mod">
          <ac:chgData name="BCHUA026@e.ntu.edu.sg" userId="461ec5b6-ea7c-400b-83d0-29cd857a69a7" providerId="ADAL" clId="{515C4D79-0D93-4C87-88CE-F9AA87C6DD21}" dt="2022-10-12T15:16:56.786" v="1150" actId="478"/>
          <ac:picMkLst>
            <pc:docMk/>
            <pc:sldMk cId="452004983" sldId="333"/>
            <ac:picMk id="9" creationId="{D221E389-62B6-E985-283B-FF5D4019BAF3}"/>
          </ac:picMkLst>
        </pc:picChg>
        <pc:picChg chg="add del mod">
          <ac:chgData name="BCHUA026@e.ntu.edu.sg" userId="461ec5b6-ea7c-400b-83d0-29cd857a69a7" providerId="ADAL" clId="{515C4D79-0D93-4C87-88CE-F9AA87C6DD21}" dt="2022-10-12T15:16:57.014" v="1151" actId="478"/>
          <ac:picMkLst>
            <pc:docMk/>
            <pc:sldMk cId="452004983" sldId="333"/>
            <ac:picMk id="11" creationId="{B222D0F5-649F-19EE-2BAB-F5CD3A4B9AF0}"/>
          </ac:picMkLst>
        </pc:picChg>
        <pc:picChg chg="add mod">
          <ac:chgData name="BCHUA026@e.ntu.edu.sg" userId="461ec5b6-ea7c-400b-83d0-29cd857a69a7" providerId="ADAL" clId="{515C4D79-0D93-4C87-88CE-F9AA87C6DD21}" dt="2022-10-12T15:17:16.272" v="1161" actId="14100"/>
          <ac:picMkLst>
            <pc:docMk/>
            <pc:sldMk cId="452004983" sldId="333"/>
            <ac:picMk id="13" creationId="{8094BDF5-2DBA-B2F0-8887-08AA1B66DE28}"/>
          </ac:picMkLst>
        </pc:picChg>
        <pc:picChg chg="add mod">
          <ac:chgData name="BCHUA026@e.ntu.edu.sg" userId="461ec5b6-ea7c-400b-83d0-29cd857a69a7" providerId="ADAL" clId="{515C4D79-0D93-4C87-88CE-F9AA87C6DD21}" dt="2022-10-12T15:17:18.654" v="1162" actId="1076"/>
          <ac:picMkLst>
            <pc:docMk/>
            <pc:sldMk cId="452004983" sldId="333"/>
            <ac:picMk id="15" creationId="{B4B4E1CD-DD35-A2BC-5FDF-AC8B69F608F9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8:35.822" v="4246" actId="20577"/>
        <pc:sldMkLst>
          <pc:docMk/>
          <pc:sldMk cId="2010364645" sldId="334"/>
        </pc:sldMkLst>
        <pc:spChg chg="mod">
          <ac:chgData name="BCHUA026@e.ntu.edu.sg" userId="461ec5b6-ea7c-400b-83d0-29cd857a69a7" providerId="ADAL" clId="{515C4D79-0D93-4C87-88CE-F9AA87C6DD21}" dt="2022-10-12T16:48:35.822" v="4246" actId="20577"/>
          <ac:spMkLst>
            <pc:docMk/>
            <pc:sldMk cId="2010364645" sldId="334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19:31.006" v="1280" actId="20577"/>
          <ac:spMkLst>
            <pc:docMk/>
            <pc:sldMk cId="2010364645" sldId="334"/>
            <ac:spMk id="4" creationId="{EE7681D0-066A-95C4-145C-A4937BD0A75A}"/>
          </ac:spMkLst>
        </pc:spChg>
        <pc:picChg chg="add del mod">
          <ac:chgData name="BCHUA026@e.ntu.edu.sg" userId="461ec5b6-ea7c-400b-83d0-29cd857a69a7" providerId="ADAL" clId="{515C4D79-0D93-4C87-88CE-F9AA87C6DD21}" dt="2022-10-12T15:31:27.043" v="1392" actId="478"/>
          <ac:picMkLst>
            <pc:docMk/>
            <pc:sldMk cId="2010364645" sldId="334"/>
            <ac:picMk id="5" creationId="{348A3409-6AC1-1AB2-6CB4-318A19F7B112}"/>
          </ac:picMkLst>
        </pc:picChg>
        <pc:picChg chg="add del mod">
          <ac:chgData name="BCHUA026@e.ntu.edu.sg" userId="461ec5b6-ea7c-400b-83d0-29cd857a69a7" providerId="ADAL" clId="{515C4D79-0D93-4C87-88CE-F9AA87C6DD21}" dt="2022-10-12T15:34:07.824" v="1479" actId="478"/>
          <ac:picMkLst>
            <pc:docMk/>
            <pc:sldMk cId="2010364645" sldId="334"/>
            <ac:picMk id="7" creationId="{D47E1E12-EA7C-FBAC-6D30-AF87932515A7}"/>
          </ac:picMkLst>
        </pc:picChg>
        <pc:picChg chg="add del mod">
          <ac:chgData name="BCHUA026@e.ntu.edu.sg" userId="461ec5b6-ea7c-400b-83d0-29cd857a69a7" providerId="ADAL" clId="{515C4D79-0D93-4C87-88CE-F9AA87C6DD21}" dt="2022-10-12T15:34:07.572" v="1478" actId="478"/>
          <ac:picMkLst>
            <pc:docMk/>
            <pc:sldMk cId="2010364645" sldId="334"/>
            <ac:picMk id="9" creationId="{80F5AFC0-4165-8124-1033-9892FACF7D23}"/>
          </ac:picMkLst>
        </pc:picChg>
        <pc:picChg chg="add mod">
          <ac:chgData name="BCHUA026@e.ntu.edu.sg" userId="461ec5b6-ea7c-400b-83d0-29cd857a69a7" providerId="ADAL" clId="{515C4D79-0D93-4C87-88CE-F9AA87C6DD21}" dt="2022-10-12T15:34:22.493" v="1484" actId="14100"/>
          <ac:picMkLst>
            <pc:docMk/>
            <pc:sldMk cId="2010364645" sldId="334"/>
            <ac:picMk id="11" creationId="{CC5C402F-07EC-73E6-A28F-48CF46D8BBBE}"/>
          </ac:picMkLst>
        </pc:picChg>
      </pc:sldChg>
      <pc:sldChg chg="addSp delSp modSp add mod">
        <pc:chgData name="BCHUA026@e.ntu.edu.sg" userId="461ec5b6-ea7c-400b-83d0-29cd857a69a7" providerId="ADAL" clId="{515C4D79-0D93-4C87-88CE-F9AA87C6DD21}" dt="2022-10-12T16:49:12.770" v="4282" actId="20577"/>
        <pc:sldMkLst>
          <pc:docMk/>
          <pc:sldMk cId="966551811" sldId="335"/>
        </pc:sldMkLst>
        <pc:spChg chg="mod">
          <ac:chgData name="BCHUA026@e.ntu.edu.sg" userId="461ec5b6-ea7c-400b-83d0-29cd857a69a7" providerId="ADAL" clId="{515C4D79-0D93-4C87-88CE-F9AA87C6DD21}" dt="2022-10-12T16:49:12.770" v="4282" actId="20577"/>
          <ac:spMkLst>
            <pc:docMk/>
            <pc:sldMk cId="966551811" sldId="335"/>
            <ac:spMk id="3" creationId="{E4B89154-3564-8016-C4CB-80AF57911506}"/>
          </ac:spMkLst>
        </pc:spChg>
        <pc:picChg chg="add del mod">
          <ac:chgData name="BCHUA026@e.ntu.edu.sg" userId="461ec5b6-ea7c-400b-83d0-29cd857a69a7" providerId="ADAL" clId="{515C4D79-0D93-4C87-88CE-F9AA87C6DD21}" dt="2022-10-12T15:36:45.774" v="1490" actId="478"/>
          <ac:picMkLst>
            <pc:docMk/>
            <pc:sldMk cId="966551811" sldId="335"/>
            <ac:picMk id="5" creationId="{A49E9A06-FC6C-6C9C-4B50-51DA3C3CE524}"/>
          </ac:picMkLst>
        </pc:picChg>
        <pc:picChg chg="add mod">
          <ac:chgData name="BCHUA026@e.ntu.edu.sg" userId="461ec5b6-ea7c-400b-83d0-29cd857a69a7" providerId="ADAL" clId="{515C4D79-0D93-4C87-88CE-F9AA87C6DD21}" dt="2022-10-12T15:37:07.673" v="1502" actId="14100"/>
          <ac:picMkLst>
            <pc:docMk/>
            <pc:sldMk cId="966551811" sldId="335"/>
            <ac:picMk id="8" creationId="{CF3DE0F2-1E9A-8822-EF1B-32D194DA9005}"/>
          </ac:picMkLst>
        </pc:picChg>
        <pc:picChg chg="del">
          <ac:chgData name="BCHUA026@e.ntu.edu.sg" userId="461ec5b6-ea7c-400b-83d0-29cd857a69a7" providerId="ADAL" clId="{515C4D79-0D93-4C87-88CE-F9AA87C6DD21}" dt="2022-10-12T15:36:30.849" v="1485" actId="478"/>
          <ac:picMkLst>
            <pc:docMk/>
            <pc:sldMk cId="966551811" sldId="335"/>
            <ac:picMk id="9" creationId="{80F5AFC0-4165-8124-1033-9892FACF7D23}"/>
          </ac:picMkLst>
        </pc:picChg>
      </pc:sldChg>
      <pc:sldChg chg="modSp add mod">
        <pc:chgData name="BCHUA026@e.ntu.edu.sg" userId="461ec5b6-ea7c-400b-83d0-29cd857a69a7" providerId="ADAL" clId="{515C4D79-0D93-4C87-88CE-F9AA87C6DD21}" dt="2022-10-12T17:20:19.907" v="4547" actId="20577"/>
        <pc:sldMkLst>
          <pc:docMk/>
          <pc:sldMk cId="1385741302" sldId="336"/>
        </pc:sldMkLst>
        <pc:spChg chg="mod">
          <ac:chgData name="BCHUA026@e.ntu.edu.sg" userId="461ec5b6-ea7c-400b-83d0-29cd857a69a7" providerId="ADAL" clId="{515C4D79-0D93-4C87-88CE-F9AA87C6DD21}" dt="2022-10-12T17:20:19.907" v="4547" actId="20577"/>
          <ac:spMkLst>
            <pc:docMk/>
            <pc:sldMk cId="1385741302" sldId="336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5:38:26.023" v="1519" actId="20577"/>
          <ac:spMkLst>
            <pc:docMk/>
            <pc:sldMk cId="1385741302" sldId="336"/>
            <ac:spMk id="4" creationId="{EE7681D0-066A-95C4-145C-A4937BD0A75A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07:52.878" v="2641" actId="20577"/>
        <pc:sldMkLst>
          <pc:docMk/>
          <pc:sldMk cId="1471910422" sldId="337"/>
        </pc:sldMkLst>
        <pc:spChg chg="mod">
          <ac:chgData name="BCHUA026@e.ntu.edu.sg" userId="461ec5b6-ea7c-400b-83d0-29cd857a69a7" providerId="ADAL" clId="{515C4D79-0D93-4C87-88CE-F9AA87C6DD21}" dt="2022-10-12T16:07:52.878" v="2641" actId="20577"/>
          <ac:spMkLst>
            <pc:docMk/>
            <pc:sldMk cId="1471910422" sldId="337"/>
            <ac:spMk id="3" creationId="{E4B89154-3564-8016-C4CB-80AF57911506}"/>
          </ac:spMkLst>
        </pc:spChg>
        <pc:graphicFrameChg chg="add del mod modGraphic">
          <ac:chgData name="BCHUA026@e.ntu.edu.sg" userId="461ec5b6-ea7c-400b-83d0-29cd857a69a7" providerId="ADAL" clId="{515C4D79-0D93-4C87-88CE-F9AA87C6DD21}" dt="2022-10-12T15:41:43.587" v="1538" actId="478"/>
          <ac:graphicFrameMkLst>
            <pc:docMk/>
            <pc:sldMk cId="1471910422" sldId="337"/>
            <ac:graphicFrameMk id="2" creationId="{31367B9B-E061-122B-AB81-5C7E83FA1F95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0.272" v="1536" actId="478"/>
          <ac:graphicFrameMkLst>
            <pc:docMk/>
            <pc:sldMk cId="1471910422" sldId="337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5:44:33.115" v="1586" actId="1076"/>
          <ac:graphicFrameMkLst>
            <pc:docMk/>
            <pc:sldMk cId="1471910422" sldId="337"/>
            <ac:graphicFrameMk id="6" creationId="{746B45CB-21B3-8BF8-E01F-E4220D74ABA7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5:41:41.558" v="1537" actId="478"/>
          <ac:graphicFrameMkLst>
            <pc:docMk/>
            <pc:sldMk cId="1471910422" sldId="337"/>
            <ac:graphicFrameMk id="7" creationId="{EC48D3FD-5FF5-50EF-2744-AA3054834BE6}"/>
          </ac:graphicFrameMkLst>
        </pc:graphicFrameChg>
      </pc:sldChg>
      <pc:sldChg chg="delSp modSp add mod">
        <pc:chgData name="BCHUA026@e.ntu.edu.sg" userId="461ec5b6-ea7c-400b-83d0-29cd857a69a7" providerId="ADAL" clId="{515C4D79-0D93-4C87-88CE-F9AA87C6DD21}" dt="2022-10-12T16:07:27.030" v="2636" actId="113"/>
        <pc:sldMkLst>
          <pc:docMk/>
          <pc:sldMk cId="3190635759" sldId="338"/>
        </pc:sldMkLst>
        <pc:spChg chg="mod">
          <ac:chgData name="BCHUA026@e.ntu.edu.sg" userId="461ec5b6-ea7c-400b-83d0-29cd857a69a7" providerId="ADAL" clId="{515C4D79-0D93-4C87-88CE-F9AA87C6DD21}" dt="2022-10-12T16:07:27.030" v="2636" actId="113"/>
          <ac:spMkLst>
            <pc:docMk/>
            <pc:sldMk cId="3190635759" sldId="338"/>
            <ac:spMk id="3" creationId="{E4B89154-3564-8016-C4CB-80AF57911506}"/>
          </ac:spMkLst>
        </pc:spChg>
        <pc:graphicFrameChg chg="del">
          <ac:chgData name="BCHUA026@e.ntu.edu.sg" userId="461ec5b6-ea7c-400b-83d0-29cd857a69a7" providerId="ADAL" clId="{515C4D79-0D93-4C87-88CE-F9AA87C6DD21}" dt="2022-10-12T16:01:51.465" v="2448" actId="478"/>
          <ac:graphicFrameMkLst>
            <pc:docMk/>
            <pc:sldMk cId="3190635759" sldId="338"/>
            <ac:graphicFrameMk id="6" creationId="{746B45CB-21B3-8BF8-E01F-E4220D74ABA7}"/>
          </ac:graphicFrameMkLst>
        </pc:graphicFrameChg>
      </pc:sldChg>
      <pc:sldChg chg="addSp delSp modSp add mod">
        <pc:chgData name="BCHUA026@e.ntu.edu.sg" userId="461ec5b6-ea7c-400b-83d0-29cd857a69a7" providerId="ADAL" clId="{515C4D79-0D93-4C87-88CE-F9AA87C6DD21}" dt="2022-10-12T16:17:32.402" v="3115" actId="20577"/>
        <pc:sldMkLst>
          <pc:docMk/>
          <pc:sldMk cId="2832149645" sldId="339"/>
        </pc:sldMkLst>
        <pc:spChg chg="mod">
          <ac:chgData name="BCHUA026@e.ntu.edu.sg" userId="461ec5b6-ea7c-400b-83d0-29cd857a69a7" providerId="ADAL" clId="{515C4D79-0D93-4C87-88CE-F9AA87C6DD21}" dt="2022-10-12T16:17:32.402" v="3115" actId="20577"/>
          <ac:spMkLst>
            <pc:docMk/>
            <pc:sldMk cId="2832149645" sldId="339"/>
            <ac:spMk id="3" creationId="{E4B89154-3564-8016-C4CB-80AF57911506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2" creationId="{FCD97AA0-A826-EFE2-AB71-A617BC011AB0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8:59.853" v="2704" actId="478"/>
          <ac:graphicFrameMkLst>
            <pc:docMk/>
            <pc:sldMk cId="2832149645" sldId="339"/>
            <ac:graphicFrameMk id="5" creationId="{BA362027-F02A-5B1A-8196-F8E709D57080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6" creationId="{DB8C0BED-7F56-E59A-E8D3-E8437683021F}"/>
          </ac:graphicFrameMkLst>
        </pc:graphicFrameChg>
        <pc:graphicFrameChg chg="del">
          <ac:chgData name="BCHUA026@e.ntu.edu.sg" userId="461ec5b6-ea7c-400b-83d0-29cd857a69a7" providerId="ADAL" clId="{515C4D79-0D93-4C87-88CE-F9AA87C6DD21}" dt="2022-10-12T16:09:00.842" v="2705" actId="478"/>
          <ac:graphicFrameMkLst>
            <pc:docMk/>
            <pc:sldMk cId="2832149645" sldId="339"/>
            <ac:graphicFrameMk id="7" creationId="{EC48D3FD-5FF5-50EF-2744-AA3054834BE6}"/>
          </ac:graphicFrameMkLst>
        </pc:graphicFrameChg>
        <pc:graphicFrameChg chg="add mod modGraphic">
          <ac:chgData name="BCHUA026@e.ntu.edu.sg" userId="461ec5b6-ea7c-400b-83d0-29cd857a69a7" providerId="ADAL" clId="{515C4D79-0D93-4C87-88CE-F9AA87C6DD21}" dt="2022-10-12T16:16:18.620" v="2990" actId="1036"/>
          <ac:graphicFrameMkLst>
            <pc:docMk/>
            <pc:sldMk cId="2832149645" sldId="339"/>
            <ac:graphicFrameMk id="8" creationId="{E6B078C3-02A8-6A98-D995-4707A134D2BC}"/>
          </ac:graphicFrameMkLst>
        </pc:graphicFrameChg>
      </pc:sldChg>
      <pc:sldChg chg="modSp add mod">
        <pc:chgData name="BCHUA026@e.ntu.edu.sg" userId="461ec5b6-ea7c-400b-83d0-29cd857a69a7" providerId="ADAL" clId="{515C4D79-0D93-4C87-88CE-F9AA87C6DD21}" dt="2022-10-12T16:19:21.167" v="3321" actId="20577"/>
        <pc:sldMkLst>
          <pc:docMk/>
          <pc:sldMk cId="3062518958" sldId="340"/>
        </pc:sldMkLst>
        <pc:spChg chg="mod">
          <ac:chgData name="BCHUA026@e.ntu.edu.sg" userId="461ec5b6-ea7c-400b-83d0-29cd857a69a7" providerId="ADAL" clId="{515C4D79-0D93-4C87-88CE-F9AA87C6DD21}" dt="2022-10-12T16:19:21.167" v="3321" actId="20577"/>
          <ac:spMkLst>
            <pc:docMk/>
            <pc:sldMk cId="3062518958" sldId="340"/>
            <ac:spMk id="3" creationId="{E4B89154-3564-8016-C4CB-80AF57911506}"/>
          </ac:spMkLst>
        </pc:spChg>
      </pc:sldChg>
      <pc:sldChg chg="addSp delSp modSp add mod">
        <pc:chgData name="BCHUA026@e.ntu.edu.sg" userId="461ec5b6-ea7c-400b-83d0-29cd857a69a7" providerId="ADAL" clId="{515C4D79-0D93-4C87-88CE-F9AA87C6DD21}" dt="2022-10-12T16:46:48.948" v="4142" actId="20577"/>
        <pc:sldMkLst>
          <pc:docMk/>
          <pc:sldMk cId="134358395" sldId="341"/>
        </pc:sldMkLst>
        <pc:spChg chg="mod">
          <ac:chgData name="BCHUA026@e.ntu.edu.sg" userId="461ec5b6-ea7c-400b-83d0-29cd857a69a7" providerId="ADAL" clId="{515C4D79-0D93-4C87-88CE-F9AA87C6DD21}" dt="2022-10-12T16:37:37.094" v="3676" actId="6549"/>
          <ac:spMkLst>
            <pc:docMk/>
            <pc:sldMk cId="134358395" sldId="341"/>
            <ac:spMk id="3" creationId="{E4B89154-3564-8016-C4CB-80AF57911506}"/>
          </ac:spMkLst>
        </pc:spChg>
        <pc:spChg chg="mod">
          <ac:chgData name="BCHUA026@e.ntu.edu.sg" userId="461ec5b6-ea7c-400b-83d0-29cd857a69a7" providerId="ADAL" clId="{515C4D79-0D93-4C87-88CE-F9AA87C6DD21}" dt="2022-10-12T16:33:02.274" v="3356" actId="20577"/>
          <ac:spMkLst>
            <pc:docMk/>
            <pc:sldMk cId="134358395" sldId="341"/>
            <ac:spMk id="4" creationId="{EE7681D0-066A-95C4-145C-A4937BD0A75A}"/>
          </ac:spMkLst>
        </pc:spChg>
        <pc:graphicFrameChg chg="add mod modGraphic">
          <ac:chgData name="BCHUA026@e.ntu.edu.sg" userId="461ec5b6-ea7c-400b-83d0-29cd857a69a7" providerId="ADAL" clId="{515C4D79-0D93-4C87-88CE-F9AA87C6DD21}" dt="2022-10-12T16:46:48.948" v="4142" actId="20577"/>
          <ac:graphicFrameMkLst>
            <pc:docMk/>
            <pc:sldMk cId="134358395" sldId="341"/>
            <ac:graphicFrameMk id="2" creationId="{EEF9298B-77BB-418D-CBC0-852AB2B5A059}"/>
          </ac:graphicFrameMkLst>
        </pc:graphicFrameChg>
        <pc:picChg chg="add mod ord">
          <ac:chgData name="BCHUA026@e.ntu.edu.sg" userId="461ec5b6-ea7c-400b-83d0-29cd857a69a7" providerId="ADAL" clId="{515C4D79-0D93-4C87-88CE-F9AA87C6DD21}" dt="2022-10-12T16:37:01.128" v="3669" actId="167"/>
          <ac:picMkLst>
            <pc:docMk/>
            <pc:sldMk cId="134358395" sldId="341"/>
            <ac:picMk id="5" creationId="{AC2127BC-4113-9EC5-AAF6-496DD1A23138}"/>
          </ac:picMkLst>
        </pc:picChg>
        <pc:picChg chg="del">
          <ac:chgData name="BCHUA026@e.ntu.edu.sg" userId="461ec5b6-ea7c-400b-83d0-29cd857a69a7" providerId="ADAL" clId="{515C4D79-0D93-4C87-88CE-F9AA87C6DD21}" dt="2022-10-12T16:34:32.043" v="3456" actId="478"/>
          <ac:picMkLst>
            <pc:docMk/>
            <pc:sldMk cId="134358395" sldId="341"/>
            <ac:picMk id="7" creationId="{D47E1E12-EA7C-FBAC-6D30-AF87932515A7}"/>
          </ac:picMkLst>
        </pc:picChg>
        <pc:picChg chg="del">
          <ac:chgData name="BCHUA026@e.ntu.edu.sg" userId="461ec5b6-ea7c-400b-83d0-29cd857a69a7" providerId="ADAL" clId="{515C4D79-0D93-4C87-88CE-F9AA87C6DD21}" dt="2022-10-12T16:34:32.874" v="3457" actId="478"/>
          <ac:picMkLst>
            <pc:docMk/>
            <pc:sldMk cId="134358395" sldId="341"/>
            <ac:picMk id="8" creationId="{CF3DE0F2-1E9A-8822-EF1B-32D194DA9005}"/>
          </ac:picMkLst>
        </pc:picChg>
      </pc:sldChg>
      <pc:sldChg chg="add del">
        <pc:chgData name="BCHUA026@e.ntu.edu.sg" userId="461ec5b6-ea7c-400b-83d0-29cd857a69a7" providerId="ADAL" clId="{515C4D79-0D93-4C87-88CE-F9AA87C6DD21}" dt="2022-10-12T16:58:39.166" v="4392" actId="47"/>
        <pc:sldMkLst>
          <pc:docMk/>
          <pc:sldMk cId="202089363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C28A3-7BF2-4F78-81BB-CEC6BC802A63}" type="datetimeFigureOut">
              <a:rPr lang="en-SG" smtClean="0"/>
              <a:t>27/10/2022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3D323-38CE-4824-B614-FB82EB98BE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8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377-A51E-9E4A-1519-3DDBD81CA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A15F-8575-9A57-4106-A87E7E76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362-D75A-4E98-27F8-DB6234C0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DF8-B2F2-484E-8A2F-40E4E216A49F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C4B9-6828-B5BD-01F7-181C2B9F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6B9C-144F-573F-8683-220B741E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0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E3FD-90DF-1F17-F2FD-ADFBCD67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F24B-D7B1-CB9C-7236-29F2DBE8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2737-552A-35E4-87B3-27525C1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580B-49F5-4B7D-965D-AC02C57286B1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B520-7A1A-BA9C-77DD-66C944AA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98A1-057E-4EE0-BC61-D131B23C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29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38AD-2AEB-0E97-D00D-445EE269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1F5D5-F949-737E-8F93-FC283538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26E0-8BBB-B904-E4A7-65B4DF4E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628-5944-4825-8006-48E5CC4966FB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CD94-ED1C-CC43-B35D-2C70741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204-7C95-3D55-E7AB-3BC7EEE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0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7F7-E3FC-A827-7422-C410331F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0910-1738-D56B-D339-566F7CE1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CCA8-3578-7BCF-1B62-D4EFB7A0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07-2300-4D2D-B090-1E833A6E3F5E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C034-35B2-F31E-CAC8-1087A550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CB7D-A754-6A48-637D-BA327019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1BE-8276-37AA-07A9-7B6648EE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7ECA-440A-C5EC-96E7-15686CB5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3524-BF72-8B6E-59DF-92BE76F3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4EB-9D35-45AE-875E-E7FEF0BFCC00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61FF-96A2-B007-C427-0F82E392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BC99-5064-D7DF-3942-EE54E65D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8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C4E6-D186-23B3-C01E-A102E41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60ED-EF6C-43C1-D9A8-D72BB678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D611-6D4C-8807-A061-EAE9B901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A1680-7CA2-CF2F-AD07-7AC52B7F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850-5749-4E52-950E-2C6E00D6F612}" type="datetime1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256B-E725-A079-CF7D-3E411FB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93FB-9C2C-0260-AD75-91C870BC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88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880D-042A-C16B-D6F7-9EE210ED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F530-6DAA-18F6-728E-48789F5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FC48-D3DB-9E7D-33EA-F8AF9160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655A8-DC9F-7128-6D5F-19F9ED8E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FE9F7-C49E-0E1A-1741-38916413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E5C17-FA63-07A7-7067-FA081A1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E76B-4713-42FF-B7D1-1C62B060D226}" type="datetime1">
              <a:rPr lang="en-SG" smtClean="0"/>
              <a:t>27/10/2022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C966-850F-501B-1857-A9A7937D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2D2F-36AE-7292-B63A-AAB7A5A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3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B1B2-72DE-0FA2-4C84-1352C8A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26AD-A27E-1549-440C-669BFE2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8992-2C41-4AE8-A2CD-C370A6891BC3}" type="datetime1">
              <a:rPr lang="en-SG" smtClean="0"/>
              <a:t>27/10/2022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6615E-9F9E-9AE4-DB25-B840F4B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A7F9-EB02-613B-CB87-220260B2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0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0B609-8995-5B1C-1A3B-8A89C39F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D42D-C6F2-4F15-A8FE-D30CCCB6EC30}" type="datetime1">
              <a:rPr lang="en-SG" smtClean="0"/>
              <a:t>27/10/2022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D069C-A446-36CA-A647-2BDAFA09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B3FA-24E0-A069-4C71-9AEE24CA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559-0395-1E36-1B11-C0E4B0E9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EA4-8E30-F159-6816-4E380138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EE93-E015-9938-5692-1842B687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696-6CAE-3A0E-ECCC-6E6389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4E3F-D146-45F4-B586-4A509E1424B2}" type="datetime1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80AD-AE02-23F2-5539-C37F02C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97C2B-885B-2F64-165A-F6AFC8E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9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B7D0-F29D-17B8-50BD-F605064C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471D8-4CC7-EA96-3CE5-D0D9208D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FADD-2C95-FFBB-9AC6-FD1CD47E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AF771-BCF1-761F-D4B9-0D1CB83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D91-30B4-4AF7-A35D-4EE233C7071D}" type="datetime1">
              <a:rPr lang="en-SG" smtClean="0"/>
              <a:t>27/10/2022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2826-3DA7-5BB2-7718-6D9A57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E45B-D4A4-6CF4-2FBB-0E8AD3F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5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2E8C3-F448-771F-D291-2A1698C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8C582-F9AA-9916-6807-123E879C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6474-191C-A86B-8431-367AD458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44E9-B35A-4C32-A391-5205A6FFF6A6}" type="datetime1">
              <a:rPr lang="en-SG" smtClean="0"/>
              <a:t>27/10/2022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FC3A-DAED-8CDE-974A-B65932AE3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1849-7A3F-E5A4-0A85-6217E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BD5C-0F3D-4C9A-9DFC-21EAA0075D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3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Update of Latest Data</a:t>
            </a:r>
          </a:p>
          <a:p>
            <a:r>
              <a:rPr lang="en-SG" dirty="0"/>
              <a:t>Summary of Mass Measurements</a:t>
            </a:r>
          </a:p>
          <a:p>
            <a:r>
              <a:rPr lang="en-SG" dirty="0" err="1"/>
              <a:t>PlanetProfile</a:t>
            </a:r>
            <a:r>
              <a:rPr lang="en-SG" dirty="0"/>
              <a:t> incorporation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0311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01832"/>
          </a:xfrm>
        </p:spPr>
        <p:txBody>
          <a:bodyPr>
            <a:normAutofit/>
          </a:bodyPr>
          <a:lstStyle/>
          <a:p>
            <a:r>
              <a:rPr lang="en-SG" dirty="0"/>
              <a:t>From theoretical rho:</a:t>
            </a:r>
          </a:p>
          <a:p>
            <a:pPr lvl="1"/>
            <a:r>
              <a:rPr lang="en-SG" dirty="0"/>
              <a:t>Lower</a:t>
            </a:r>
          </a:p>
          <a:p>
            <a:r>
              <a:rPr lang="en-SG" dirty="0"/>
              <a:t>Between 1 mL vs 5 mL:</a:t>
            </a:r>
          </a:p>
          <a:p>
            <a:pPr lvl="1"/>
            <a:r>
              <a:rPr lang="en-SG" dirty="0"/>
              <a:t>No difference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Other Volatiles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E6FD91-6F1B-A1BA-3FBC-FD814DA0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46113"/>
              </p:ext>
            </p:extLst>
          </p:nvPr>
        </p:nvGraphicFramePr>
        <p:xfrm>
          <a:off x="4818647" y="1073425"/>
          <a:ext cx="7142748" cy="1257300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190458">
                  <a:extLst>
                    <a:ext uri="{9D8B030D-6E8A-4147-A177-3AD203B41FA5}">
                      <a16:colId xmlns:a16="http://schemas.microsoft.com/office/drawing/2014/main" val="1427551969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3536818928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2676131752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759767342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4063407663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36528690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sng" strike="noStrike">
                          <a:effectLst/>
                        </a:rPr>
                        <a:t>THF</a:t>
                      </a:r>
                      <a:endParaRPr lang="en-SG" sz="20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 dirty="0">
                          <a:effectLst/>
                        </a:rPr>
                        <a:t>5 ml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5 ml rho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 dirty="0">
                          <a:effectLst/>
                        </a:rPr>
                        <a:t>diff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1 ml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 dirty="0">
                          <a:effectLst/>
                        </a:rPr>
                        <a:t>diff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90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sng" strike="noStrike" dirty="0">
                          <a:effectLst/>
                        </a:rPr>
                        <a:t>Theoretical</a:t>
                      </a:r>
                      <a:endParaRPr lang="en-SG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4.1676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0.8335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-0.0555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0.8382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-0.0508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008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sng" strike="noStrike">
                          <a:effectLst/>
                        </a:rPr>
                        <a:t>0.889</a:t>
                      </a:r>
                      <a:endParaRPr lang="en-SG" sz="20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4.1763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0.8353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-0.0537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0.8320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-0.0570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622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4.1716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-0.0547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0.8341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-0.0549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7542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8E59E-5B95-E529-6917-07BCCDA8B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49775"/>
              </p:ext>
            </p:extLst>
          </p:nvPr>
        </p:nvGraphicFramePr>
        <p:xfrm>
          <a:off x="4818647" y="2577465"/>
          <a:ext cx="7142748" cy="851535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190458">
                  <a:extLst>
                    <a:ext uri="{9D8B030D-6E8A-4147-A177-3AD203B41FA5}">
                      <a16:colId xmlns:a16="http://schemas.microsoft.com/office/drawing/2014/main" val="231681070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595993093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238120303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10281777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97920561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9343679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sng" strike="noStrike">
                          <a:effectLst/>
                        </a:rPr>
                        <a:t>Methanol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5 ml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5 ml rho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diff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1 ml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diff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7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sng" strike="noStrike">
                          <a:effectLst/>
                        </a:rPr>
                        <a:t>Theoretical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3.8379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0.7676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-0.0244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0.7688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-0.0232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9874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sng" strike="noStrike">
                          <a:effectLst/>
                        </a:rPr>
                        <a:t>0.792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0.7681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-0.0239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83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01832"/>
          </a:xfrm>
        </p:spPr>
        <p:txBody>
          <a:bodyPr>
            <a:normAutofit/>
          </a:bodyPr>
          <a:lstStyle/>
          <a:p>
            <a:r>
              <a:rPr lang="en-SG" dirty="0"/>
              <a:t>From theoretical rho:</a:t>
            </a:r>
          </a:p>
          <a:p>
            <a:pPr lvl="1"/>
            <a:r>
              <a:rPr lang="en-SG" dirty="0"/>
              <a:t>Lower</a:t>
            </a:r>
          </a:p>
          <a:p>
            <a:r>
              <a:rPr lang="en-SG" dirty="0"/>
              <a:t>Between 1 mL vs 5 mL:</a:t>
            </a:r>
          </a:p>
          <a:p>
            <a:pPr lvl="1"/>
            <a:r>
              <a:rPr lang="en-SG" dirty="0"/>
              <a:t>No difference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r>
              <a:rPr lang="en-SG" dirty="0"/>
              <a:t>Main Observation</a:t>
            </a:r>
          </a:p>
          <a:p>
            <a:pPr lvl="1"/>
            <a:r>
              <a:rPr lang="en-SG" dirty="0"/>
              <a:t>All liquids do not experience dripping from pipette during preparation.</a:t>
            </a:r>
          </a:p>
          <a:p>
            <a:pPr lvl="1"/>
            <a:r>
              <a:rPr lang="en-SG" dirty="0"/>
              <a:t>Only NH</a:t>
            </a:r>
            <a:r>
              <a:rPr lang="en-SG" baseline="-25000" dirty="0"/>
              <a:t>4</a:t>
            </a:r>
            <a:r>
              <a:rPr lang="en-SG" dirty="0"/>
              <a:t>OH drips.</a:t>
            </a:r>
          </a:p>
          <a:p>
            <a:pPr lvl="1"/>
            <a:r>
              <a:rPr lang="en-SG" dirty="0"/>
              <a:t>Surface tension values do not show this?</a:t>
            </a:r>
          </a:p>
          <a:p>
            <a:pPr lvl="2"/>
            <a:r>
              <a:rPr lang="en-SG" dirty="0"/>
              <a:t>NH3 represent pure ammonia</a:t>
            </a:r>
          </a:p>
          <a:p>
            <a:pPr lvl="2"/>
            <a:r>
              <a:rPr lang="en-SG" dirty="0"/>
              <a:t>For ~25 </a:t>
            </a:r>
            <a:r>
              <a:rPr lang="en-SG" dirty="0" err="1"/>
              <a:t>wt</a:t>
            </a:r>
            <a:r>
              <a:rPr lang="en-SG" dirty="0"/>
              <a:t>%, value is 52.5 (T not mentioned)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Other Volatiles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E6FD91-6F1B-A1BA-3FBC-FD814DA0DFDA}"/>
              </a:ext>
            </a:extLst>
          </p:cNvPr>
          <p:cNvGraphicFramePr>
            <a:graphicFrameLocks noGrp="1"/>
          </p:cNvGraphicFramePr>
          <p:nvPr/>
        </p:nvGraphicFramePr>
        <p:xfrm>
          <a:off x="4818647" y="1073425"/>
          <a:ext cx="7142748" cy="1257300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190458">
                  <a:extLst>
                    <a:ext uri="{9D8B030D-6E8A-4147-A177-3AD203B41FA5}">
                      <a16:colId xmlns:a16="http://schemas.microsoft.com/office/drawing/2014/main" val="1427551969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3536818928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2676131752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759767342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4063407663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36528690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sng" strike="noStrike">
                          <a:effectLst/>
                        </a:rPr>
                        <a:t>THF</a:t>
                      </a:r>
                      <a:endParaRPr lang="en-SG" sz="20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 dirty="0">
                          <a:effectLst/>
                        </a:rPr>
                        <a:t>5 ml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5 ml rho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 dirty="0">
                          <a:effectLst/>
                        </a:rPr>
                        <a:t>diff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none" strike="noStrike">
                          <a:effectLst/>
                        </a:rPr>
                        <a:t>1 ml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b="1" u="none" strike="noStrike" dirty="0">
                          <a:effectLst/>
                        </a:rPr>
                        <a:t>diff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90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2000" u="sng" strike="noStrike" dirty="0">
                          <a:effectLst/>
                        </a:rPr>
                        <a:t>Theoretical</a:t>
                      </a:r>
                      <a:endParaRPr lang="en-SG" sz="20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4.1676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0.8335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-0.0555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0.8382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-0.0508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008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sng" strike="noStrike">
                          <a:effectLst/>
                        </a:rPr>
                        <a:t>0.889</a:t>
                      </a:r>
                      <a:endParaRPr lang="en-SG" sz="20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4.1763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0.8353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-0.0537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0.8320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-0.0570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622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4.1716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0.8343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-0.0547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u="none" strike="noStrike">
                          <a:effectLst/>
                        </a:rPr>
                        <a:t>0.8341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2000" b="1" u="none" strike="noStrike" dirty="0">
                          <a:effectLst/>
                        </a:rPr>
                        <a:t>-0.0549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7542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8E59E-5B95-E529-6917-07BCCDA8B1DF}"/>
              </a:ext>
            </a:extLst>
          </p:cNvPr>
          <p:cNvGraphicFramePr>
            <a:graphicFrameLocks noGrp="1"/>
          </p:cNvGraphicFramePr>
          <p:nvPr/>
        </p:nvGraphicFramePr>
        <p:xfrm>
          <a:off x="4818647" y="2577465"/>
          <a:ext cx="7142748" cy="851535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190458">
                  <a:extLst>
                    <a:ext uri="{9D8B030D-6E8A-4147-A177-3AD203B41FA5}">
                      <a16:colId xmlns:a16="http://schemas.microsoft.com/office/drawing/2014/main" val="231681070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595993093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238120303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10281777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979205615"/>
                    </a:ext>
                  </a:extLst>
                </a:gridCol>
                <a:gridCol w="1190458">
                  <a:extLst>
                    <a:ext uri="{9D8B030D-6E8A-4147-A177-3AD203B41FA5}">
                      <a16:colId xmlns:a16="http://schemas.microsoft.com/office/drawing/2014/main" val="19343679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sng" strike="noStrike">
                          <a:effectLst/>
                        </a:rPr>
                        <a:t>Methanol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5 ml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5 ml rho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diff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1 ml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diff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7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sng" strike="noStrike">
                          <a:effectLst/>
                        </a:rPr>
                        <a:t>Theoretical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3.8379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0.7676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-0.0244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0.7688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-0.0232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9874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sng" strike="noStrike">
                          <a:effectLst/>
                        </a:rPr>
                        <a:t>0.792</a:t>
                      </a:r>
                      <a:endParaRPr lang="en-SG" sz="18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0.7681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1" u="none" strike="noStrike" dirty="0">
                          <a:effectLst/>
                        </a:rPr>
                        <a:t>-0.0239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83287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F741A7-602E-D5D1-C47D-A60835A3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33012"/>
              </p:ext>
            </p:extLst>
          </p:nvPr>
        </p:nvGraphicFramePr>
        <p:xfrm>
          <a:off x="6972300" y="5784574"/>
          <a:ext cx="5083344" cy="851535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270836">
                  <a:extLst>
                    <a:ext uri="{9D8B030D-6E8A-4147-A177-3AD203B41FA5}">
                      <a16:colId xmlns:a16="http://schemas.microsoft.com/office/drawing/2014/main" val="2136940469"/>
                    </a:ext>
                  </a:extLst>
                </a:gridCol>
                <a:gridCol w="1270836">
                  <a:extLst>
                    <a:ext uri="{9D8B030D-6E8A-4147-A177-3AD203B41FA5}">
                      <a16:colId xmlns:a16="http://schemas.microsoft.com/office/drawing/2014/main" val="1153428548"/>
                    </a:ext>
                  </a:extLst>
                </a:gridCol>
                <a:gridCol w="1270836">
                  <a:extLst>
                    <a:ext uri="{9D8B030D-6E8A-4147-A177-3AD203B41FA5}">
                      <a16:colId xmlns:a16="http://schemas.microsoft.com/office/drawing/2014/main" val="3328423937"/>
                    </a:ext>
                  </a:extLst>
                </a:gridCol>
                <a:gridCol w="1270836">
                  <a:extLst>
                    <a:ext uri="{9D8B030D-6E8A-4147-A177-3AD203B41FA5}">
                      <a16:colId xmlns:a16="http://schemas.microsoft.com/office/drawing/2014/main" val="413795859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Surface Tension (</a:t>
                      </a:r>
                      <a:r>
                        <a:rPr lang="en-SG" sz="1800" u="none" strike="noStrike" dirty="0" err="1">
                          <a:effectLst/>
                        </a:rPr>
                        <a:t>mN</a:t>
                      </a:r>
                      <a:r>
                        <a:rPr lang="en-SG" sz="1800" u="none" strike="noStrike" dirty="0">
                          <a:effectLst/>
                        </a:rPr>
                        <a:t>/m at 20C)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221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H2O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NH3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THF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CH3OH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37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72.8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22.0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26.4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22.7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62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8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01832"/>
          </a:xfrm>
        </p:spPr>
        <p:txBody>
          <a:bodyPr>
            <a:normAutofit/>
          </a:bodyPr>
          <a:lstStyle/>
          <a:p>
            <a:r>
              <a:rPr lang="en-SG" dirty="0"/>
              <a:t>Very basic tests</a:t>
            </a:r>
          </a:p>
          <a:p>
            <a:r>
              <a:rPr lang="en-SG" dirty="0"/>
              <a:t>Drops during sample prep not counted</a:t>
            </a:r>
          </a:p>
          <a:p>
            <a:pPr lvl="1"/>
            <a:r>
              <a:rPr lang="en-SG" dirty="0"/>
              <a:t>Roughly around 3-5 drops per pipette</a:t>
            </a:r>
          </a:p>
          <a:p>
            <a:pPr lvl="1"/>
            <a:r>
              <a:rPr lang="en-SG" dirty="0"/>
              <a:t>Equates to 0.05, 0.07, 0.08 g loss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Drips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5933BE-9532-F998-72BF-4C55C9910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07171"/>
              </p:ext>
            </p:extLst>
          </p:nvPr>
        </p:nvGraphicFramePr>
        <p:xfrm>
          <a:off x="7297152" y="1073426"/>
          <a:ext cx="3905250" cy="1693545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222786498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421572697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3642894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Drops Lost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Mass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Mass/Drop Mean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270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0.6714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0.0167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685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0.6675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4278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0.6318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5949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0.6405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1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5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01832"/>
          </a:xfrm>
        </p:spPr>
        <p:txBody>
          <a:bodyPr>
            <a:normAutofit/>
          </a:bodyPr>
          <a:lstStyle/>
          <a:p>
            <a:r>
              <a:rPr lang="en-SG" dirty="0"/>
              <a:t>Density difference from theoretical (0.7 vs 0.9, ~0.2 g) may be due to:</a:t>
            </a:r>
          </a:p>
          <a:p>
            <a:pPr lvl="1"/>
            <a:r>
              <a:rPr lang="en-SG" dirty="0"/>
              <a:t>Unaccounted drips from pipette ~ 0.05 – 0.08 g</a:t>
            </a:r>
          </a:p>
          <a:p>
            <a:pPr lvl="1"/>
            <a:r>
              <a:rPr lang="en-SG" dirty="0"/>
              <a:t>Something about the mass balance, which also affected other volatile solutions</a:t>
            </a:r>
            <a:br>
              <a:rPr lang="en-SG" dirty="0"/>
            </a:br>
            <a:r>
              <a:rPr lang="en-SG" dirty="0"/>
              <a:t>~ 0.02 – 0.05 g</a:t>
            </a:r>
          </a:p>
          <a:p>
            <a:pPr lvl="1"/>
            <a:r>
              <a:rPr lang="en-SG" dirty="0"/>
              <a:t>Evaporative loss (&lt; 10 s) &lt; 0.01 g</a:t>
            </a:r>
          </a:p>
          <a:p>
            <a:pPr lvl="1"/>
            <a:r>
              <a:rPr lang="en-SG" dirty="0"/>
              <a:t>Adds up to 0.08 – 0.14 g</a:t>
            </a:r>
          </a:p>
          <a:p>
            <a:pPr lvl="1"/>
            <a:endParaRPr lang="en-SG" dirty="0"/>
          </a:p>
          <a:p>
            <a:r>
              <a:rPr lang="en-SG" dirty="0"/>
              <a:t>Plausible, but incomplete reason.</a:t>
            </a:r>
          </a:p>
          <a:p>
            <a:endParaRPr lang="en-SG" dirty="0"/>
          </a:p>
          <a:p>
            <a:r>
              <a:rPr lang="en-SG" dirty="0"/>
              <a:t>Density difference between 1 mL vs 5 mL still unexplained.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Mass measurement summary</a:t>
            </a:r>
          </a:p>
        </p:txBody>
      </p:sp>
    </p:spTree>
    <p:extLst>
      <p:ext uri="{BB962C8B-B14F-4D97-AF65-F5344CB8AC3E}">
        <p14:creationId xmlns:p14="http://schemas.microsoft.com/office/powerpoint/2010/main" val="339879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691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/>
              <a:t>PlanetProfile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9800F-E470-2CD2-8E0C-5B7A15FE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916" y="2607826"/>
            <a:ext cx="8763000" cy="425017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80476B-94AC-30D8-633D-5CA2C76C46A5}"/>
              </a:ext>
            </a:extLst>
          </p:cNvPr>
          <p:cNvSpPr txBox="1">
            <a:spLocks/>
          </p:cNvSpPr>
          <p:nvPr/>
        </p:nvSpPr>
        <p:spPr>
          <a:xfrm>
            <a:off x="838199" y="1073426"/>
            <a:ext cx="10890419" cy="550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Just managed to get it working today.</a:t>
            </a:r>
          </a:p>
          <a:p>
            <a:r>
              <a:rPr lang="en-SG" dirty="0"/>
              <a:t>Preliminary observations</a:t>
            </a:r>
          </a:p>
          <a:p>
            <a:pPr lvl="1"/>
            <a:r>
              <a:rPr lang="en-SG" dirty="0"/>
              <a:t>Larger ocean due to anti-freeze</a:t>
            </a:r>
          </a:p>
          <a:p>
            <a:pPr lvl="1"/>
            <a:r>
              <a:rPr lang="en-SG" dirty="0"/>
              <a:t>Lower MOI:</a:t>
            </a:r>
          </a:p>
          <a:p>
            <a:pPr lvl="2"/>
            <a:r>
              <a:rPr lang="en-SG" dirty="0"/>
              <a:t>NH</a:t>
            </a:r>
            <a:r>
              <a:rPr lang="en-SG" baseline="-25000" dirty="0"/>
              <a:t>3</a:t>
            </a:r>
            <a:r>
              <a:rPr lang="en-SG" dirty="0"/>
              <a:t> lower density</a:t>
            </a:r>
          </a:p>
          <a:p>
            <a:pPr lvl="2"/>
            <a:r>
              <a:rPr lang="en-SG" dirty="0"/>
              <a:t>Less mass near surface</a:t>
            </a:r>
          </a:p>
          <a:p>
            <a:pPr lvl="2"/>
            <a:r>
              <a:rPr lang="en-SG" dirty="0"/>
              <a:t>Lower MOI</a:t>
            </a:r>
          </a:p>
          <a:p>
            <a:pPr lvl="2"/>
            <a:r>
              <a:rPr lang="en-SG" dirty="0"/>
              <a:t>Require silicate</a:t>
            </a:r>
            <a:br>
              <a:rPr lang="en-SG" dirty="0"/>
            </a:br>
            <a:r>
              <a:rPr lang="en-SG" dirty="0"/>
              <a:t>modifications</a:t>
            </a:r>
            <a:br>
              <a:rPr lang="en-SG" dirty="0"/>
            </a:br>
            <a:r>
              <a:rPr lang="en-SG" dirty="0"/>
              <a:t>to compensate</a:t>
            </a:r>
          </a:p>
          <a:p>
            <a:pPr lvl="3"/>
            <a:r>
              <a:rPr lang="en-SG" dirty="0"/>
              <a:t>Porosity</a:t>
            </a:r>
          </a:p>
          <a:p>
            <a:pPr lvl="2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574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69199"/>
          </a:xfrm>
        </p:spPr>
        <p:txBody>
          <a:bodyPr>
            <a:normAutofit/>
          </a:bodyPr>
          <a:lstStyle/>
          <a:p>
            <a:r>
              <a:rPr lang="en-SG" dirty="0"/>
              <a:t>Moving forward, aim to redo anomalous experiments</a:t>
            </a:r>
          </a:p>
          <a:p>
            <a:pPr lvl="1"/>
            <a:r>
              <a:rPr lang="en-SG" dirty="0"/>
              <a:t>Oct 28-31: 6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pPr lvl="1"/>
            <a:r>
              <a:rPr lang="en-SG" dirty="0"/>
              <a:t>Nov 03-07: 4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pPr lvl="1"/>
            <a:r>
              <a:rPr lang="en-SG" dirty="0"/>
              <a:t>Nov 08-11: 2 </a:t>
            </a:r>
            <a:r>
              <a:rPr lang="en-SG" dirty="0" err="1"/>
              <a:t>wt</a:t>
            </a:r>
            <a:r>
              <a:rPr lang="en-SG" dirty="0"/>
              <a:t>%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Plan Forward</a:t>
            </a:r>
          </a:p>
        </p:txBody>
      </p:sp>
    </p:spTree>
    <p:extLst>
      <p:ext uri="{BB962C8B-B14F-4D97-AF65-F5344CB8AC3E}">
        <p14:creationId xmlns:p14="http://schemas.microsoft.com/office/powerpoint/2010/main" val="45762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69199"/>
          </a:xfrm>
        </p:spPr>
        <p:txBody>
          <a:bodyPr>
            <a:normAutofit/>
          </a:bodyPr>
          <a:lstStyle/>
          <a:p>
            <a:r>
              <a:rPr lang="en-SG" dirty="0"/>
              <a:t>Affects Cp results:</a:t>
            </a:r>
          </a:p>
          <a:p>
            <a:pPr lvl="1"/>
            <a:r>
              <a:rPr lang="en-SG" dirty="0"/>
              <a:t>Ice Cp being lower than literature</a:t>
            </a:r>
          </a:p>
          <a:p>
            <a:pPr lvl="1"/>
            <a:r>
              <a:rPr lang="en-SG" dirty="0"/>
              <a:t>Density measurements being lower than lit</a:t>
            </a:r>
          </a:p>
          <a:p>
            <a:endParaRPr lang="en-SG" dirty="0"/>
          </a:p>
          <a:p>
            <a:r>
              <a:rPr lang="en-SG" dirty="0"/>
              <a:t>Does not affect Cp results:</a:t>
            </a:r>
          </a:p>
          <a:p>
            <a:pPr lvl="1"/>
            <a:r>
              <a:rPr lang="en-SG" dirty="0"/>
              <a:t>ADH double peaks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Unanswered Questions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B16B4A7-40FC-4428-DEB1-1907D25D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63" y="3411806"/>
            <a:ext cx="4329655" cy="344619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A0ACD45-D971-0219-169A-F8B4D657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45" y="54905"/>
            <a:ext cx="4260692" cy="32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00B0F0"/>
                </a:solidFill>
              </a:rPr>
              <a:t>2.9 </a:t>
            </a:r>
            <a:r>
              <a:rPr lang="en-SG" dirty="0" err="1">
                <a:solidFill>
                  <a:srgbClr val="00B0F0"/>
                </a:solidFill>
              </a:rPr>
              <a:t>wt</a:t>
            </a:r>
            <a:r>
              <a:rPr lang="en-SG" dirty="0">
                <a:solidFill>
                  <a:srgbClr val="00B0F0"/>
                </a:solidFill>
              </a:rPr>
              <a:t>% Small Heat Flow</a:t>
            </a:r>
            <a:r>
              <a:rPr lang="en-SG" dirty="0"/>
              <a:t>	|	</a:t>
            </a:r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7.9 </a:t>
            </a:r>
            <a:r>
              <a:rPr lang="en-SG" dirty="0" err="1">
                <a:solidFill>
                  <a:schemeClr val="accent2">
                    <a:lumMod val="50000"/>
                  </a:schemeClr>
                </a:solidFill>
              </a:rPr>
              <a:t>wt</a:t>
            </a:r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% Large Heat Flow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Latest Data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8613B7D-E79B-ADA1-5811-D9393F82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3" y="1702468"/>
            <a:ext cx="5977348" cy="506819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44DF8AA-A289-FA33-AF9D-E0BE7B18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49" y="1702468"/>
            <a:ext cx="5977348" cy="50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00B0F0"/>
                </a:solidFill>
              </a:rPr>
              <a:t>2.9 </a:t>
            </a:r>
            <a:r>
              <a:rPr lang="en-SG" dirty="0" err="1">
                <a:solidFill>
                  <a:srgbClr val="00B0F0"/>
                </a:solidFill>
              </a:rPr>
              <a:t>wt</a:t>
            </a:r>
            <a:r>
              <a:rPr lang="en-SG" dirty="0">
                <a:solidFill>
                  <a:srgbClr val="00B0F0"/>
                </a:solidFill>
              </a:rPr>
              <a:t>% Small Heat Flow</a:t>
            </a:r>
            <a:r>
              <a:rPr lang="en-SG" dirty="0"/>
              <a:t>	|	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7.9 </a:t>
            </a:r>
            <a:r>
              <a:rPr lang="en-SG" dirty="0" err="1">
                <a:solidFill>
                  <a:schemeClr val="bg1">
                    <a:lumMod val="9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% Large Heat Flow</a:t>
            </a:r>
          </a:p>
          <a:p>
            <a:pPr lvl="1"/>
            <a:r>
              <a:rPr lang="en-SG" dirty="0"/>
              <a:t>Wild </a:t>
            </a:r>
            <a:r>
              <a:rPr lang="en-SG" dirty="0" err="1"/>
              <a:t>behavior</a:t>
            </a:r>
            <a:r>
              <a:rPr lang="en-SG" dirty="0"/>
              <a:t> in melt phase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sample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 mL)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inc. percentage variation delta mass of water ice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inc. variability in the heat used to heat the ice. </a:t>
            </a: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Latest Data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60186C9-DADF-0283-A18D-8E3E6032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184"/>
            <a:ext cx="4214303" cy="349981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76786C3-4E22-CC62-8326-E502C6C7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17" y="3519237"/>
            <a:ext cx="3875109" cy="33387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DDEF168-6E0F-FBB7-03FA-836BFC6E6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91" y="3519237"/>
            <a:ext cx="3875109" cy="33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00B0F0"/>
                </a:solidFill>
              </a:rPr>
              <a:t>2.9 </a:t>
            </a:r>
            <a:r>
              <a:rPr lang="en-SG" dirty="0" err="1">
                <a:solidFill>
                  <a:srgbClr val="00B0F0"/>
                </a:solidFill>
              </a:rPr>
              <a:t>wt</a:t>
            </a:r>
            <a:r>
              <a:rPr lang="en-SG" dirty="0">
                <a:solidFill>
                  <a:srgbClr val="00B0F0"/>
                </a:solidFill>
              </a:rPr>
              <a:t>% Small Heat Flow</a:t>
            </a:r>
            <a:r>
              <a:rPr lang="en-SG" dirty="0"/>
              <a:t>	|	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7.9 </a:t>
            </a:r>
            <a:r>
              <a:rPr lang="en-SG" dirty="0" err="1">
                <a:solidFill>
                  <a:schemeClr val="bg1">
                    <a:lumMod val="9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% Large Heat Flow</a:t>
            </a:r>
          </a:p>
          <a:p>
            <a:pPr lvl="1"/>
            <a:r>
              <a:rPr lang="en-SG" dirty="0"/>
              <a:t>Wild </a:t>
            </a:r>
            <a:r>
              <a:rPr lang="en-SG" dirty="0" err="1"/>
              <a:t>behavior</a:t>
            </a:r>
            <a:r>
              <a:rPr lang="en-SG" dirty="0"/>
              <a:t> in melt phase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sample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 mL)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inc. percentage variation delta mass of water ice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inc. variability in the heat used to heat the ice.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Higher than others (2.5, 4.9) in pure phase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Why?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Blank is not accurate?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Latest Data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A67C414-940B-27F2-32E7-5B82F57F6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70" y="2852918"/>
            <a:ext cx="4723530" cy="40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2.9 </a:t>
            </a:r>
            <a:r>
              <a:rPr lang="en-SG" dirty="0" err="1">
                <a:solidFill>
                  <a:schemeClr val="bg1">
                    <a:lumMod val="95000"/>
                  </a:schemeClr>
                </a:solidFill>
              </a:rPr>
              <a:t>wt</a:t>
            </a:r>
            <a:r>
              <a:rPr lang="en-SG" dirty="0">
                <a:solidFill>
                  <a:schemeClr val="bg1">
                    <a:lumMod val="95000"/>
                  </a:schemeClr>
                </a:solidFill>
              </a:rPr>
              <a:t>% Small Heat Flow</a:t>
            </a:r>
            <a:r>
              <a:rPr lang="en-SG" dirty="0"/>
              <a:t>	|	</a:t>
            </a:r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7.9 </a:t>
            </a:r>
            <a:r>
              <a:rPr lang="en-SG" dirty="0" err="1">
                <a:solidFill>
                  <a:schemeClr val="accent2">
                    <a:lumMod val="50000"/>
                  </a:schemeClr>
                </a:solidFill>
              </a:rPr>
              <a:t>wt</a:t>
            </a:r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% Large Heat Flow</a:t>
            </a:r>
          </a:p>
          <a:p>
            <a:pPr marL="3657600" lvl="8" indent="0">
              <a:buNone/>
            </a:pPr>
            <a:r>
              <a:rPr lang="en-SG" dirty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SG" dirty="0"/>
              <a:t>Miscalculated volume ratios to be used in sample (was 		supposed to go for 6 </a:t>
            </a:r>
            <a:r>
              <a:rPr lang="en-SG" dirty="0" err="1"/>
              <a:t>wt</a:t>
            </a:r>
            <a:r>
              <a:rPr lang="en-SG" dirty="0"/>
              <a:t>%)</a:t>
            </a:r>
            <a:endParaRPr lang="en-SG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Latest Data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8613B7D-E79B-ADA1-5811-D9393F82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8" y="2451542"/>
            <a:ext cx="5196904" cy="440645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44DF8AA-A289-FA33-AF9D-E0BE7B18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14" y="2451542"/>
            <a:ext cx="5196904" cy="44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Extrapolation is bad</a:t>
            </a:r>
          </a:p>
          <a:p>
            <a:r>
              <a:rPr lang="en-SG" dirty="0"/>
              <a:t>Weighted Average Best Fit</a:t>
            </a:r>
          </a:p>
          <a:p>
            <a:pPr lvl="1"/>
            <a:r>
              <a:rPr lang="en-SG" dirty="0"/>
              <a:t>Is based on coefficients of</a:t>
            </a:r>
            <a:br>
              <a:rPr lang="en-SG" dirty="0"/>
            </a:br>
            <a:r>
              <a:rPr lang="en-SG" dirty="0"/>
              <a:t>Shomate Equation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Fit of “good” data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9331D9B-5E1E-7167-52D3-D362885CE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1" y="1073426"/>
            <a:ext cx="6176208" cy="52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Independent Mass Balance</a:t>
            </a:r>
          </a:p>
          <a:p>
            <a:r>
              <a:rPr lang="en-SG" dirty="0"/>
              <a:t>Evaporation</a:t>
            </a:r>
          </a:p>
          <a:p>
            <a:r>
              <a:rPr lang="en-SG" dirty="0"/>
              <a:t>Other Volatiles</a:t>
            </a:r>
          </a:p>
          <a:p>
            <a:r>
              <a:rPr lang="en-SG" dirty="0"/>
              <a:t>Drops of NH</a:t>
            </a:r>
            <a:r>
              <a:rPr lang="en-SG" baseline="-25000" dirty="0"/>
              <a:t>4</a:t>
            </a:r>
            <a:r>
              <a:rPr lang="en-SG" dirty="0"/>
              <a:t>OH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To answer:</a:t>
            </a:r>
          </a:p>
          <a:p>
            <a:r>
              <a:rPr lang="en-SG" dirty="0"/>
              <a:t>Why are our measured density of NH</a:t>
            </a:r>
            <a:r>
              <a:rPr lang="en-SG" baseline="-25000" dirty="0"/>
              <a:t>4</a:t>
            </a:r>
            <a:r>
              <a:rPr lang="en-SG" dirty="0"/>
              <a:t>OH (~0.7) is lower than theoretical (~0.9)?</a:t>
            </a:r>
          </a:p>
          <a:p>
            <a:r>
              <a:rPr lang="en-SG" dirty="0"/>
              <a:t>Why are 1 mL densities lower than 5 mL densities (~0.03 lower)?</a:t>
            </a:r>
          </a:p>
          <a:p>
            <a:pPr lvl="2"/>
            <a:endParaRPr lang="en-SG" dirty="0"/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Mass Measurements</a:t>
            </a:r>
          </a:p>
        </p:txBody>
      </p:sp>
    </p:spTree>
    <p:extLst>
      <p:ext uri="{BB962C8B-B14F-4D97-AF65-F5344CB8AC3E}">
        <p14:creationId xmlns:p14="http://schemas.microsoft.com/office/powerpoint/2010/main" val="80122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103537"/>
          </a:xfrm>
        </p:spPr>
        <p:txBody>
          <a:bodyPr>
            <a:normAutofit/>
          </a:bodyPr>
          <a:lstStyle/>
          <a:p>
            <a:r>
              <a:rPr lang="en-SG" dirty="0"/>
              <a:t>A small 0.002 g offset.</a:t>
            </a:r>
          </a:p>
          <a:p>
            <a:r>
              <a:rPr lang="en-SG" dirty="0"/>
              <a:t>This, combined with the pure water calibration test,</a:t>
            </a:r>
            <a:br>
              <a:rPr lang="en-SG" dirty="0"/>
            </a:br>
            <a:r>
              <a:rPr lang="en-SG" dirty="0"/>
              <a:t>I am convinced that our mass balance is</a:t>
            </a:r>
            <a:br>
              <a:rPr lang="en-SG" dirty="0"/>
            </a:br>
            <a:r>
              <a:rPr lang="en-SG" dirty="0"/>
              <a:t>calibrated.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OHL Mass Balance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20ECC9-29E6-420D-5608-EBA416EE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99195"/>
              </p:ext>
            </p:extLst>
          </p:nvPr>
        </p:nvGraphicFramePr>
        <p:xfrm>
          <a:off x="8608595" y="1431758"/>
          <a:ext cx="3441030" cy="1419225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1147010">
                  <a:extLst>
                    <a:ext uri="{9D8B030D-6E8A-4147-A177-3AD203B41FA5}">
                      <a16:colId xmlns:a16="http://schemas.microsoft.com/office/drawing/2014/main" val="459720819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1890391520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301682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cell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cell + samp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49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624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70.1138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70.7974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594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OHL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70.1117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70.7950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8442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7931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0.0021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0.0024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856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47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9154-3564-8016-C4CB-80AF579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3426"/>
            <a:ext cx="10890419" cy="550183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4 tests:</a:t>
            </a:r>
          </a:p>
          <a:p>
            <a:pPr lvl="1"/>
            <a:r>
              <a:rPr lang="en-SG" dirty="0"/>
              <a:t>Outside: cell left on mass balance outside the fume hood</a:t>
            </a:r>
          </a:p>
          <a:p>
            <a:pPr lvl="1"/>
            <a:r>
              <a:rPr lang="en-SG" dirty="0"/>
              <a:t>Hood: cell place inside the hood, and taken out to measure on mass balance</a:t>
            </a:r>
          </a:p>
          <a:p>
            <a:pPr lvl="2"/>
            <a:r>
              <a:rPr lang="en-SG" dirty="0"/>
              <a:t>Mass balance in the hood does not work due to wind shield on mass balance</a:t>
            </a:r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pPr lvl="2"/>
            <a:endParaRPr lang="en-SG" dirty="0"/>
          </a:p>
          <a:p>
            <a:r>
              <a:rPr lang="en-SG" dirty="0"/>
              <a:t>Small difference in/out of hood</a:t>
            </a:r>
          </a:p>
          <a:p>
            <a:r>
              <a:rPr lang="en-SG" dirty="0"/>
              <a:t>Greater loss with greater volume</a:t>
            </a:r>
          </a:p>
          <a:p>
            <a:r>
              <a:rPr lang="en-SG" b="1" dirty="0"/>
              <a:t>In sample prep, cell is uncapped &lt; 1min, with &lt;3 mL NH</a:t>
            </a:r>
            <a:r>
              <a:rPr lang="en-SG" b="1" baseline="-25000" dirty="0"/>
              <a:t>4</a:t>
            </a:r>
            <a:r>
              <a:rPr lang="en-SG" b="1" dirty="0"/>
              <a:t>OH, maximal losses of ~0.02 g.</a:t>
            </a:r>
          </a:p>
          <a:p>
            <a:pPr lvl="1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7681D0-066A-95C4-145C-A4937BD0A75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4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Evaporation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D7A904-E0C7-B581-9AB6-15D4E17C3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43816"/>
              </p:ext>
            </p:extLst>
          </p:nvPr>
        </p:nvGraphicFramePr>
        <p:xfrm>
          <a:off x="2352173" y="2668905"/>
          <a:ext cx="6821901" cy="1520190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757989">
                  <a:extLst>
                    <a:ext uri="{9D8B030D-6E8A-4147-A177-3AD203B41FA5}">
                      <a16:colId xmlns:a16="http://schemas.microsoft.com/office/drawing/2014/main" val="3723509225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2851307206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1822120238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57352009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4083294351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3165257998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1382288200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3907117694"/>
                    </a:ext>
                  </a:extLst>
                </a:gridCol>
                <a:gridCol w="757989">
                  <a:extLst>
                    <a:ext uri="{9D8B030D-6E8A-4147-A177-3AD203B41FA5}">
                      <a16:colId xmlns:a16="http://schemas.microsoft.com/office/drawing/2014/main" val="6327209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 dirty="0">
                          <a:effectLst/>
                        </a:rPr>
                        <a:t>1 ml, outside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1ml, hood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5ml, outside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5ml, hood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46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537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start*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0.6830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0.6699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4.3052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4.1466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2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1min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0.6710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0.0120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0.6543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0.0156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4.2847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0.0205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4.1247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0.0219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889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2min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0.6591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0.0119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0.6446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0.0097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4.2639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0.0208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4.1042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0.0205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4806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3min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0.6501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0.0090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0.6347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0.0099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4.2447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0.0192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4.0870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b="1" u="none" strike="noStrike" dirty="0">
                          <a:effectLst/>
                        </a:rPr>
                        <a:t>0.0172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174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847</Words>
  <Application>Microsoft Office PowerPoint</Application>
  <PresentationFormat>Widescreen</PresentationFormat>
  <Paragraphs>268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Hong</dc:creator>
  <cp:lastModifiedBy>#CHUA BING HONG#</cp:lastModifiedBy>
  <cp:revision>11</cp:revision>
  <dcterms:created xsi:type="dcterms:W3CDTF">2022-07-21T22:48:27Z</dcterms:created>
  <dcterms:modified xsi:type="dcterms:W3CDTF">2022-10-27T23:48:38Z</dcterms:modified>
</cp:coreProperties>
</file>