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9" r:id="rId2"/>
    <p:sldId id="351" r:id="rId3"/>
    <p:sldId id="352" r:id="rId4"/>
    <p:sldId id="350" r:id="rId5"/>
    <p:sldId id="343" r:id="rId6"/>
    <p:sldId id="344" r:id="rId7"/>
    <p:sldId id="346" r:id="rId8"/>
    <p:sldId id="349" r:id="rId9"/>
    <p:sldId id="353" r:id="rId10"/>
    <p:sldId id="357" r:id="rId11"/>
    <p:sldId id="356" r:id="rId12"/>
    <p:sldId id="355" r:id="rId13"/>
    <p:sldId id="354" r:id="rId14"/>
    <p:sldId id="34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E8863-0DC7-47E2-BA39-547CAC2C669B}" v="45" dt="2022-11-10T23:53:33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8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HUA BING HONG#" userId="461ec5b6-ea7c-400b-83d0-29cd857a69a7" providerId="ADAL" clId="{433E8863-0DC7-47E2-BA39-547CAC2C669B}"/>
    <pc:docChg chg="undo custSel addSld delSld modSld sldOrd">
      <pc:chgData name="#CHUA BING HONG#" userId="461ec5b6-ea7c-400b-83d0-29cd857a69a7" providerId="ADAL" clId="{433E8863-0DC7-47E2-BA39-547CAC2C669B}" dt="2022-11-11T01:22:45.702" v="5302"/>
      <pc:docMkLst>
        <pc:docMk/>
      </pc:docMkLst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801226576" sldId="324"/>
        </pc:sldMkLst>
      </pc:sldChg>
      <pc:sldChg chg="modSp mod">
        <pc:chgData name="#CHUA BING HONG#" userId="461ec5b6-ea7c-400b-83d0-29cd857a69a7" providerId="ADAL" clId="{433E8863-0DC7-47E2-BA39-547CAC2C669B}" dt="2022-11-10T23:53:03.607" v="4612" actId="20577"/>
        <pc:sldMkLst>
          <pc:docMk/>
          <pc:sldMk cId="603117787" sldId="329"/>
        </pc:sldMkLst>
        <pc:spChg chg="mod">
          <ac:chgData name="#CHUA BING HONG#" userId="461ec5b6-ea7c-400b-83d0-29cd857a69a7" providerId="ADAL" clId="{433E8863-0DC7-47E2-BA39-547CAC2C669B}" dt="2022-11-10T23:53:03.607" v="4612" actId="20577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385741302" sldId="336"/>
        </pc:sldMkLst>
      </pc:sldChg>
      <pc:sldChg chg="del">
        <pc:chgData name="#CHUA BING HONG#" userId="461ec5b6-ea7c-400b-83d0-29cd857a69a7" providerId="ADAL" clId="{433E8863-0DC7-47E2-BA39-547CAC2C669B}" dt="2022-11-10T18:55:47.154" v="753" actId="2696"/>
        <pc:sldMkLst>
          <pc:docMk/>
          <pc:sldMk cId="509357618" sldId="342"/>
        </pc:sldMkLst>
      </pc:sldChg>
      <pc:sldChg chg="addSp modSp add mod ord">
        <pc:chgData name="#CHUA BING HONG#" userId="461ec5b6-ea7c-400b-83d0-29cd857a69a7" providerId="ADAL" clId="{433E8863-0DC7-47E2-BA39-547CAC2C669B}" dt="2022-11-11T01:22:45.702" v="5302"/>
        <pc:sldMkLst>
          <pc:docMk/>
          <pc:sldMk cId="770048984" sldId="343"/>
        </pc:sldMkLst>
        <pc:spChg chg="mod">
          <ac:chgData name="#CHUA BING HONG#" userId="461ec5b6-ea7c-400b-83d0-29cd857a69a7" providerId="ADAL" clId="{433E8863-0DC7-47E2-BA39-547CAC2C669B}" dt="2022-11-10T18:51:15.406" v="471" actId="20577"/>
          <ac:spMkLst>
            <pc:docMk/>
            <pc:sldMk cId="770048984" sldId="343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8:45:51.532" v="102" actId="20577"/>
          <ac:spMkLst>
            <pc:docMk/>
            <pc:sldMk cId="770048984" sldId="343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433E8863-0DC7-47E2-BA39-547CAC2C669B}" dt="2022-11-10T18:45:45.162" v="86" actId="14100"/>
          <ac:picMkLst>
            <pc:docMk/>
            <pc:sldMk cId="770048984" sldId="343"/>
            <ac:picMk id="5" creationId="{01C20322-6681-8097-B837-46894ACE5C1C}"/>
          </ac:picMkLst>
        </pc:picChg>
      </pc:sldChg>
      <pc:sldChg chg="addSp delSp modSp add mod ord">
        <pc:chgData name="#CHUA BING HONG#" userId="461ec5b6-ea7c-400b-83d0-29cd857a69a7" providerId="ADAL" clId="{433E8863-0DC7-47E2-BA39-547CAC2C669B}" dt="2022-11-11T00:23:19.791" v="5296"/>
        <pc:sldMkLst>
          <pc:docMk/>
          <pc:sldMk cId="925314584" sldId="344"/>
        </pc:sldMkLst>
        <pc:spChg chg="mod ord">
          <ac:chgData name="#CHUA BING HONG#" userId="461ec5b6-ea7c-400b-83d0-29cd857a69a7" providerId="ADAL" clId="{433E8863-0DC7-47E2-BA39-547CAC2C669B}" dt="2022-11-10T18:57:34.767" v="819" actId="20577"/>
          <ac:spMkLst>
            <pc:docMk/>
            <pc:sldMk cId="925314584" sldId="344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8:53:04.886" v="674" actId="20577"/>
          <ac:spMkLst>
            <pc:docMk/>
            <pc:sldMk cId="925314584" sldId="344"/>
            <ac:spMk id="4" creationId="{EE7681D0-066A-95C4-145C-A4937BD0A75A}"/>
          </ac:spMkLst>
        </pc:spChg>
        <pc:picChg chg="del">
          <ac:chgData name="#CHUA BING HONG#" userId="461ec5b6-ea7c-400b-83d0-29cd857a69a7" providerId="ADAL" clId="{433E8863-0DC7-47E2-BA39-547CAC2C669B}" dt="2022-11-10T18:52:21.623" v="482" actId="478"/>
          <ac:picMkLst>
            <pc:docMk/>
            <pc:sldMk cId="925314584" sldId="344"/>
            <ac:picMk id="5" creationId="{01C20322-6681-8097-B837-46894ACE5C1C}"/>
          </ac:picMkLst>
        </pc:picChg>
        <pc:picChg chg="add del mod">
          <ac:chgData name="#CHUA BING HONG#" userId="461ec5b6-ea7c-400b-83d0-29cd857a69a7" providerId="ADAL" clId="{433E8863-0DC7-47E2-BA39-547CAC2C669B}" dt="2022-11-10T18:52:14.464" v="481" actId="478"/>
          <ac:picMkLst>
            <pc:docMk/>
            <pc:sldMk cId="925314584" sldId="344"/>
            <ac:picMk id="6" creationId="{DFB269C7-9447-BEB6-4902-DBF986664500}"/>
          </ac:picMkLst>
        </pc:picChg>
        <pc:picChg chg="add mod">
          <ac:chgData name="#CHUA BING HONG#" userId="461ec5b6-ea7c-400b-83d0-29cd857a69a7" providerId="ADAL" clId="{433E8863-0DC7-47E2-BA39-547CAC2C669B}" dt="2022-11-10T18:52:43.614" v="496" actId="1076"/>
          <ac:picMkLst>
            <pc:docMk/>
            <pc:sldMk cId="925314584" sldId="344"/>
            <ac:picMk id="8" creationId="{203E92D4-8CB5-62D6-966D-1B58C137BF9C}"/>
          </ac:picMkLst>
        </pc:picChg>
        <pc:picChg chg="add mod">
          <ac:chgData name="#CHUA BING HONG#" userId="461ec5b6-ea7c-400b-83d0-29cd857a69a7" providerId="ADAL" clId="{433E8863-0DC7-47E2-BA39-547CAC2C669B}" dt="2022-11-10T18:57:02.361" v="773" actId="1076"/>
          <ac:picMkLst>
            <pc:docMk/>
            <pc:sldMk cId="925314584" sldId="344"/>
            <ac:picMk id="10" creationId="{1C624523-51A2-D792-A852-08E1F821EA12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189544813" sldId="345"/>
        </pc:sldMkLst>
      </pc:sldChg>
      <pc:sldChg chg="add">
        <pc:chgData name="#CHUA BING HONG#" userId="461ec5b6-ea7c-400b-83d0-29cd857a69a7" providerId="ADAL" clId="{433E8863-0DC7-47E2-BA39-547CAC2C669B}" dt="2022-11-10T18:55:44.642" v="752"/>
        <pc:sldMkLst>
          <pc:docMk/>
          <pc:sldMk cId="2401606913" sldId="345"/>
        </pc:sldMkLst>
      </pc:sldChg>
      <pc:sldChg chg="addSp delSp modSp add mod ord">
        <pc:chgData name="#CHUA BING HONG#" userId="461ec5b6-ea7c-400b-83d0-29cd857a69a7" providerId="ADAL" clId="{433E8863-0DC7-47E2-BA39-547CAC2C669B}" dt="2022-11-11T00:23:20.936" v="5298"/>
        <pc:sldMkLst>
          <pc:docMk/>
          <pc:sldMk cId="1241182801" sldId="346"/>
        </pc:sldMkLst>
        <pc:spChg chg="mod">
          <ac:chgData name="#CHUA BING HONG#" userId="461ec5b6-ea7c-400b-83d0-29cd857a69a7" providerId="ADAL" clId="{433E8863-0DC7-47E2-BA39-547CAC2C669B}" dt="2022-11-10T23:58:50.031" v="5252" actId="1076"/>
          <ac:spMkLst>
            <pc:docMk/>
            <pc:sldMk cId="1241182801" sldId="346"/>
            <ac:spMk id="3" creationId="{E4B89154-3564-8016-C4CB-80AF57911506}"/>
          </ac:spMkLst>
        </pc:spChg>
        <pc:spChg chg="add del">
          <ac:chgData name="#CHUA BING HONG#" userId="461ec5b6-ea7c-400b-83d0-29cd857a69a7" providerId="ADAL" clId="{433E8863-0DC7-47E2-BA39-547CAC2C669B}" dt="2022-11-10T19:35:28.722" v="2384" actId="22"/>
          <ac:spMkLst>
            <pc:docMk/>
            <pc:sldMk cId="1241182801" sldId="346"/>
            <ac:spMk id="5" creationId="{143252A5-6C4B-BF7C-9599-24321A6B0BCF}"/>
          </ac:spMkLst>
        </pc:spChg>
        <pc:picChg chg="mod">
          <ac:chgData name="#CHUA BING HONG#" userId="461ec5b6-ea7c-400b-83d0-29cd857a69a7" providerId="ADAL" clId="{433E8863-0DC7-47E2-BA39-547CAC2C669B}" dt="2022-11-10T19:03:20.893" v="1316" actId="1076"/>
          <ac:picMkLst>
            <pc:docMk/>
            <pc:sldMk cId="1241182801" sldId="346"/>
            <ac:picMk id="8" creationId="{203E92D4-8CB5-62D6-966D-1B58C137BF9C}"/>
          </ac:picMkLst>
        </pc:picChg>
        <pc:picChg chg="mod">
          <ac:chgData name="#CHUA BING HONG#" userId="461ec5b6-ea7c-400b-83d0-29cd857a69a7" providerId="ADAL" clId="{433E8863-0DC7-47E2-BA39-547CAC2C669B}" dt="2022-11-10T19:03:23.593" v="1317" actId="1076"/>
          <ac:picMkLst>
            <pc:docMk/>
            <pc:sldMk cId="1241182801" sldId="346"/>
            <ac:picMk id="10" creationId="{1C624523-51A2-D792-A852-08E1F821EA12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2187572305" sldId="346"/>
        </pc:sldMkLst>
      </pc:sldChg>
      <pc:sldChg chg="addSp delSp modSp add del mod">
        <pc:chgData name="#CHUA BING HONG#" userId="461ec5b6-ea7c-400b-83d0-29cd857a69a7" providerId="ADAL" clId="{433E8863-0DC7-47E2-BA39-547CAC2C669B}" dt="2022-11-10T19:35:09.148" v="2382" actId="47"/>
        <pc:sldMkLst>
          <pc:docMk/>
          <pc:sldMk cId="1384171181" sldId="347"/>
        </pc:sldMkLst>
        <pc:graphicFrameChg chg="add del mod">
          <ac:chgData name="#CHUA BING HONG#" userId="461ec5b6-ea7c-400b-83d0-29cd857a69a7" providerId="ADAL" clId="{433E8863-0DC7-47E2-BA39-547CAC2C669B}" dt="2022-11-10T19:05:26.545" v="1502"/>
          <ac:graphicFrameMkLst>
            <pc:docMk/>
            <pc:sldMk cId="1384171181" sldId="347"/>
            <ac:graphicFrameMk id="2" creationId="{AE9DA205-0449-AEB1-482C-79578274E415}"/>
          </ac:graphicFrameMkLst>
        </pc:graphicFrameChg>
        <pc:graphicFrameChg chg="add mod modGraphic">
          <ac:chgData name="#CHUA BING HONG#" userId="461ec5b6-ea7c-400b-83d0-29cd857a69a7" providerId="ADAL" clId="{433E8863-0DC7-47E2-BA39-547CAC2C669B}" dt="2022-11-10T19:08:32.573" v="1542" actId="6549"/>
          <ac:graphicFrameMkLst>
            <pc:docMk/>
            <pc:sldMk cId="1384171181" sldId="347"/>
            <ac:graphicFrameMk id="5" creationId="{BBD76948-5A2D-DC07-5FFD-A65B9B836833}"/>
          </ac:graphicFrameMkLst>
        </pc:graphicFrameChg>
        <pc:picChg chg="del">
          <ac:chgData name="#CHUA BING HONG#" userId="461ec5b6-ea7c-400b-83d0-29cd857a69a7" providerId="ADAL" clId="{433E8863-0DC7-47E2-BA39-547CAC2C669B}" dt="2022-11-10T19:06:41.012" v="1516" actId="478"/>
          <ac:picMkLst>
            <pc:docMk/>
            <pc:sldMk cId="1384171181" sldId="347"/>
            <ac:picMk id="8" creationId="{203E92D4-8CB5-62D6-966D-1B58C137BF9C}"/>
          </ac:picMkLst>
        </pc:picChg>
        <pc:picChg chg="del">
          <ac:chgData name="#CHUA BING HONG#" userId="461ec5b6-ea7c-400b-83d0-29cd857a69a7" providerId="ADAL" clId="{433E8863-0DC7-47E2-BA39-547CAC2C669B}" dt="2022-11-10T19:06:40.650" v="1515" actId="478"/>
          <ac:picMkLst>
            <pc:docMk/>
            <pc:sldMk cId="1384171181" sldId="347"/>
            <ac:picMk id="10" creationId="{1C624523-51A2-D792-A852-08E1F821EA12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3271123326" sldId="347"/>
        </pc:sldMkLst>
      </pc:sldChg>
      <pc:sldChg chg="addSp delSp modSp add del mod">
        <pc:chgData name="#CHUA BING HONG#" userId="461ec5b6-ea7c-400b-83d0-29cd857a69a7" providerId="ADAL" clId="{433E8863-0DC7-47E2-BA39-547CAC2C669B}" dt="2022-11-10T19:35:09.148" v="2382" actId="47"/>
        <pc:sldMkLst>
          <pc:docMk/>
          <pc:sldMk cId="883800885" sldId="348"/>
        </pc:sldMkLst>
        <pc:spChg chg="mod">
          <ac:chgData name="#CHUA BING HONG#" userId="461ec5b6-ea7c-400b-83d0-29cd857a69a7" providerId="ADAL" clId="{433E8863-0DC7-47E2-BA39-547CAC2C669B}" dt="2022-11-10T19:34:06.762" v="2352" actId="20577"/>
          <ac:spMkLst>
            <pc:docMk/>
            <pc:sldMk cId="883800885" sldId="348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9:13:14.246" v="1569" actId="20577"/>
          <ac:spMkLst>
            <pc:docMk/>
            <pc:sldMk cId="883800885" sldId="348"/>
            <ac:spMk id="4" creationId="{EE7681D0-066A-95C4-145C-A4937BD0A75A}"/>
          </ac:spMkLst>
        </pc:spChg>
        <pc:spChg chg="add del mod">
          <ac:chgData name="#CHUA BING HONG#" userId="461ec5b6-ea7c-400b-83d0-29cd857a69a7" providerId="ADAL" clId="{433E8863-0DC7-47E2-BA39-547CAC2C669B}" dt="2022-11-10T19:17:22.842" v="1629" actId="478"/>
          <ac:spMkLst>
            <pc:docMk/>
            <pc:sldMk cId="883800885" sldId="348"/>
            <ac:spMk id="7" creationId="{FB48B382-D555-C058-4FD5-6DBEC9F055E4}"/>
          </ac:spMkLst>
        </pc:spChg>
        <pc:graphicFrameChg chg="add del mod modGraphic">
          <ac:chgData name="#CHUA BING HONG#" userId="461ec5b6-ea7c-400b-83d0-29cd857a69a7" providerId="ADAL" clId="{433E8863-0DC7-47E2-BA39-547CAC2C669B}" dt="2022-11-10T19:26:59.369" v="1829" actId="478"/>
          <ac:graphicFrameMkLst>
            <pc:docMk/>
            <pc:sldMk cId="883800885" sldId="348"/>
            <ac:graphicFrameMk id="2" creationId="{C20BCB38-70AB-BA7C-4A19-634601D8CE0C}"/>
          </ac:graphicFrameMkLst>
        </pc:graphicFrameChg>
        <pc:graphicFrameChg chg="del">
          <ac:chgData name="#CHUA BING HONG#" userId="461ec5b6-ea7c-400b-83d0-29cd857a69a7" providerId="ADAL" clId="{433E8863-0DC7-47E2-BA39-547CAC2C669B}" dt="2022-11-10T19:13:06.670" v="1544" actId="478"/>
          <ac:graphicFrameMkLst>
            <pc:docMk/>
            <pc:sldMk cId="883800885" sldId="348"/>
            <ac:graphicFrameMk id="5" creationId="{BBD76948-5A2D-DC07-5FFD-A65B9B836833}"/>
          </ac:graphicFrameMkLst>
        </pc:graphicFrameChg>
        <pc:graphicFrameChg chg="add del mod">
          <ac:chgData name="#CHUA BING HONG#" userId="461ec5b6-ea7c-400b-83d0-29cd857a69a7" providerId="ADAL" clId="{433E8863-0DC7-47E2-BA39-547CAC2C669B}" dt="2022-11-10T19:19:28.615" v="1740" actId="478"/>
          <ac:graphicFrameMkLst>
            <pc:docMk/>
            <pc:sldMk cId="883800885" sldId="348"/>
            <ac:graphicFrameMk id="6" creationId="{347BBD27-7190-DD27-956F-B7E40E2A94D8}"/>
          </ac:graphicFrameMkLst>
        </pc:graphicFrameChg>
        <pc:graphicFrameChg chg="add mod">
          <ac:chgData name="#CHUA BING HONG#" userId="461ec5b6-ea7c-400b-83d0-29cd857a69a7" providerId="ADAL" clId="{433E8863-0DC7-47E2-BA39-547CAC2C669B}" dt="2022-11-10T19:33:24.864" v="2294" actId="1076"/>
          <ac:graphicFrameMkLst>
            <pc:docMk/>
            <pc:sldMk cId="883800885" sldId="348"/>
            <ac:graphicFrameMk id="8" creationId="{347BBD27-7190-DD27-956F-B7E40E2A94D8}"/>
          </ac:graphicFrameMkLst>
        </pc:graphicFrameChg>
        <pc:graphicFrameChg chg="add mod modGraphic">
          <ac:chgData name="#CHUA BING HONG#" userId="461ec5b6-ea7c-400b-83d0-29cd857a69a7" providerId="ADAL" clId="{433E8863-0DC7-47E2-BA39-547CAC2C669B}" dt="2022-11-10T19:33:31.552" v="2301" actId="1037"/>
          <ac:graphicFrameMkLst>
            <pc:docMk/>
            <pc:sldMk cId="883800885" sldId="348"/>
            <ac:graphicFrameMk id="9" creationId="{3178DFFE-401E-C5C3-CF9E-2309BCAC0E58}"/>
          </ac:graphicFrameMkLst>
        </pc:graphicFrame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723104890" sldId="348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2594426" sldId="349"/>
        </pc:sldMkLst>
      </pc:sldChg>
      <pc:sldChg chg="add">
        <pc:chgData name="#CHUA BING HONG#" userId="461ec5b6-ea7c-400b-83d0-29cd857a69a7" providerId="ADAL" clId="{433E8863-0DC7-47E2-BA39-547CAC2C669B}" dt="2022-11-10T19:34:27.373" v="2353"/>
        <pc:sldMkLst>
          <pc:docMk/>
          <pc:sldMk cId="1068321773" sldId="349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40480217" sldId="350"/>
        </pc:sldMkLst>
      </pc:sldChg>
      <pc:sldChg chg="add ord">
        <pc:chgData name="#CHUA BING HONG#" userId="461ec5b6-ea7c-400b-83d0-29cd857a69a7" providerId="ADAL" clId="{433E8863-0DC7-47E2-BA39-547CAC2C669B}" dt="2022-11-11T01:22:35.482" v="5300"/>
        <pc:sldMkLst>
          <pc:docMk/>
          <pc:sldMk cId="1865202942" sldId="350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233754110" sldId="351"/>
        </pc:sldMkLst>
      </pc:sldChg>
      <pc:sldChg chg="addSp delSp modSp add mod ord">
        <pc:chgData name="#CHUA BING HONG#" userId="461ec5b6-ea7c-400b-83d0-29cd857a69a7" providerId="ADAL" clId="{433E8863-0DC7-47E2-BA39-547CAC2C669B}" dt="2022-11-10T23:52:51.703" v="4607"/>
        <pc:sldMkLst>
          <pc:docMk/>
          <pc:sldMk cId="3554367995" sldId="351"/>
        </pc:sldMkLst>
        <pc:spChg chg="mod">
          <ac:chgData name="#CHUA BING HONG#" userId="461ec5b6-ea7c-400b-83d0-29cd857a69a7" providerId="ADAL" clId="{433E8863-0DC7-47E2-BA39-547CAC2C669B}" dt="2022-11-10T19:37:28.271" v="2472" actId="20577"/>
          <ac:spMkLst>
            <pc:docMk/>
            <pc:sldMk cId="3554367995" sldId="351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9:35:36.050" v="2404" actId="20577"/>
          <ac:spMkLst>
            <pc:docMk/>
            <pc:sldMk cId="3554367995" sldId="351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433E8863-0DC7-47E2-BA39-547CAC2C669B}" dt="2022-11-10T19:35:57.426" v="2409" actId="1076"/>
          <ac:picMkLst>
            <pc:docMk/>
            <pc:sldMk cId="3554367995" sldId="351"/>
            <ac:picMk id="5" creationId="{12259F2C-F14A-3A35-B3A3-16A26D41320E}"/>
          </ac:picMkLst>
        </pc:picChg>
        <pc:picChg chg="add mod">
          <ac:chgData name="#CHUA BING HONG#" userId="461ec5b6-ea7c-400b-83d0-29cd857a69a7" providerId="ADAL" clId="{433E8863-0DC7-47E2-BA39-547CAC2C669B}" dt="2022-11-10T19:38:19.065" v="2486" actId="1076"/>
          <ac:picMkLst>
            <pc:docMk/>
            <pc:sldMk cId="3554367995" sldId="351"/>
            <ac:picMk id="7" creationId="{9F24D858-E247-8AA8-2F63-FF4BCCC60064}"/>
          </ac:picMkLst>
        </pc:picChg>
        <pc:picChg chg="add del mod">
          <ac:chgData name="#CHUA BING HONG#" userId="461ec5b6-ea7c-400b-83d0-29cd857a69a7" providerId="ADAL" clId="{433E8863-0DC7-47E2-BA39-547CAC2C669B}" dt="2022-11-10T19:38:09.379" v="2482" actId="21"/>
          <ac:picMkLst>
            <pc:docMk/>
            <pc:sldMk cId="3554367995" sldId="351"/>
            <ac:picMk id="8" creationId="{9DAE8FFD-46B9-BDE4-4057-F4074DCEE4A8}"/>
          </ac:picMkLst>
        </pc:picChg>
      </pc:sldChg>
      <pc:sldChg chg="addSp delSp modSp add mod ord">
        <pc:chgData name="#CHUA BING HONG#" userId="461ec5b6-ea7c-400b-83d0-29cd857a69a7" providerId="ADAL" clId="{433E8863-0DC7-47E2-BA39-547CAC2C669B}" dt="2022-11-10T23:52:51.703" v="4607"/>
        <pc:sldMkLst>
          <pc:docMk/>
          <pc:sldMk cId="1258152899" sldId="352"/>
        </pc:sldMkLst>
        <pc:spChg chg="mod">
          <ac:chgData name="#CHUA BING HONG#" userId="461ec5b6-ea7c-400b-83d0-29cd857a69a7" providerId="ADAL" clId="{433E8863-0DC7-47E2-BA39-547CAC2C669B}" dt="2022-11-10T19:41:25.952" v="2583" actId="20577"/>
          <ac:spMkLst>
            <pc:docMk/>
            <pc:sldMk cId="1258152899" sldId="352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433E8863-0DC7-47E2-BA39-547CAC2C669B}" dt="2022-11-10T19:38:04.193" v="2479" actId="21"/>
          <ac:picMkLst>
            <pc:docMk/>
            <pc:sldMk cId="1258152899" sldId="352"/>
            <ac:picMk id="6" creationId="{71017353-CD09-71C8-9DB1-03BA92F3E0F0}"/>
          </ac:picMkLst>
        </pc:picChg>
        <pc:picChg chg="del">
          <ac:chgData name="#CHUA BING HONG#" userId="461ec5b6-ea7c-400b-83d0-29cd857a69a7" providerId="ADAL" clId="{433E8863-0DC7-47E2-BA39-547CAC2C669B}" dt="2022-11-10T19:37:57.551" v="2474" actId="478"/>
          <ac:picMkLst>
            <pc:docMk/>
            <pc:sldMk cId="1258152899" sldId="352"/>
            <ac:picMk id="7" creationId="{9F24D858-E247-8AA8-2F63-FF4BCCC60064}"/>
          </ac:picMkLst>
        </pc:picChg>
        <pc:picChg chg="add mod">
          <ac:chgData name="#CHUA BING HONG#" userId="461ec5b6-ea7c-400b-83d0-29cd857a69a7" providerId="ADAL" clId="{433E8863-0DC7-47E2-BA39-547CAC2C669B}" dt="2022-11-10T19:38:17.202" v="2485" actId="1076"/>
          <ac:picMkLst>
            <pc:docMk/>
            <pc:sldMk cId="1258152899" sldId="352"/>
            <ac:picMk id="8" creationId="{BB58933D-CCB7-23DB-F5C6-D5ED9C7E35EA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3661782843" sldId="352"/>
        </pc:sldMkLst>
      </pc:sldChg>
      <pc:sldChg chg="addSp modSp add mod ord">
        <pc:chgData name="#CHUA BING HONG#" userId="461ec5b6-ea7c-400b-83d0-29cd857a69a7" providerId="ADAL" clId="{433E8863-0DC7-47E2-BA39-547CAC2C669B}" dt="2022-11-10T23:52:35.168" v="4605"/>
        <pc:sldMkLst>
          <pc:docMk/>
          <pc:sldMk cId="120525451" sldId="353"/>
        </pc:sldMkLst>
        <pc:spChg chg="mod">
          <ac:chgData name="#CHUA BING HONG#" userId="461ec5b6-ea7c-400b-83d0-29cd857a69a7" providerId="ADAL" clId="{433E8863-0DC7-47E2-BA39-547CAC2C669B}" dt="2022-11-10T23:47:44.284" v="4337" actId="20577"/>
          <ac:spMkLst>
            <pc:docMk/>
            <pc:sldMk cId="120525451" sldId="353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23:35:49.566" v="3572" actId="20577"/>
          <ac:spMkLst>
            <pc:docMk/>
            <pc:sldMk cId="120525451" sldId="353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433E8863-0DC7-47E2-BA39-547CAC2C669B}" dt="2022-11-10T23:47:55.495" v="4360" actId="1036"/>
          <ac:picMkLst>
            <pc:docMk/>
            <pc:sldMk cId="120525451" sldId="353"/>
            <ac:picMk id="5" creationId="{BD39FEB6-0464-E0B3-91CC-BB75A3F416D3}"/>
          </ac:picMkLst>
        </pc:picChg>
        <pc:picChg chg="add mod">
          <ac:chgData name="#CHUA BING HONG#" userId="461ec5b6-ea7c-400b-83d0-29cd857a69a7" providerId="ADAL" clId="{433E8863-0DC7-47E2-BA39-547CAC2C669B}" dt="2022-11-10T23:47:55.495" v="4360" actId="1036"/>
          <ac:picMkLst>
            <pc:docMk/>
            <pc:sldMk cId="120525451" sldId="353"/>
            <ac:picMk id="7" creationId="{10B3AAD2-D207-BAA1-1209-0F2B62ADFEBA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957055725" sldId="353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812477682" sldId="354"/>
        </pc:sldMkLst>
      </pc:sldChg>
      <pc:sldChg chg="modSp add mod">
        <pc:chgData name="#CHUA BING HONG#" userId="461ec5b6-ea7c-400b-83d0-29cd857a69a7" providerId="ADAL" clId="{433E8863-0DC7-47E2-BA39-547CAC2C669B}" dt="2022-11-10T23:59:15.734" v="5294" actId="113"/>
        <pc:sldMkLst>
          <pc:docMk/>
          <pc:sldMk cId="2868533450" sldId="354"/>
        </pc:sldMkLst>
        <pc:spChg chg="mod">
          <ac:chgData name="#CHUA BING HONG#" userId="461ec5b6-ea7c-400b-83d0-29cd857a69a7" providerId="ADAL" clId="{433E8863-0DC7-47E2-BA39-547CAC2C669B}" dt="2022-11-10T23:59:15.734" v="5294" actId="113"/>
          <ac:spMkLst>
            <pc:docMk/>
            <pc:sldMk cId="2868533450" sldId="354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20:01:14.958" v="3382" actId="20577"/>
          <ac:spMkLst>
            <pc:docMk/>
            <pc:sldMk cId="2868533450" sldId="354"/>
            <ac:spMk id="4" creationId="{EE7681D0-066A-95C4-145C-A4937BD0A75A}"/>
          </ac:spMkLst>
        </pc:spChg>
      </pc:sldChg>
      <pc:sldChg chg="add">
        <pc:chgData name="#CHUA BING HONG#" userId="461ec5b6-ea7c-400b-83d0-29cd857a69a7" providerId="ADAL" clId="{433E8863-0DC7-47E2-BA39-547CAC2C669B}" dt="2022-11-10T23:35:41.843" v="3555"/>
        <pc:sldMkLst>
          <pc:docMk/>
          <pc:sldMk cId="1299624305" sldId="355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3398794412" sldId="355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457621190" sldId="356"/>
        </pc:sldMkLst>
      </pc:sldChg>
      <pc:sldChg chg="addSp delSp modSp add mod ord">
        <pc:chgData name="#CHUA BING HONG#" userId="461ec5b6-ea7c-400b-83d0-29cd857a69a7" providerId="ADAL" clId="{433E8863-0DC7-47E2-BA39-547CAC2C669B}" dt="2022-11-10T23:58:38.723" v="5249" actId="20577"/>
        <pc:sldMkLst>
          <pc:docMk/>
          <pc:sldMk cId="900482869" sldId="356"/>
        </pc:sldMkLst>
        <pc:spChg chg="mod">
          <ac:chgData name="#CHUA BING HONG#" userId="461ec5b6-ea7c-400b-83d0-29cd857a69a7" providerId="ADAL" clId="{433E8863-0DC7-47E2-BA39-547CAC2C669B}" dt="2022-11-10T23:58:38.723" v="5249" actId="20577"/>
          <ac:spMkLst>
            <pc:docMk/>
            <pc:sldMk cId="900482869" sldId="356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23:43:57.703" v="3958" actId="20577"/>
          <ac:spMkLst>
            <pc:docMk/>
            <pc:sldMk cId="900482869" sldId="356"/>
            <ac:spMk id="4" creationId="{EE7681D0-066A-95C4-145C-A4937BD0A75A}"/>
          </ac:spMkLst>
        </pc:spChg>
        <pc:graphicFrameChg chg="add mod">
          <ac:chgData name="#CHUA BING HONG#" userId="461ec5b6-ea7c-400b-83d0-29cd857a69a7" providerId="ADAL" clId="{433E8863-0DC7-47E2-BA39-547CAC2C669B}" dt="2022-11-10T23:50:47.634" v="4460" actId="1076"/>
          <ac:graphicFrameMkLst>
            <pc:docMk/>
            <pc:sldMk cId="900482869" sldId="356"/>
            <ac:graphicFrameMk id="8" creationId="{D127B956-7DBF-979B-D5D3-6A835564F0A5}"/>
          </ac:graphicFrameMkLst>
        </pc:graphicFrameChg>
        <pc:picChg chg="del">
          <ac:chgData name="#CHUA BING HONG#" userId="461ec5b6-ea7c-400b-83d0-29cd857a69a7" providerId="ADAL" clId="{433E8863-0DC7-47E2-BA39-547CAC2C669B}" dt="2022-11-10T23:44:52.117" v="4072" actId="478"/>
          <ac:picMkLst>
            <pc:docMk/>
            <pc:sldMk cId="900482869" sldId="356"/>
            <ac:picMk id="5" creationId="{BD39FEB6-0464-E0B3-91CC-BB75A3F416D3}"/>
          </ac:picMkLst>
        </pc:picChg>
        <pc:picChg chg="add mod">
          <ac:chgData name="#CHUA BING HONG#" userId="461ec5b6-ea7c-400b-83d0-29cd857a69a7" providerId="ADAL" clId="{433E8863-0DC7-47E2-BA39-547CAC2C669B}" dt="2022-11-10T23:44:22.651" v="3995" actId="1076"/>
          <ac:picMkLst>
            <pc:docMk/>
            <pc:sldMk cId="900482869" sldId="356"/>
            <ac:picMk id="6" creationId="{F73A4454-2536-B216-76D2-FEFA43D93F5A}"/>
          </ac:picMkLst>
        </pc:picChg>
        <pc:picChg chg="del">
          <ac:chgData name="#CHUA BING HONG#" userId="461ec5b6-ea7c-400b-83d0-29cd857a69a7" providerId="ADAL" clId="{433E8863-0DC7-47E2-BA39-547CAC2C669B}" dt="2022-11-10T23:44:53.427" v="4073" actId="478"/>
          <ac:picMkLst>
            <pc:docMk/>
            <pc:sldMk cId="900482869" sldId="356"/>
            <ac:picMk id="7" creationId="{10B3AAD2-D207-BAA1-1209-0F2B62ADFEBA}"/>
          </ac:picMkLst>
        </pc:picChg>
      </pc:sldChg>
      <pc:sldChg chg="delSp modSp add mod">
        <pc:chgData name="#CHUA BING HONG#" userId="461ec5b6-ea7c-400b-83d0-29cd857a69a7" providerId="ADAL" clId="{433E8863-0DC7-47E2-BA39-547CAC2C669B}" dt="2022-11-10T23:54:18.410" v="4748" actId="20577"/>
        <pc:sldMkLst>
          <pc:docMk/>
          <pc:sldMk cId="3863509715" sldId="357"/>
        </pc:sldMkLst>
        <pc:spChg chg="mod">
          <ac:chgData name="#CHUA BING HONG#" userId="461ec5b6-ea7c-400b-83d0-29cd857a69a7" providerId="ADAL" clId="{433E8863-0DC7-47E2-BA39-547CAC2C669B}" dt="2022-11-10T23:54:18.410" v="4748" actId="20577"/>
          <ac:spMkLst>
            <pc:docMk/>
            <pc:sldMk cId="3863509715" sldId="357"/>
            <ac:spMk id="3" creationId="{E4B89154-3564-8016-C4CB-80AF57911506}"/>
          </ac:spMkLst>
        </pc:spChg>
        <pc:picChg chg="mod">
          <ac:chgData name="#CHUA BING HONG#" userId="461ec5b6-ea7c-400b-83d0-29cd857a69a7" providerId="ADAL" clId="{433E8863-0DC7-47E2-BA39-547CAC2C669B}" dt="2022-11-10T23:53:48.971" v="4615" actId="1076"/>
          <ac:picMkLst>
            <pc:docMk/>
            <pc:sldMk cId="3863509715" sldId="357"/>
            <ac:picMk id="5" creationId="{BD39FEB6-0464-E0B3-91CC-BB75A3F416D3}"/>
          </ac:picMkLst>
        </pc:picChg>
        <pc:picChg chg="del">
          <ac:chgData name="#CHUA BING HONG#" userId="461ec5b6-ea7c-400b-83d0-29cd857a69a7" providerId="ADAL" clId="{433E8863-0DC7-47E2-BA39-547CAC2C669B}" dt="2022-11-10T23:53:38.363" v="4614" actId="478"/>
          <ac:picMkLst>
            <pc:docMk/>
            <pc:sldMk cId="3863509715" sldId="357"/>
            <ac:picMk id="7" creationId="{10B3AAD2-D207-BAA1-1209-0F2B62ADFEBA}"/>
          </ac:picMkLst>
        </pc:picChg>
      </pc:sldChg>
    </pc:docChg>
  </pc:docChgLst>
  <pc:docChgLst>
    <pc:chgData name="#CHUA BING HONG#" userId="461ec5b6-ea7c-400b-83d0-29cd857a69a7" providerId="ADAL" clId="{515C4D79-0D93-4C87-88CE-F9AA87C6DD21}"/>
    <pc:docChg chg="custSel modSld">
      <pc:chgData name="#CHUA BING HONG#" userId="461ec5b6-ea7c-400b-83d0-29cd857a69a7" providerId="ADAL" clId="{515C4D79-0D93-4C87-88CE-F9AA87C6DD21}" dt="2022-10-12T21:36:48.862" v="5" actId="14100"/>
      <pc:docMkLst>
        <pc:docMk/>
      </pc:docMkLst>
      <pc:sldChg chg="addSp delSp modSp mod">
        <pc:chgData name="#CHUA BING HONG#" userId="461ec5b6-ea7c-400b-83d0-29cd857a69a7" providerId="ADAL" clId="{515C4D79-0D93-4C87-88CE-F9AA87C6DD21}" dt="2022-10-12T21:36:48.862" v="5" actId="14100"/>
        <pc:sldMkLst>
          <pc:docMk/>
          <pc:sldMk cId="134358395" sldId="341"/>
        </pc:sldMkLst>
        <pc:picChg chg="del mod">
          <ac:chgData name="#CHUA BING HONG#" userId="461ec5b6-ea7c-400b-83d0-29cd857a69a7" providerId="ADAL" clId="{515C4D79-0D93-4C87-88CE-F9AA87C6DD21}" dt="2022-10-12T21:36:44.611" v="3" actId="478"/>
          <ac:picMkLst>
            <pc:docMk/>
            <pc:sldMk cId="134358395" sldId="341"/>
            <ac:picMk id="5" creationId="{AC2127BC-4113-9EC5-AAF6-496DD1A23138}"/>
          </ac:picMkLst>
        </pc:picChg>
        <pc:picChg chg="add mod">
          <ac:chgData name="#CHUA BING HONG#" userId="461ec5b6-ea7c-400b-83d0-29cd857a69a7" providerId="ADAL" clId="{515C4D79-0D93-4C87-88CE-F9AA87C6DD21}" dt="2022-10-12T21:36:48.862" v="5" actId="14100"/>
          <ac:picMkLst>
            <pc:docMk/>
            <pc:sldMk cId="134358395" sldId="341"/>
            <ac:picMk id="7" creationId="{AF4B9F78-2547-1A04-C14C-76CEBC89D2E1}"/>
          </ac:picMkLst>
        </pc:picChg>
      </pc:sldChg>
    </pc:docChg>
  </pc:docChgLst>
  <pc:docChgLst>
    <pc:chgData name="#CHUA BING HONG#" userId="461ec5b6-ea7c-400b-83d0-29cd857a69a7" providerId="ADAL" clId="{80DBB757-E5FB-4405-9769-7D1B5D9F86F1}"/>
    <pc:docChg chg="undo custSel addSld delSld modSld">
      <pc:chgData name="#CHUA BING HONG#" userId="461ec5b6-ea7c-400b-83d0-29cd857a69a7" providerId="ADAL" clId="{80DBB757-E5FB-4405-9769-7D1B5D9F86F1}" dt="2022-10-27T23:48:33.072" v="3700" actId="729"/>
      <pc:docMkLst>
        <pc:docMk/>
      </pc:docMkLst>
      <pc:sldChg chg="delSp modSp mod">
        <pc:chgData name="#CHUA BING HONG#" userId="461ec5b6-ea7c-400b-83d0-29cd857a69a7" providerId="ADAL" clId="{80DBB757-E5FB-4405-9769-7D1B5D9F86F1}" dt="2022-10-27T22:47:16.411" v="2428" actId="20577"/>
        <pc:sldMkLst>
          <pc:docMk/>
          <pc:sldMk cId="801226576" sldId="324"/>
        </pc:sldMkLst>
        <pc:spChg chg="mod">
          <ac:chgData name="#CHUA BING HONG#" userId="461ec5b6-ea7c-400b-83d0-29cd857a69a7" providerId="ADAL" clId="{80DBB757-E5FB-4405-9769-7D1B5D9F86F1}" dt="2022-10-27T22:47:16.411" v="2428" actId="20577"/>
          <ac:spMkLst>
            <pc:docMk/>
            <pc:sldMk cId="801226576" sldId="324"/>
            <ac:spMk id="3" creationId="{E4B89154-3564-8016-C4CB-80AF57911506}"/>
          </ac:spMkLst>
        </pc:spChg>
        <pc:graphicFrameChg chg="del mod">
          <ac:chgData name="#CHUA BING HONG#" userId="461ec5b6-ea7c-400b-83d0-29cd857a69a7" providerId="ADAL" clId="{80DBB757-E5FB-4405-9769-7D1B5D9F86F1}" dt="2022-10-27T22:27:52.574" v="1410" actId="478"/>
          <ac:graphicFrameMkLst>
            <pc:docMk/>
            <pc:sldMk cId="801226576" sldId="324"/>
            <ac:graphicFrameMk id="5" creationId="{BA362027-F02A-5B1A-8196-F8E709D57080}"/>
          </ac:graphicFrameMkLst>
        </pc:graphicFrameChg>
        <pc:graphicFrameChg chg="del mod">
          <ac:chgData name="#CHUA BING HONG#" userId="461ec5b6-ea7c-400b-83d0-29cd857a69a7" providerId="ADAL" clId="{80DBB757-E5FB-4405-9769-7D1B5D9F86F1}" dt="2022-10-27T22:27:51.205" v="1409" actId="478"/>
          <ac:graphicFrameMkLst>
            <pc:docMk/>
            <pc:sldMk cId="801226576" sldId="324"/>
            <ac:graphicFrameMk id="7" creationId="{EC48D3FD-5FF5-50EF-2744-AA3054834BE6}"/>
          </ac:graphicFrameMkLst>
        </pc:graphicFrameChg>
      </pc:sldChg>
      <pc:sldChg chg="modSp mod">
        <pc:chgData name="#CHUA BING HONG#" userId="461ec5b6-ea7c-400b-83d0-29cd857a69a7" providerId="ADAL" clId="{80DBB757-E5FB-4405-9769-7D1B5D9F86F1}" dt="2022-10-27T21:11:46.135" v="113" actId="20577"/>
        <pc:sldMkLst>
          <pc:docMk/>
          <pc:sldMk cId="603117787" sldId="329"/>
        </pc:sldMkLst>
        <pc:spChg chg="mod">
          <ac:chgData name="#CHUA BING HONG#" userId="461ec5b6-ea7c-400b-83d0-29cd857a69a7" providerId="ADAL" clId="{80DBB757-E5FB-4405-9769-7D1B5D9F86F1}" dt="2022-10-27T21:11:46.135" v="113" actId="20577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883050248" sldId="330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3263077557" sldId="331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3771493152" sldId="332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452004983" sldId="333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2010364645" sldId="334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966551811" sldId="335"/>
        </pc:sldMkLst>
      </pc:sldChg>
      <pc:sldChg chg="addSp delSp modSp mod">
        <pc:chgData name="#CHUA BING HONG#" userId="461ec5b6-ea7c-400b-83d0-29cd857a69a7" providerId="ADAL" clId="{80DBB757-E5FB-4405-9769-7D1B5D9F86F1}" dt="2022-10-27T22:58:08.515" v="3644" actId="20577"/>
        <pc:sldMkLst>
          <pc:docMk/>
          <pc:sldMk cId="1385741302" sldId="336"/>
        </pc:sldMkLst>
        <pc:spChg chg="mod">
          <ac:chgData name="#CHUA BING HONG#" userId="461ec5b6-ea7c-400b-83d0-29cd857a69a7" providerId="ADAL" clId="{80DBB757-E5FB-4405-9769-7D1B5D9F86F1}" dt="2022-10-27T22:54:35.251" v="3315" actId="20577"/>
          <ac:spMkLst>
            <pc:docMk/>
            <pc:sldMk cId="1385741302" sldId="336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54:17.113" v="3314" actId="20577"/>
          <ac:spMkLst>
            <pc:docMk/>
            <pc:sldMk cId="1385741302" sldId="336"/>
            <ac:spMk id="4" creationId="{EE7681D0-066A-95C4-145C-A4937BD0A75A}"/>
          </ac:spMkLst>
        </pc:spChg>
        <pc:spChg chg="add mod">
          <ac:chgData name="#CHUA BING HONG#" userId="461ec5b6-ea7c-400b-83d0-29cd857a69a7" providerId="ADAL" clId="{80DBB757-E5FB-4405-9769-7D1B5D9F86F1}" dt="2022-10-27T22:58:08.515" v="3644" actId="20577"/>
          <ac:spMkLst>
            <pc:docMk/>
            <pc:sldMk cId="1385741302" sldId="336"/>
            <ac:spMk id="9" creationId="{7180476B-94AC-30D8-633D-5CA2C76C46A5}"/>
          </ac:spMkLst>
        </pc:spChg>
        <pc:graphicFrameChg chg="add del mod">
          <ac:chgData name="#CHUA BING HONG#" userId="461ec5b6-ea7c-400b-83d0-29cd857a69a7" providerId="ADAL" clId="{80DBB757-E5FB-4405-9769-7D1B5D9F86F1}" dt="2022-10-27T22:54:47.607" v="3317"/>
          <ac:graphicFrameMkLst>
            <pc:docMk/>
            <pc:sldMk cId="1385741302" sldId="336"/>
            <ac:graphicFrameMk id="2" creationId="{0124B6F8-0AD9-D9D9-C211-5ED8E3D8C7A7}"/>
          </ac:graphicFrameMkLst>
        </pc:graphicFrameChg>
        <pc:graphicFrameChg chg="add del mod">
          <ac:chgData name="#CHUA BING HONG#" userId="461ec5b6-ea7c-400b-83d0-29cd857a69a7" providerId="ADAL" clId="{80DBB757-E5FB-4405-9769-7D1B5D9F86F1}" dt="2022-10-27T22:55:09.284" v="3322" actId="478"/>
          <ac:graphicFrameMkLst>
            <pc:docMk/>
            <pc:sldMk cId="1385741302" sldId="336"/>
            <ac:graphicFrameMk id="6" creationId="{5CB1F1D2-12A0-646B-24C6-46B2169C0713}"/>
          </ac:graphicFrameMkLst>
        </pc:graphicFrameChg>
        <pc:picChg chg="add mod">
          <ac:chgData name="#CHUA BING HONG#" userId="461ec5b6-ea7c-400b-83d0-29cd857a69a7" providerId="ADAL" clId="{80DBB757-E5FB-4405-9769-7D1B5D9F86F1}" dt="2022-10-27T22:57:08.360" v="3480" actId="1076"/>
          <ac:picMkLst>
            <pc:docMk/>
            <pc:sldMk cId="1385741302" sldId="336"/>
            <ac:picMk id="8" creationId="{CDA9800F-E470-2CD2-8E0C-5B7A15FE94F8}"/>
          </ac:picMkLst>
        </pc:picChg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1471910422" sldId="337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2832149645" sldId="339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3062518958" sldId="340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134358395" sldId="341"/>
        </pc:sldMkLst>
      </pc:sldChg>
      <pc:sldChg chg="mod modShow">
        <pc:chgData name="#CHUA BING HONG#" userId="461ec5b6-ea7c-400b-83d0-29cd857a69a7" providerId="ADAL" clId="{80DBB757-E5FB-4405-9769-7D1B5D9F86F1}" dt="2022-10-27T23:48:33.072" v="3700" actId="729"/>
        <pc:sldMkLst>
          <pc:docMk/>
          <pc:sldMk cId="509357618" sldId="342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4269696359" sldId="344"/>
        </pc:sldMkLst>
      </pc:sldChg>
      <pc:sldChg chg="addSp delSp modSp add mod">
        <pc:chgData name="#CHUA BING HONG#" userId="461ec5b6-ea7c-400b-83d0-29cd857a69a7" providerId="ADAL" clId="{80DBB757-E5FB-4405-9769-7D1B5D9F86F1}" dt="2022-10-27T22:07:18.965" v="505" actId="14100"/>
        <pc:sldMkLst>
          <pc:docMk/>
          <pc:sldMk cId="1189544813" sldId="345"/>
        </pc:sldMkLst>
        <pc:spChg chg="mod">
          <ac:chgData name="#CHUA BING HONG#" userId="461ec5b6-ea7c-400b-83d0-29cd857a69a7" providerId="ADAL" clId="{80DBB757-E5FB-4405-9769-7D1B5D9F86F1}" dt="2022-10-27T21:53:54.765" v="222" actId="207"/>
          <ac:spMkLst>
            <pc:docMk/>
            <pc:sldMk cId="1189544813" sldId="345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1:51:16.229" v="125" actId="20577"/>
          <ac:spMkLst>
            <pc:docMk/>
            <pc:sldMk cId="1189544813" sldId="345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80DBB757-E5FB-4405-9769-7D1B5D9F86F1}" dt="2022-10-27T22:06:54.977" v="491" actId="478"/>
          <ac:picMkLst>
            <pc:docMk/>
            <pc:sldMk cId="1189544813" sldId="345"/>
            <ac:picMk id="5" creationId="{86A13C23-6D92-E345-F5EB-A3F4F08A945F}"/>
          </ac:picMkLst>
        </pc:picChg>
        <pc:picChg chg="add del mod">
          <ac:chgData name="#CHUA BING HONG#" userId="461ec5b6-ea7c-400b-83d0-29cd857a69a7" providerId="ADAL" clId="{80DBB757-E5FB-4405-9769-7D1B5D9F86F1}" dt="2022-10-27T22:06:54.977" v="491" actId="478"/>
          <ac:picMkLst>
            <pc:docMk/>
            <pc:sldMk cId="1189544813" sldId="345"/>
            <ac:picMk id="7" creationId="{CA4DD66B-FD98-2040-2D68-B2356541FE8C}"/>
          </ac:picMkLst>
        </pc:picChg>
        <pc:picChg chg="add mod">
          <ac:chgData name="#CHUA BING HONG#" userId="461ec5b6-ea7c-400b-83d0-29cd857a69a7" providerId="ADAL" clId="{80DBB757-E5FB-4405-9769-7D1B5D9F86F1}" dt="2022-10-27T22:07:18.965" v="505" actId="14100"/>
          <ac:picMkLst>
            <pc:docMk/>
            <pc:sldMk cId="1189544813" sldId="345"/>
            <ac:picMk id="9" creationId="{18613B7D-E79B-ADA1-5811-D9393F82BEBB}"/>
          </ac:picMkLst>
        </pc:picChg>
        <pc:picChg chg="add mod">
          <ac:chgData name="#CHUA BING HONG#" userId="461ec5b6-ea7c-400b-83d0-29cd857a69a7" providerId="ADAL" clId="{80DBB757-E5FB-4405-9769-7D1B5D9F86F1}" dt="2022-10-27T22:07:18.965" v="505" actId="14100"/>
          <ac:picMkLst>
            <pc:docMk/>
            <pc:sldMk cId="1189544813" sldId="345"/>
            <ac:picMk id="11" creationId="{644DF8AA-A289-FA33-AF9D-E0BE7B1884CF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02:50.685" v="363"/>
        <pc:sldMkLst>
          <pc:docMk/>
          <pc:sldMk cId="2187572305" sldId="346"/>
        </pc:sldMkLst>
        <pc:spChg chg="mod">
          <ac:chgData name="#CHUA BING HONG#" userId="461ec5b6-ea7c-400b-83d0-29cd857a69a7" providerId="ADAL" clId="{80DBB757-E5FB-4405-9769-7D1B5D9F86F1}" dt="2022-10-27T22:02:50.685" v="363"/>
          <ac:spMkLst>
            <pc:docMk/>
            <pc:sldMk cId="2187572305" sldId="346"/>
            <ac:spMk id="3" creationId="{E4B89154-3564-8016-C4CB-80AF57911506}"/>
          </ac:spMkLst>
        </pc:spChg>
        <pc:picChg chg="del mod">
          <ac:chgData name="#CHUA BING HONG#" userId="461ec5b6-ea7c-400b-83d0-29cd857a69a7" providerId="ADAL" clId="{80DBB757-E5FB-4405-9769-7D1B5D9F86F1}" dt="2022-10-27T21:59:44.763" v="330" actId="478"/>
          <ac:picMkLst>
            <pc:docMk/>
            <pc:sldMk cId="2187572305" sldId="346"/>
            <ac:picMk id="5" creationId="{86A13C23-6D92-E345-F5EB-A3F4F08A945F}"/>
          </ac:picMkLst>
        </pc:picChg>
        <pc:picChg chg="add mod">
          <ac:chgData name="#CHUA BING HONG#" userId="461ec5b6-ea7c-400b-83d0-29cd857a69a7" providerId="ADAL" clId="{80DBB757-E5FB-4405-9769-7D1B5D9F86F1}" dt="2022-10-27T22:00:04.539" v="337" actId="1076"/>
          <ac:picMkLst>
            <pc:docMk/>
            <pc:sldMk cId="2187572305" sldId="346"/>
            <ac:picMk id="6" creationId="{C60186C9-DADF-0283-A18D-8E3E6032812A}"/>
          </ac:picMkLst>
        </pc:picChg>
        <pc:picChg chg="del mod">
          <ac:chgData name="#CHUA BING HONG#" userId="461ec5b6-ea7c-400b-83d0-29cd857a69a7" providerId="ADAL" clId="{80DBB757-E5FB-4405-9769-7D1B5D9F86F1}" dt="2022-10-27T21:59:45.227" v="331" actId="478"/>
          <ac:picMkLst>
            <pc:docMk/>
            <pc:sldMk cId="2187572305" sldId="346"/>
            <ac:picMk id="7" creationId="{CA4DD66B-FD98-2040-2D68-B2356541FE8C}"/>
          </ac:picMkLst>
        </pc:picChg>
        <pc:picChg chg="add del mod">
          <ac:chgData name="#CHUA BING HONG#" userId="461ec5b6-ea7c-400b-83d0-29cd857a69a7" providerId="ADAL" clId="{80DBB757-E5FB-4405-9769-7D1B5D9F86F1}" dt="2022-10-27T22:00:18.492" v="341" actId="478"/>
          <ac:picMkLst>
            <pc:docMk/>
            <pc:sldMk cId="2187572305" sldId="346"/>
            <ac:picMk id="9" creationId="{641BB7DB-C358-681B-374B-5182C94EF72F}"/>
          </ac:picMkLst>
        </pc:picChg>
        <pc:picChg chg="add mod">
          <ac:chgData name="#CHUA BING HONG#" userId="461ec5b6-ea7c-400b-83d0-29cd857a69a7" providerId="ADAL" clId="{80DBB757-E5FB-4405-9769-7D1B5D9F86F1}" dt="2022-10-27T22:01:22.571" v="361" actId="1076"/>
          <ac:picMkLst>
            <pc:docMk/>
            <pc:sldMk cId="2187572305" sldId="346"/>
            <ac:picMk id="11" creationId="{E76786C3-4E22-CC62-8326-E502C6C72E5F}"/>
          </ac:picMkLst>
        </pc:picChg>
        <pc:picChg chg="add mod">
          <ac:chgData name="#CHUA BING HONG#" userId="461ec5b6-ea7c-400b-83d0-29cd857a69a7" providerId="ADAL" clId="{80DBB757-E5FB-4405-9769-7D1B5D9F86F1}" dt="2022-10-27T22:01:20.927" v="360" actId="1076"/>
          <ac:picMkLst>
            <pc:docMk/>
            <pc:sldMk cId="2187572305" sldId="346"/>
            <ac:picMk id="13" creationId="{4DDEF168-6E0F-FBB7-03FA-836BFC6E6AC7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07:37.142" v="514" actId="1076"/>
        <pc:sldMkLst>
          <pc:docMk/>
          <pc:sldMk cId="3271123326" sldId="347"/>
        </pc:sldMkLst>
        <pc:spChg chg="mod">
          <ac:chgData name="#CHUA BING HONG#" userId="461ec5b6-ea7c-400b-83d0-29cd857a69a7" providerId="ADAL" clId="{80DBB757-E5FB-4405-9769-7D1B5D9F86F1}" dt="2022-10-27T22:04:47.302" v="490" actId="20577"/>
          <ac:spMkLst>
            <pc:docMk/>
            <pc:sldMk cId="3271123326" sldId="347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80DBB757-E5FB-4405-9769-7D1B5D9F86F1}" dt="2022-10-27T22:07:24.666" v="506" actId="478"/>
          <ac:picMkLst>
            <pc:docMk/>
            <pc:sldMk cId="3271123326" sldId="347"/>
            <ac:picMk id="2" creationId="{342DD8A4-927D-5D15-7724-B12BF9009633}"/>
          </ac:picMkLst>
        </pc:picChg>
        <pc:picChg chg="del">
          <ac:chgData name="#CHUA BING HONG#" userId="461ec5b6-ea7c-400b-83d0-29cd857a69a7" providerId="ADAL" clId="{80DBB757-E5FB-4405-9769-7D1B5D9F86F1}" dt="2022-10-27T22:03:08.146" v="400" actId="478"/>
          <ac:picMkLst>
            <pc:docMk/>
            <pc:sldMk cId="3271123326" sldId="347"/>
            <ac:picMk id="6" creationId="{C60186C9-DADF-0283-A18D-8E3E6032812A}"/>
          </ac:picMkLst>
        </pc:picChg>
        <pc:picChg chg="add mod">
          <ac:chgData name="#CHUA BING HONG#" userId="461ec5b6-ea7c-400b-83d0-29cd857a69a7" providerId="ADAL" clId="{80DBB757-E5FB-4405-9769-7D1B5D9F86F1}" dt="2022-10-27T22:07:37.142" v="514" actId="1076"/>
          <ac:picMkLst>
            <pc:docMk/>
            <pc:sldMk cId="3271123326" sldId="347"/>
            <ac:picMk id="7" creationId="{0A67C414-940B-27F2-32E7-5B82F57F6569}"/>
          </ac:picMkLst>
        </pc:picChg>
        <pc:picChg chg="del">
          <ac:chgData name="#CHUA BING HONG#" userId="461ec5b6-ea7c-400b-83d0-29cd857a69a7" providerId="ADAL" clId="{80DBB757-E5FB-4405-9769-7D1B5D9F86F1}" dt="2022-10-27T22:03:07.499" v="398" actId="478"/>
          <ac:picMkLst>
            <pc:docMk/>
            <pc:sldMk cId="3271123326" sldId="347"/>
            <ac:picMk id="11" creationId="{E76786C3-4E22-CC62-8326-E502C6C72E5F}"/>
          </ac:picMkLst>
        </pc:picChg>
        <pc:picChg chg="del">
          <ac:chgData name="#CHUA BING HONG#" userId="461ec5b6-ea7c-400b-83d0-29cd857a69a7" providerId="ADAL" clId="{80DBB757-E5FB-4405-9769-7D1B5D9F86F1}" dt="2022-10-27T22:03:07.790" v="399" actId="478"/>
          <ac:picMkLst>
            <pc:docMk/>
            <pc:sldMk cId="3271123326" sldId="347"/>
            <ac:picMk id="13" creationId="{4DDEF168-6E0F-FBB7-03FA-836BFC6E6AC7}"/>
          </ac:picMkLst>
        </pc:picChg>
      </pc:sldChg>
      <pc:sldChg chg="modSp add mod">
        <pc:chgData name="#CHUA BING HONG#" userId="461ec5b6-ea7c-400b-83d0-29cd857a69a7" providerId="ADAL" clId="{80DBB757-E5FB-4405-9769-7D1B5D9F86F1}" dt="2022-10-27T22:10:59.352" v="647" actId="20577"/>
        <pc:sldMkLst>
          <pc:docMk/>
          <pc:sldMk cId="1723104890" sldId="348"/>
        </pc:sldMkLst>
        <pc:spChg chg="mod">
          <ac:chgData name="#CHUA BING HONG#" userId="461ec5b6-ea7c-400b-83d0-29cd857a69a7" providerId="ADAL" clId="{80DBB757-E5FB-4405-9769-7D1B5D9F86F1}" dt="2022-10-27T22:10:59.352" v="647" actId="20577"/>
          <ac:spMkLst>
            <pc:docMk/>
            <pc:sldMk cId="1723104890" sldId="348"/>
            <ac:spMk id="3" creationId="{E4B89154-3564-8016-C4CB-80AF57911506}"/>
          </ac:spMkLst>
        </pc:spChg>
        <pc:picChg chg="mod">
          <ac:chgData name="#CHUA BING HONG#" userId="461ec5b6-ea7c-400b-83d0-29cd857a69a7" providerId="ADAL" clId="{80DBB757-E5FB-4405-9769-7D1B5D9F86F1}" dt="2022-10-27T22:10:19.461" v="518" actId="1076"/>
          <ac:picMkLst>
            <pc:docMk/>
            <pc:sldMk cId="1723104890" sldId="348"/>
            <ac:picMk id="9" creationId="{18613B7D-E79B-ADA1-5811-D9393F82BEBB}"/>
          </ac:picMkLst>
        </pc:picChg>
        <pc:picChg chg="mod">
          <ac:chgData name="#CHUA BING HONG#" userId="461ec5b6-ea7c-400b-83d0-29cd857a69a7" providerId="ADAL" clId="{80DBB757-E5FB-4405-9769-7D1B5D9F86F1}" dt="2022-10-27T22:10:19.461" v="518" actId="1076"/>
          <ac:picMkLst>
            <pc:docMk/>
            <pc:sldMk cId="1723104890" sldId="348"/>
            <ac:picMk id="11" creationId="{644DF8AA-A289-FA33-AF9D-E0BE7B1884CF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20:18.799" v="802" actId="20577"/>
        <pc:sldMkLst>
          <pc:docMk/>
          <pc:sldMk cId="12594426" sldId="349"/>
        </pc:sldMkLst>
        <pc:spChg chg="mod">
          <ac:chgData name="#CHUA BING HONG#" userId="461ec5b6-ea7c-400b-83d0-29cd857a69a7" providerId="ADAL" clId="{80DBB757-E5FB-4405-9769-7D1B5D9F86F1}" dt="2022-10-27T22:20:18.799" v="802" actId="20577"/>
          <ac:spMkLst>
            <pc:docMk/>
            <pc:sldMk cId="12594426" sldId="349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11:38.463" v="672" actId="20577"/>
          <ac:spMkLst>
            <pc:docMk/>
            <pc:sldMk cId="12594426" sldId="349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80DBB757-E5FB-4405-9769-7D1B5D9F86F1}" dt="2022-10-27T22:18:54.698" v="688"/>
          <ac:picMkLst>
            <pc:docMk/>
            <pc:sldMk cId="12594426" sldId="349"/>
            <ac:picMk id="5" creationId="{66F4DD69-A001-8628-6722-FCD591CF416B}"/>
          </ac:picMkLst>
        </pc:picChg>
        <pc:picChg chg="add mod">
          <ac:chgData name="#CHUA BING HONG#" userId="461ec5b6-ea7c-400b-83d0-29cd857a69a7" providerId="ADAL" clId="{80DBB757-E5FB-4405-9769-7D1B5D9F86F1}" dt="2022-10-27T22:19:14.771" v="721" actId="1076"/>
          <ac:picMkLst>
            <pc:docMk/>
            <pc:sldMk cId="12594426" sldId="349"/>
            <ac:picMk id="7" creationId="{89331D9B-5E1E-7167-52D3-D362885CE49E}"/>
          </ac:picMkLst>
        </pc:picChg>
        <pc:picChg chg="del">
          <ac:chgData name="#CHUA BING HONG#" userId="461ec5b6-ea7c-400b-83d0-29cd857a69a7" providerId="ADAL" clId="{80DBB757-E5FB-4405-9769-7D1B5D9F86F1}" dt="2022-10-27T22:18:31.761" v="673" actId="478"/>
          <ac:picMkLst>
            <pc:docMk/>
            <pc:sldMk cId="12594426" sldId="349"/>
            <ac:picMk id="9" creationId="{18613B7D-E79B-ADA1-5811-D9393F82BEBB}"/>
          </ac:picMkLst>
        </pc:picChg>
        <pc:picChg chg="del">
          <ac:chgData name="#CHUA BING HONG#" userId="461ec5b6-ea7c-400b-83d0-29cd857a69a7" providerId="ADAL" clId="{80DBB757-E5FB-4405-9769-7D1B5D9F86F1}" dt="2022-10-27T22:18:32.074" v="674" actId="478"/>
          <ac:picMkLst>
            <pc:docMk/>
            <pc:sldMk cId="12594426" sldId="349"/>
            <ac:picMk id="11" creationId="{644DF8AA-A289-FA33-AF9D-E0BE7B1884CF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28:03.911" v="1413" actId="113"/>
        <pc:sldMkLst>
          <pc:docMk/>
          <pc:sldMk cId="140480217" sldId="350"/>
        </pc:sldMkLst>
        <pc:spChg chg="mod">
          <ac:chgData name="#CHUA BING HONG#" userId="461ec5b6-ea7c-400b-83d0-29cd857a69a7" providerId="ADAL" clId="{80DBB757-E5FB-4405-9769-7D1B5D9F86F1}" dt="2022-10-27T22:28:03.911" v="1413" actId="113"/>
          <ac:spMkLst>
            <pc:docMk/>
            <pc:sldMk cId="140480217" sldId="350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22:27.082" v="926" actId="20577"/>
          <ac:spMkLst>
            <pc:docMk/>
            <pc:sldMk cId="140480217" sldId="350"/>
            <ac:spMk id="4" creationId="{EE7681D0-066A-95C4-145C-A4937BD0A75A}"/>
          </ac:spMkLst>
        </pc:spChg>
        <pc:graphicFrameChg chg="add mod modGraphic">
          <ac:chgData name="#CHUA BING HONG#" userId="461ec5b6-ea7c-400b-83d0-29cd857a69a7" providerId="ADAL" clId="{80DBB757-E5FB-4405-9769-7D1B5D9F86F1}" dt="2022-10-27T22:27:56.582" v="1411" actId="1076"/>
          <ac:graphicFrameMkLst>
            <pc:docMk/>
            <pc:sldMk cId="140480217" sldId="350"/>
            <ac:graphicFrameMk id="2" creationId="{CDD7A904-E0C7-B581-9AB6-15D4E17C3A0F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23:04.031" v="934" actId="478"/>
          <ac:graphicFrameMkLst>
            <pc:docMk/>
            <pc:sldMk cId="140480217" sldId="350"/>
            <ac:graphicFrameMk id="5" creationId="{BA362027-F02A-5B1A-8196-F8E709D57080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23:02.987" v="933" actId="478"/>
          <ac:graphicFrameMkLst>
            <pc:docMk/>
            <pc:sldMk cId="140480217" sldId="350"/>
            <ac:graphicFrameMk id="7" creationId="{EC48D3FD-5FF5-50EF-2744-AA3054834BE6}"/>
          </ac:graphicFrameMkLst>
        </pc:graphicFrameChg>
      </pc:sldChg>
      <pc:sldChg chg="addSp delSp modSp add mod">
        <pc:chgData name="#CHUA BING HONG#" userId="461ec5b6-ea7c-400b-83d0-29cd857a69a7" providerId="ADAL" clId="{80DBB757-E5FB-4405-9769-7D1B5D9F86F1}" dt="2022-10-27T22:32:11.307" v="1584" actId="20577"/>
        <pc:sldMkLst>
          <pc:docMk/>
          <pc:sldMk cId="233754110" sldId="351"/>
        </pc:sldMkLst>
        <pc:spChg chg="mod">
          <ac:chgData name="#CHUA BING HONG#" userId="461ec5b6-ea7c-400b-83d0-29cd857a69a7" providerId="ADAL" clId="{80DBB757-E5FB-4405-9769-7D1B5D9F86F1}" dt="2022-10-27T22:32:11.307" v="1584" actId="20577"/>
          <ac:spMkLst>
            <pc:docMk/>
            <pc:sldMk cId="233754110" sldId="351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28:14.161" v="1428" actId="20577"/>
          <ac:spMkLst>
            <pc:docMk/>
            <pc:sldMk cId="233754110" sldId="351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80DBB757-E5FB-4405-9769-7D1B5D9F86F1}" dt="2022-10-27T22:28:26.901" v="1431" actId="478"/>
          <ac:graphicFrameMkLst>
            <pc:docMk/>
            <pc:sldMk cId="233754110" sldId="351"/>
            <ac:graphicFrameMk id="2" creationId="{CDD7A904-E0C7-B581-9AB6-15D4E17C3A0F}"/>
          </ac:graphicFrameMkLst>
        </pc:graphicFrameChg>
        <pc:graphicFrameChg chg="add del mod modGraphic">
          <ac:chgData name="#CHUA BING HONG#" userId="461ec5b6-ea7c-400b-83d0-29cd857a69a7" providerId="ADAL" clId="{80DBB757-E5FB-4405-9769-7D1B5D9F86F1}" dt="2022-10-27T22:29:50.171" v="1461" actId="478"/>
          <ac:graphicFrameMkLst>
            <pc:docMk/>
            <pc:sldMk cId="233754110" sldId="351"/>
            <ac:graphicFrameMk id="5" creationId="{2D8A5BA0-7A06-2344-ECB0-27F7B03D16BC}"/>
          </ac:graphicFrameMkLst>
        </pc:graphicFrameChg>
        <pc:graphicFrameChg chg="add mod modGraphic">
          <ac:chgData name="#CHUA BING HONG#" userId="461ec5b6-ea7c-400b-83d0-29cd857a69a7" providerId="ADAL" clId="{80DBB757-E5FB-4405-9769-7D1B5D9F86F1}" dt="2022-10-27T22:31:27.882" v="1492" actId="1076"/>
          <ac:graphicFrameMkLst>
            <pc:docMk/>
            <pc:sldMk cId="233754110" sldId="351"/>
            <ac:graphicFrameMk id="6" creationId="{2BE6FD91-6F1B-A1BA-3FBC-FD814DA0DFDA}"/>
          </ac:graphicFrameMkLst>
        </pc:graphicFrameChg>
        <pc:graphicFrameChg chg="add mod modGraphic">
          <ac:chgData name="#CHUA BING HONG#" userId="461ec5b6-ea7c-400b-83d0-29cd857a69a7" providerId="ADAL" clId="{80DBB757-E5FB-4405-9769-7D1B5D9F86F1}" dt="2022-10-27T22:31:44.322" v="1521" actId="113"/>
          <ac:graphicFrameMkLst>
            <pc:docMk/>
            <pc:sldMk cId="233754110" sldId="351"/>
            <ac:graphicFrameMk id="7" creationId="{DCC8E59E-5B95-E529-6917-07BCCDA8B1DF}"/>
          </ac:graphicFrameMkLst>
        </pc:graphicFrameChg>
      </pc:sldChg>
      <pc:sldChg chg="addSp modSp add mod">
        <pc:chgData name="#CHUA BING HONG#" userId="461ec5b6-ea7c-400b-83d0-29cd857a69a7" providerId="ADAL" clId="{80DBB757-E5FB-4405-9769-7D1B5D9F86F1}" dt="2022-10-27T22:42:48.801" v="2115" actId="12385"/>
        <pc:sldMkLst>
          <pc:docMk/>
          <pc:sldMk cId="3661782843" sldId="352"/>
        </pc:sldMkLst>
        <pc:spChg chg="mod">
          <ac:chgData name="#CHUA BING HONG#" userId="461ec5b6-ea7c-400b-83d0-29cd857a69a7" providerId="ADAL" clId="{80DBB757-E5FB-4405-9769-7D1B5D9F86F1}" dt="2022-10-27T22:42:42.308" v="2113" actId="20577"/>
          <ac:spMkLst>
            <pc:docMk/>
            <pc:sldMk cId="3661782843" sldId="352"/>
            <ac:spMk id="3" creationId="{E4B89154-3564-8016-C4CB-80AF57911506}"/>
          </ac:spMkLst>
        </pc:spChg>
        <pc:graphicFrameChg chg="add mod modGraphic">
          <ac:chgData name="#CHUA BING HONG#" userId="461ec5b6-ea7c-400b-83d0-29cd857a69a7" providerId="ADAL" clId="{80DBB757-E5FB-4405-9769-7D1B5D9F86F1}" dt="2022-10-27T22:42:48.801" v="2115" actId="12385"/>
          <ac:graphicFrameMkLst>
            <pc:docMk/>
            <pc:sldMk cId="3661782843" sldId="352"/>
            <ac:graphicFrameMk id="2" creationId="{86F741A7-602E-D5D1-C47D-A60835A31807}"/>
          </ac:graphicFrameMkLst>
        </pc:graphicFrameChg>
      </pc:sldChg>
      <pc:sldChg chg="addSp delSp modSp add mod">
        <pc:chgData name="#CHUA BING HONG#" userId="461ec5b6-ea7c-400b-83d0-29cd857a69a7" providerId="ADAL" clId="{80DBB757-E5FB-4405-9769-7D1B5D9F86F1}" dt="2022-10-27T22:46:18.692" v="2423" actId="20577"/>
        <pc:sldMkLst>
          <pc:docMk/>
          <pc:sldMk cId="1957055725" sldId="353"/>
        </pc:sldMkLst>
        <pc:spChg chg="mod">
          <ac:chgData name="#CHUA BING HONG#" userId="461ec5b6-ea7c-400b-83d0-29cd857a69a7" providerId="ADAL" clId="{80DBB757-E5FB-4405-9769-7D1B5D9F86F1}" dt="2022-10-27T22:46:18.692" v="2423" actId="20577"/>
          <ac:spMkLst>
            <pc:docMk/>
            <pc:sldMk cId="1957055725" sldId="353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43:08.547" v="2121" actId="20577"/>
          <ac:spMkLst>
            <pc:docMk/>
            <pc:sldMk cId="1957055725" sldId="353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80DBB757-E5FB-4405-9769-7D1B5D9F86F1}" dt="2022-10-27T22:43:25.337" v="2122" actId="478"/>
          <ac:graphicFrameMkLst>
            <pc:docMk/>
            <pc:sldMk cId="1957055725" sldId="353"/>
            <ac:graphicFrameMk id="2" creationId="{86F741A7-602E-D5D1-C47D-A60835A31807}"/>
          </ac:graphicFrameMkLst>
        </pc:graphicFrameChg>
        <pc:graphicFrameChg chg="add del mod">
          <ac:chgData name="#CHUA BING HONG#" userId="461ec5b6-ea7c-400b-83d0-29cd857a69a7" providerId="ADAL" clId="{80DBB757-E5FB-4405-9769-7D1B5D9F86F1}" dt="2022-10-27T22:43:30.646" v="2126"/>
          <ac:graphicFrameMkLst>
            <pc:docMk/>
            <pc:sldMk cId="1957055725" sldId="353"/>
            <ac:graphicFrameMk id="5" creationId="{5CC0B483-3F62-7684-1B56-51359BA86827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43:28.501" v="2124" actId="478"/>
          <ac:graphicFrameMkLst>
            <pc:docMk/>
            <pc:sldMk cId="1957055725" sldId="353"/>
            <ac:graphicFrameMk id="6" creationId="{2BE6FD91-6F1B-A1BA-3FBC-FD814DA0DFDA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43:26.884" v="2123" actId="478"/>
          <ac:graphicFrameMkLst>
            <pc:docMk/>
            <pc:sldMk cId="1957055725" sldId="353"/>
            <ac:graphicFrameMk id="7" creationId="{DCC8E59E-5B95-E529-6917-07BCCDA8B1DF}"/>
          </ac:graphicFrameMkLst>
        </pc:graphicFrameChg>
        <pc:graphicFrameChg chg="add mod modGraphic">
          <ac:chgData name="#CHUA BING HONG#" userId="461ec5b6-ea7c-400b-83d0-29cd857a69a7" providerId="ADAL" clId="{80DBB757-E5FB-4405-9769-7D1B5D9F86F1}" dt="2022-10-27T22:44:29.283" v="2155" actId="1076"/>
          <ac:graphicFrameMkLst>
            <pc:docMk/>
            <pc:sldMk cId="1957055725" sldId="353"/>
            <ac:graphicFrameMk id="8" creationId="{245933BE-9532-F998-72BF-4C55C991033A}"/>
          </ac:graphicFrameMkLst>
        </pc:graphicFrameChg>
      </pc:sldChg>
      <pc:sldChg chg="addSp modSp add mod">
        <pc:chgData name="#CHUA BING HONG#" userId="461ec5b6-ea7c-400b-83d0-29cd857a69a7" providerId="ADAL" clId="{80DBB757-E5FB-4405-9769-7D1B5D9F86F1}" dt="2022-10-27T22:49:33.750" v="2745" actId="20577"/>
        <pc:sldMkLst>
          <pc:docMk/>
          <pc:sldMk cId="812477682" sldId="354"/>
        </pc:sldMkLst>
        <pc:spChg chg="mod">
          <ac:chgData name="#CHUA BING HONG#" userId="461ec5b6-ea7c-400b-83d0-29cd857a69a7" providerId="ADAL" clId="{80DBB757-E5FB-4405-9769-7D1B5D9F86F1}" dt="2022-10-27T22:49:33.750" v="2745" actId="20577"/>
          <ac:spMkLst>
            <pc:docMk/>
            <pc:sldMk cId="812477682" sldId="354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47:23.627" v="2447" actId="20577"/>
          <ac:spMkLst>
            <pc:docMk/>
            <pc:sldMk cId="812477682" sldId="354"/>
            <ac:spMk id="4" creationId="{EE7681D0-066A-95C4-145C-A4937BD0A75A}"/>
          </ac:spMkLst>
        </pc:spChg>
        <pc:graphicFrameChg chg="add mod modGraphic">
          <ac:chgData name="#CHUA BING HONG#" userId="461ec5b6-ea7c-400b-83d0-29cd857a69a7" providerId="ADAL" clId="{80DBB757-E5FB-4405-9769-7D1B5D9F86F1}" dt="2022-10-27T22:48:13.927" v="2472" actId="1076"/>
          <ac:graphicFrameMkLst>
            <pc:docMk/>
            <pc:sldMk cId="812477682" sldId="354"/>
            <ac:graphicFrameMk id="2" creationId="{9820ECC9-29E6-420D-5608-EBA416EEA6ED}"/>
          </ac:graphicFrameMkLst>
        </pc:graphicFrameChg>
      </pc:sldChg>
      <pc:sldChg chg="delSp modSp add mod">
        <pc:chgData name="#CHUA BING HONG#" userId="461ec5b6-ea7c-400b-83d0-29cd857a69a7" providerId="ADAL" clId="{80DBB757-E5FB-4405-9769-7D1B5D9F86F1}" dt="2022-10-27T22:53:32.949" v="3299" actId="20577"/>
        <pc:sldMkLst>
          <pc:docMk/>
          <pc:sldMk cId="3398794412" sldId="355"/>
        </pc:sldMkLst>
        <pc:spChg chg="mod">
          <ac:chgData name="#CHUA BING HONG#" userId="461ec5b6-ea7c-400b-83d0-29cd857a69a7" providerId="ADAL" clId="{80DBB757-E5FB-4405-9769-7D1B5D9F86F1}" dt="2022-10-27T22:53:32.949" v="3299" actId="20577"/>
          <ac:spMkLst>
            <pc:docMk/>
            <pc:sldMk cId="3398794412" sldId="355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49:46.853" v="2776" actId="20577"/>
          <ac:spMkLst>
            <pc:docMk/>
            <pc:sldMk cId="3398794412" sldId="355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80DBB757-E5FB-4405-9769-7D1B5D9F86F1}" dt="2022-10-27T22:49:57.891" v="2777" actId="478"/>
          <ac:graphicFrameMkLst>
            <pc:docMk/>
            <pc:sldMk cId="3398794412" sldId="355"/>
            <ac:graphicFrameMk id="8" creationId="{245933BE-9532-F998-72BF-4C55C991033A}"/>
          </ac:graphicFrameMkLst>
        </pc:graphicFrameChg>
      </pc:sldChg>
      <pc:sldChg chg="modSp add mod">
        <pc:chgData name="#CHUA BING HONG#" userId="461ec5b6-ea7c-400b-83d0-29cd857a69a7" providerId="ADAL" clId="{80DBB757-E5FB-4405-9769-7D1B5D9F86F1}" dt="2022-10-27T22:59:32.916" v="3699" actId="20577"/>
        <pc:sldMkLst>
          <pc:docMk/>
          <pc:sldMk cId="457621190" sldId="356"/>
        </pc:sldMkLst>
        <pc:spChg chg="mod">
          <ac:chgData name="#CHUA BING HONG#" userId="461ec5b6-ea7c-400b-83d0-29cd857a69a7" providerId="ADAL" clId="{80DBB757-E5FB-4405-9769-7D1B5D9F86F1}" dt="2022-10-27T22:59:32.916" v="3699" actId="20577"/>
          <ac:spMkLst>
            <pc:docMk/>
            <pc:sldMk cId="457621190" sldId="356"/>
            <ac:spMk id="3" creationId="{E4B89154-3564-8016-C4CB-80AF57911506}"/>
          </ac:spMkLst>
        </pc:spChg>
      </pc:sldChg>
    </pc:docChg>
  </pc:docChgLst>
  <pc:docChgLst>
    <pc:chgData name="#CHUA BING HONG#" userId="461ec5b6-ea7c-400b-83d0-29cd857a69a7" providerId="ADAL" clId="{07DCBE1D-46E7-456E-B217-E668D1918842}"/>
    <pc:docChg chg="undo custSel delSld modSld">
      <pc:chgData name="#CHUA BING HONG#" userId="461ec5b6-ea7c-400b-83d0-29cd857a69a7" providerId="ADAL" clId="{07DCBE1D-46E7-456E-B217-E668D1918842}" dt="2022-10-10T20:26:45.245" v="294" actId="20577"/>
      <pc:docMkLst>
        <pc:docMk/>
      </pc:docMkLst>
      <pc:sldChg chg="del">
        <pc:chgData name="#CHUA BING HONG#" userId="461ec5b6-ea7c-400b-83d0-29cd857a69a7" providerId="ADAL" clId="{07DCBE1D-46E7-456E-B217-E668D1918842}" dt="2022-10-10T19:40:21.187" v="138" actId="47"/>
        <pc:sldMkLst>
          <pc:docMk/>
          <pc:sldMk cId="3546121327" sldId="295"/>
        </pc:sldMkLst>
      </pc:sldChg>
      <pc:sldChg chg="modSp mod">
        <pc:chgData name="#CHUA BING HONG#" userId="461ec5b6-ea7c-400b-83d0-29cd857a69a7" providerId="ADAL" clId="{07DCBE1D-46E7-456E-B217-E668D1918842}" dt="2022-10-10T20:26:45.245" v="294" actId="20577"/>
        <pc:sldMkLst>
          <pc:docMk/>
          <pc:sldMk cId="801226576" sldId="324"/>
        </pc:sldMkLst>
        <pc:spChg chg="mod">
          <ac:chgData name="#CHUA BING HONG#" userId="461ec5b6-ea7c-400b-83d0-29cd857a69a7" providerId="ADAL" clId="{07DCBE1D-46E7-456E-B217-E668D1918842}" dt="2022-10-10T20:26:45.245" v="294" actId="20577"/>
          <ac:spMkLst>
            <pc:docMk/>
            <pc:sldMk cId="801226576" sldId="324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07DCBE1D-46E7-456E-B217-E668D1918842}" dt="2022-10-10T19:40:21.187" v="138" actId="47"/>
        <pc:sldMkLst>
          <pc:docMk/>
          <pc:sldMk cId="3206837914" sldId="325"/>
        </pc:sldMkLst>
      </pc:sldChg>
      <pc:sldChg chg="del">
        <pc:chgData name="#CHUA BING HONG#" userId="461ec5b6-ea7c-400b-83d0-29cd857a69a7" providerId="ADAL" clId="{07DCBE1D-46E7-456E-B217-E668D1918842}" dt="2022-10-10T19:40:21.187" v="138" actId="47"/>
        <pc:sldMkLst>
          <pc:docMk/>
          <pc:sldMk cId="1206130351" sldId="326"/>
        </pc:sldMkLst>
      </pc:sldChg>
      <pc:sldChg chg="modSp mod">
        <pc:chgData name="#CHUA BING HONG#" userId="461ec5b6-ea7c-400b-83d0-29cd857a69a7" providerId="ADAL" clId="{07DCBE1D-46E7-456E-B217-E668D1918842}" dt="2022-10-10T20:11:59.247" v="170" actId="20577"/>
        <pc:sldMkLst>
          <pc:docMk/>
          <pc:sldMk cId="1827910503" sldId="327"/>
        </pc:sldMkLst>
        <pc:spChg chg="mod">
          <ac:chgData name="#CHUA BING HONG#" userId="461ec5b6-ea7c-400b-83d0-29cd857a69a7" providerId="ADAL" clId="{07DCBE1D-46E7-456E-B217-E668D1918842}" dt="2022-10-10T20:11:59.247" v="170" actId="20577"/>
          <ac:spMkLst>
            <pc:docMk/>
            <pc:sldMk cId="1827910503" sldId="327"/>
            <ac:spMk id="3" creationId="{E4B89154-3564-8016-C4CB-80AF57911506}"/>
          </ac:spMkLst>
        </pc:spChg>
        <pc:spChg chg="mod">
          <ac:chgData name="#CHUA BING HONG#" userId="461ec5b6-ea7c-400b-83d0-29cd857a69a7" providerId="ADAL" clId="{07DCBE1D-46E7-456E-B217-E668D1918842}" dt="2022-10-10T19:39:25.589" v="16" actId="20577"/>
          <ac:spMkLst>
            <pc:docMk/>
            <pc:sldMk cId="1827910503" sldId="327"/>
            <ac:spMk id="4" creationId="{EE7681D0-066A-95C4-145C-A4937BD0A75A}"/>
          </ac:spMkLst>
        </pc:spChg>
      </pc:sldChg>
      <pc:sldChg chg="modSp mod">
        <pc:chgData name="#CHUA BING HONG#" userId="461ec5b6-ea7c-400b-83d0-29cd857a69a7" providerId="ADAL" clId="{07DCBE1D-46E7-456E-B217-E668D1918842}" dt="2022-10-10T19:38:24.102" v="8"/>
        <pc:sldMkLst>
          <pc:docMk/>
          <pc:sldMk cId="2941745959" sldId="328"/>
        </pc:sldMkLst>
        <pc:spChg chg="mod">
          <ac:chgData name="#CHUA BING HONG#" userId="461ec5b6-ea7c-400b-83d0-29cd857a69a7" providerId="ADAL" clId="{07DCBE1D-46E7-456E-B217-E668D1918842}" dt="2022-10-10T19:38:24.102" v="8"/>
          <ac:spMkLst>
            <pc:docMk/>
            <pc:sldMk cId="2941745959" sldId="328"/>
            <ac:spMk id="3" creationId="{E4B89154-3564-8016-C4CB-80AF57911506}"/>
          </ac:spMkLst>
        </pc:spChg>
      </pc:sldChg>
    </pc:docChg>
  </pc:docChgLst>
  <pc:docChgLst>
    <pc:chgData name="BCHUA026@e.ntu.edu.sg" userId="461ec5b6-ea7c-400b-83d0-29cd857a69a7" providerId="ADAL" clId="{515C4D79-0D93-4C87-88CE-F9AA87C6DD21}"/>
    <pc:docChg chg="undo redo custSel addSld delSld modSld sldOrd">
      <pc:chgData name="BCHUA026@e.ntu.edu.sg" userId="461ec5b6-ea7c-400b-83d0-29cd857a69a7" providerId="ADAL" clId="{515C4D79-0D93-4C87-88CE-F9AA87C6DD21}" dt="2022-10-12T17:20:19.907" v="4547" actId="20577"/>
      <pc:docMkLst>
        <pc:docMk/>
      </pc:docMkLst>
      <pc:sldChg chg="addSp delSp modSp mod">
        <pc:chgData name="BCHUA026@e.ntu.edu.sg" userId="461ec5b6-ea7c-400b-83d0-29cd857a69a7" providerId="ADAL" clId="{515C4D79-0D93-4C87-88CE-F9AA87C6DD21}" dt="2022-10-12T15:00:17.016" v="357" actId="20577"/>
        <pc:sldMkLst>
          <pc:docMk/>
          <pc:sldMk cId="801226576" sldId="324"/>
        </pc:sldMkLst>
        <pc:spChg chg="mod">
          <ac:chgData name="BCHUA026@e.ntu.edu.sg" userId="461ec5b6-ea7c-400b-83d0-29cd857a69a7" providerId="ADAL" clId="{515C4D79-0D93-4C87-88CE-F9AA87C6DD21}" dt="2022-10-12T15:00:17.016" v="357" actId="20577"/>
          <ac:spMkLst>
            <pc:docMk/>
            <pc:sldMk cId="801226576" sldId="324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4:46:18.369" v="70" actId="20577"/>
          <ac:spMkLst>
            <pc:docMk/>
            <pc:sldMk cId="801226576" sldId="324"/>
            <ac:spMk id="4" creationId="{EE7681D0-066A-95C4-145C-A4937BD0A75A}"/>
          </ac:spMkLst>
        </pc:spChg>
        <pc:graphicFrameChg chg="add del mod modGraphic">
          <ac:chgData name="BCHUA026@e.ntu.edu.sg" userId="461ec5b6-ea7c-400b-83d0-29cd857a69a7" providerId="ADAL" clId="{515C4D79-0D93-4C87-88CE-F9AA87C6DD21}" dt="2022-10-12T14:54:31.709" v="233" actId="478"/>
          <ac:graphicFrameMkLst>
            <pc:docMk/>
            <pc:sldMk cId="801226576" sldId="324"/>
            <ac:graphicFrameMk id="2" creationId="{E70B02F0-B52B-FD9D-B3FF-D80E0220D2EA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5:00:11.139" v="348" actId="1076"/>
          <ac:graphicFrameMkLst>
            <pc:docMk/>
            <pc:sldMk cId="801226576" sldId="324"/>
            <ac:graphicFrameMk id="5" creationId="{BA362027-F02A-5B1A-8196-F8E709D57080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4:55:13.374" v="248" actId="478"/>
          <ac:graphicFrameMkLst>
            <pc:docMk/>
            <pc:sldMk cId="801226576" sldId="324"/>
            <ac:graphicFrameMk id="6" creationId="{8BBC8EC6-46BF-08A7-CAF6-9E03732B85CC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5:00:12.901" v="349" actId="1076"/>
          <ac:graphicFrameMkLst>
            <pc:docMk/>
            <pc:sldMk cId="801226576" sldId="324"/>
            <ac:graphicFrameMk id="7" creationId="{EC48D3FD-5FF5-50EF-2744-AA3054834BE6}"/>
          </ac:graphicFrameMkLst>
        </pc:graphicFrameChg>
      </pc:sldChg>
      <pc:sldChg chg="del">
        <pc:chgData name="BCHUA026@e.ntu.edu.sg" userId="461ec5b6-ea7c-400b-83d0-29cd857a69a7" providerId="ADAL" clId="{515C4D79-0D93-4C87-88CE-F9AA87C6DD21}" dt="2022-10-12T15:01:30.342" v="560" actId="47"/>
        <pc:sldMkLst>
          <pc:docMk/>
          <pc:sldMk cId="1827910503" sldId="327"/>
        </pc:sldMkLst>
      </pc:sldChg>
      <pc:sldChg chg="del">
        <pc:chgData name="BCHUA026@e.ntu.edu.sg" userId="461ec5b6-ea7c-400b-83d0-29cd857a69a7" providerId="ADAL" clId="{515C4D79-0D93-4C87-88CE-F9AA87C6DD21}" dt="2022-10-12T15:01:28.051" v="559" actId="47"/>
        <pc:sldMkLst>
          <pc:docMk/>
          <pc:sldMk cId="2941745959" sldId="328"/>
        </pc:sldMkLst>
      </pc:sldChg>
      <pc:sldChg chg="add del">
        <pc:chgData name="BCHUA026@e.ntu.edu.sg" userId="461ec5b6-ea7c-400b-83d0-29cd857a69a7" providerId="ADAL" clId="{515C4D79-0D93-4C87-88CE-F9AA87C6DD21}" dt="2022-10-12T14:38:21.019" v="1"/>
        <pc:sldMkLst>
          <pc:docMk/>
          <pc:sldMk cId="491248646" sldId="329"/>
        </pc:sldMkLst>
      </pc:sldChg>
      <pc:sldChg chg="delSp modSp add mod ord">
        <pc:chgData name="BCHUA026@e.ntu.edu.sg" userId="461ec5b6-ea7c-400b-83d0-29cd857a69a7" providerId="ADAL" clId="{515C4D79-0D93-4C87-88CE-F9AA87C6DD21}" dt="2022-10-12T15:19:57.958" v="1282" actId="20577"/>
        <pc:sldMkLst>
          <pc:docMk/>
          <pc:sldMk cId="603117787" sldId="329"/>
        </pc:sldMkLst>
        <pc:spChg chg="mod">
          <ac:chgData name="BCHUA026@e.ntu.edu.sg" userId="461ec5b6-ea7c-400b-83d0-29cd857a69a7" providerId="ADAL" clId="{515C4D79-0D93-4C87-88CE-F9AA87C6DD21}" dt="2022-10-12T15:19:57.958" v="1282" actId="20577"/>
          <ac:spMkLst>
            <pc:docMk/>
            <pc:sldMk cId="603117787" sldId="329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4:38:33.420" v="16" actId="20577"/>
          <ac:spMkLst>
            <pc:docMk/>
            <pc:sldMk cId="603117787" sldId="329"/>
            <ac:spMk id="4" creationId="{EE7681D0-066A-95C4-145C-A4937BD0A75A}"/>
          </ac:spMkLst>
        </pc:spChg>
        <pc:graphicFrameChg chg="del">
          <ac:chgData name="BCHUA026@e.ntu.edu.sg" userId="461ec5b6-ea7c-400b-83d0-29cd857a69a7" providerId="ADAL" clId="{515C4D79-0D93-4C87-88CE-F9AA87C6DD21}" dt="2022-10-12T14:38:24.340" v="3" actId="478"/>
          <ac:graphicFrameMkLst>
            <pc:docMk/>
            <pc:sldMk cId="603117787" sldId="329"/>
            <ac:graphicFrameMk id="6" creationId="{8BBC8EC6-46BF-08A7-CAF6-9E03732B85CC}"/>
          </ac:graphicFrameMkLst>
        </pc:graphicFrameChg>
      </pc:sldChg>
      <pc:sldChg chg="delSp modSp add mod">
        <pc:chgData name="BCHUA026@e.ntu.edu.sg" userId="461ec5b6-ea7c-400b-83d0-29cd857a69a7" providerId="ADAL" clId="{515C4D79-0D93-4C87-88CE-F9AA87C6DD21}" dt="2022-10-12T16:00:23.025" v="2263" actId="5793"/>
        <pc:sldMkLst>
          <pc:docMk/>
          <pc:sldMk cId="883050248" sldId="330"/>
        </pc:sldMkLst>
        <pc:spChg chg="mod">
          <ac:chgData name="BCHUA026@e.ntu.edu.sg" userId="461ec5b6-ea7c-400b-83d0-29cd857a69a7" providerId="ADAL" clId="{515C4D79-0D93-4C87-88CE-F9AA87C6DD21}" dt="2022-10-12T16:00:23.025" v="2263" actId="5793"/>
          <ac:spMkLst>
            <pc:docMk/>
            <pc:sldMk cId="883050248" sldId="330"/>
            <ac:spMk id="3" creationId="{E4B89154-3564-8016-C4CB-80AF57911506}"/>
          </ac:spMkLst>
        </pc:spChg>
        <pc:graphicFrameChg chg="del">
          <ac:chgData name="BCHUA026@e.ntu.edu.sg" userId="461ec5b6-ea7c-400b-83d0-29cd857a69a7" providerId="ADAL" clId="{515C4D79-0D93-4C87-88CE-F9AA87C6DD21}" dt="2022-10-12T15:00:26.209" v="359" actId="478"/>
          <ac:graphicFrameMkLst>
            <pc:docMk/>
            <pc:sldMk cId="883050248" sldId="330"/>
            <ac:graphicFrameMk id="5" creationId="{BA362027-F02A-5B1A-8196-F8E709D57080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5:00:27.699" v="360" actId="478"/>
          <ac:graphicFrameMkLst>
            <pc:docMk/>
            <pc:sldMk cId="883050248" sldId="330"/>
            <ac:graphicFrameMk id="7" creationId="{EC48D3FD-5FF5-50EF-2744-AA3054834BE6}"/>
          </ac:graphicFrameMkLst>
        </pc:graphicFrameChg>
      </pc:sldChg>
      <pc:sldChg chg="addSp delSp modSp add mod">
        <pc:chgData name="BCHUA026@e.ntu.edu.sg" userId="461ec5b6-ea7c-400b-83d0-29cd857a69a7" providerId="ADAL" clId="{515C4D79-0D93-4C87-88CE-F9AA87C6DD21}" dt="2022-10-12T15:09:37.168" v="1121"/>
        <pc:sldMkLst>
          <pc:docMk/>
          <pc:sldMk cId="3263077557" sldId="331"/>
        </pc:sldMkLst>
        <pc:spChg chg="mod">
          <ac:chgData name="BCHUA026@e.ntu.edu.sg" userId="461ec5b6-ea7c-400b-83d0-29cd857a69a7" providerId="ADAL" clId="{515C4D79-0D93-4C87-88CE-F9AA87C6DD21}" dt="2022-10-12T15:05:56.224" v="955" actId="20577"/>
          <ac:spMkLst>
            <pc:docMk/>
            <pc:sldMk cId="3263077557" sldId="331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5:01:36.235" v="572" actId="20577"/>
          <ac:spMkLst>
            <pc:docMk/>
            <pc:sldMk cId="3263077557" sldId="331"/>
            <ac:spMk id="4" creationId="{EE7681D0-066A-95C4-145C-A4937BD0A75A}"/>
          </ac:spMkLst>
        </pc:spChg>
        <pc:picChg chg="add del mod ord">
          <ac:chgData name="BCHUA026@e.ntu.edu.sg" userId="461ec5b6-ea7c-400b-83d0-29cd857a69a7" providerId="ADAL" clId="{515C4D79-0D93-4C87-88CE-F9AA87C6DD21}" dt="2022-10-12T15:09:36.991" v="1120" actId="478"/>
          <ac:picMkLst>
            <pc:docMk/>
            <pc:sldMk cId="3263077557" sldId="331"/>
            <ac:picMk id="5" creationId="{44D2527B-4F51-2EEC-D1AB-9053B8A52E86}"/>
          </ac:picMkLst>
        </pc:picChg>
        <pc:picChg chg="add mod">
          <ac:chgData name="BCHUA026@e.ntu.edu.sg" userId="461ec5b6-ea7c-400b-83d0-29cd857a69a7" providerId="ADAL" clId="{515C4D79-0D93-4C87-88CE-F9AA87C6DD21}" dt="2022-10-12T15:09:37.168" v="1121"/>
          <ac:picMkLst>
            <pc:docMk/>
            <pc:sldMk cId="3263077557" sldId="331"/>
            <ac:picMk id="6" creationId="{D368A6EB-B952-3955-6716-61BC7DCDE891}"/>
          </ac:picMkLst>
        </pc:picChg>
      </pc:sldChg>
      <pc:sldChg chg="addSp modSp add mod">
        <pc:chgData name="BCHUA026@e.ntu.edu.sg" userId="461ec5b6-ea7c-400b-83d0-29cd857a69a7" providerId="ADAL" clId="{515C4D79-0D93-4C87-88CE-F9AA87C6DD21}" dt="2022-10-12T15:09:33.349" v="1118" actId="1076"/>
        <pc:sldMkLst>
          <pc:docMk/>
          <pc:sldMk cId="3771493152" sldId="332"/>
        </pc:sldMkLst>
        <pc:spChg chg="mod">
          <ac:chgData name="BCHUA026@e.ntu.edu.sg" userId="461ec5b6-ea7c-400b-83d0-29cd857a69a7" providerId="ADAL" clId="{515C4D79-0D93-4C87-88CE-F9AA87C6DD21}" dt="2022-10-12T15:08:55.643" v="1108" actId="20577"/>
          <ac:spMkLst>
            <pc:docMk/>
            <pc:sldMk cId="3771493152" sldId="332"/>
            <ac:spMk id="3" creationId="{E4B89154-3564-8016-C4CB-80AF57911506}"/>
          </ac:spMkLst>
        </pc:spChg>
        <pc:picChg chg="mod">
          <ac:chgData name="BCHUA026@e.ntu.edu.sg" userId="461ec5b6-ea7c-400b-83d0-29cd857a69a7" providerId="ADAL" clId="{515C4D79-0D93-4C87-88CE-F9AA87C6DD21}" dt="2022-10-12T15:09:33.349" v="1118" actId="1076"/>
          <ac:picMkLst>
            <pc:docMk/>
            <pc:sldMk cId="3771493152" sldId="332"/>
            <ac:picMk id="5" creationId="{44D2527B-4F51-2EEC-D1AB-9053B8A52E86}"/>
          </ac:picMkLst>
        </pc:picChg>
        <pc:picChg chg="add mod">
          <ac:chgData name="BCHUA026@e.ntu.edu.sg" userId="461ec5b6-ea7c-400b-83d0-29cd857a69a7" providerId="ADAL" clId="{515C4D79-0D93-4C87-88CE-F9AA87C6DD21}" dt="2022-10-12T15:09:32.167" v="1117" actId="1076"/>
          <ac:picMkLst>
            <pc:docMk/>
            <pc:sldMk cId="3771493152" sldId="332"/>
            <ac:picMk id="6" creationId="{08A934AF-4D98-97D3-1E89-2D638807AE70}"/>
          </ac:picMkLst>
        </pc:picChg>
      </pc:sldChg>
      <pc:sldChg chg="addSp delSp modSp add mod">
        <pc:chgData name="BCHUA026@e.ntu.edu.sg" userId="461ec5b6-ea7c-400b-83d0-29cd857a69a7" providerId="ADAL" clId="{515C4D79-0D93-4C87-88CE-F9AA87C6DD21}" dt="2022-10-12T15:17:53.726" v="1271" actId="20577"/>
        <pc:sldMkLst>
          <pc:docMk/>
          <pc:sldMk cId="452004983" sldId="333"/>
        </pc:sldMkLst>
        <pc:spChg chg="mod">
          <ac:chgData name="BCHUA026@e.ntu.edu.sg" userId="461ec5b6-ea7c-400b-83d0-29cd857a69a7" providerId="ADAL" clId="{515C4D79-0D93-4C87-88CE-F9AA87C6DD21}" dt="2022-10-12T15:17:53.726" v="1271" actId="20577"/>
          <ac:spMkLst>
            <pc:docMk/>
            <pc:sldMk cId="452004983" sldId="333"/>
            <ac:spMk id="3" creationId="{E4B89154-3564-8016-C4CB-80AF57911506}"/>
          </ac:spMkLst>
        </pc:spChg>
        <pc:picChg chg="del">
          <ac:chgData name="BCHUA026@e.ntu.edu.sg" userId="461ec5b6-ea7c-400b-83d0-29cd857a69a7" providerId="ADAL" clId="{515C4D79-0D93-4C87-88CE-F9AA87C6DD21}" dt="2022-10-12T15:12:12.350" v="1124" actId="478"/>
          <ac:picMkLst>
            <pc:docMk/>
            <pc:sldMk cId="452004983" sldId="333"/>
            <ac:picMk id="5" creationId="{44D2527B-4F51-2EEC-D1AB-9053B8A52E86}"/>
          </ac:picMkLst>
        </pc:picChg>
        <pc:picChg chg="del">
          <ac:chgData name="BCHUA026@e.ntu.edu.sg" userId="461ec5b6-ea7c-400b-83d0-29cd857a69a7" providerId="ADAL" clId="{515C4D79-0D93-4C87-88CE-F9AA87C6DD21}" dt="2022-10-12T15:12:11.853" v="1123" actId="478"/>
          <ac:picMkLst>
            <pc:docMk/>
            <pc:sldMk cId="452004983" sldId="333"/>
            <ac:picMk id="6" creationId="{08A934AF-4D98-97D3-1E89-2D638807AE70}"/>
          </ac:picMkLst>
        </pc:picChg>
        <pc:picChg chg="add del mod">
          <ac:chgData name="BCHUA026@e.ntu.edu.sg" userId="461ec5b6-ea7c-400b-83d0-29cd857a69a7" providerId="ADAL" clId="{515C4D79-0D93-4C87-88CE-F9AA87C6DD21}" dt="2022-10-12T15:12:46.622" v="1134" actId="478"/>
          <ac:picMkLst>
            <pc:docMk/>
            <pc:sldMk cId="452004983" sldId="333"/>
            <ac:picMk id="7" creationId="{3820D4DD-4129-EDAA-56A5-3A4B3C1F24AB}"/>
          </ac:picMkLst>
        </pc:picChg>
        <pc:picChg chg="add del mod">
          <ac:chgData name="BCHUA026@e.ntu.edu.sg" userId="461ec5b6-ea7c-400b-83d0-29cd857a69a7" providerId="ADAL" clId="{515C4D79-0D93-4C87-88CE-F9AA87C6DD21}" dt="2022-10-12T15:16:56.786" v="1150" actId="478"/>
          <ac:picMkLst>
            <pc:docMk/>
            <pc:sldMk cId="452004983" sldId="333"/>
            <ac:picMk id="9" creationId="{D221E389-62B6-E985-283B-FF5D4019BAF3}"/>
          </ac:picMkLst>
        </pc:picChg>
        <pc:picChg chg="add del mod">
          <ac:chgData name="BCHUA026@e.ntu.edu.sg" userId="461ec5b6-ea7c-400b-83d0-29cd857a69a7" providerId="ADAL" clId="{515C4D79-0D93-4C87-88CE-F9AA87C6DD21}" dt="2022-10-12T15:16:57.014" v="1151" actId="478"/>
          <ac:picMkLst>
            <pc:docMk/>
            <pc:sldMk cId="452004983" sldId="333"/>
            <ac:picMk id="11" creationId="{B222D0F5-649F-19EE-2BAB-F5CD3A4B9AF0}"/>
          </ac:picMkLst>
        </pc:picChg>
        <pc:picChg chg="add mod">
          <ac:chgData name="BCHUA026@e.ntu.edu.sg" userId="461ec5b6-ea7c-400b-83d0-29cd857a69a7" providerId="ADAL" clId="{515C4D79-0D93-4C87-88CE-F9AA87C6DD21}" dt="2022-10-12T15:17:16.272" v="1161" actId="14100"/>
          <ac:picMkLst>
            <pc:docMk/>
            <pc:sldMk cId="452004983" sldId="333"/>
            <ac:picMk id="13" creationId="{8094BDF5-2DBA-B2F0-8887-08AA1B66DE28}"/>
          </ac:picMkLst>
        </pc:picChg>
        <pc:picChg chg="add mod">
          <ac:chgData name="BCHUA026@e.ntu.edu.sg" userId="461ec5b6-ea7c-400b-83d0-29cd857a69a7" providerId="ADAL" clId="{515C4D79-0D93-4C87-88CE-F9AA87C6DD21}" dt="2022-10-12T15:17:18.654" v="1162" actId="1076"/>
          <ac:picMkLst>
            <pc:docMk/>
            <pc:sldMk cId="452004983" sldId="333"/>
            <ac:picMk id="15" creationId="{B4B4E1CD-DD35-A2BC-5FDF-AC8B69F608F9}"/>
          </ac:picMkLst>
        </pc:picChg>
      </pc:sldChg>
      <pc:sldChg chg="addSp delSp modSp add mod">
        <pc:chgData name="BCHUA026@e.ntu.edu.sg" userId="461ec5b6-ea7c-400b-83d0-29cd857a69a7" providerId="ADAL" clId="{515C4D79-0D93-4C87-88CE-F9AA87C6DD21}" dt="2022-10-12T16:48:35.822" v="4246" actId="20577"/>
        <pc:sldMkLst>
          <pc:docMk/>
          <pc:sldMk cId="2010364645" sldId="334"/>
        </pc:sldMkLst>
        <pc:spChg chg="mod">
          <ac:chgData name="BCHUA026@e.ntu.edu.sg" userId="461ec5b6-ea7c-400b-83d0-29cd857a69a7" providerId="ADAL" clId="{515C4D79-0D93-4C87-88CE-F9AA87C6DD21}" dt="2022-10-12T16:48:35.822" v="4246" actId="20577"/>
          <ac:spMkLst>
            <pc:docMk/>
            <pc:sldMk cId="2010364645" sldId="334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5:19:31.006" v="1280" actId="20577"/>
          <ac:spMkLst>
            <pc:docMk/>
            <pc:sldMk cId="2010364645" sldId="334"/>
            <ac:spMk id="4" creationId="{EE7681D0-066A-95C4-145C-A4937BD0A75A}"/>
          </ac:spMkLst>
        </pc:spChg>
        <pc:picChg chg="add del mod">
          <ac:chgData name="BCHUA026@e.ntu.edu.sg" userId="461ec5b6-ea7c-400b-83d0-29cd857a69a7" providerId="ADAL" clId="{515C4D79-0D93-4C87-88CE-F9AA87C6DD21}" dt="2022-10-12T15:31:27.043" v="1392" actId="478"/>
          <ac:picMkLst>
            <pc:docMk/>
            <pc:sldMk cId="2010364645" sldId="334"/>
            <ac:picMk id="5" creationId="{348A3409-6AC1-1AB2-6CB4-318A19F7B112}"/>
          </ac:picMkLst>
        </pc:picChg>
        <pc:picChg chg="add del mod">
          <ac:chgData name="BCHUA026@e.ntu.edu.sg" userId="461ec5b6-ea7c-400b-83d0-29cd857a69a7" providerId="ADAL" clId="{515C4D79-0D93-4C87-88CE-F9AA87C6DD21}" dt="2022-10-12T15:34:07.824" v="1479" actId="478"/>
          <ac:picMkLst>
            <pc:docMk/>
            <pc:sldMk cId="2010364645" sldId="334"/>
            <ac:picMk id="7" creationId="{D47E1E12-EA7C-FBAC-6D30-AF87932515A7}"/>
          </ac:picMkLst>
        </pc:picChg>
        <pc:picChg chg="add del mod">
          <ac:chgData name="BCHUA026@e.ntu.edu.sg" userId="461ec5b6-ea7c-400b-83d0-29cd857a69a7" providerId="ADAL" clId="{515C4D79-0D93-4C87-88CE-F9AA87C6DD21}" dt="2022-10-12T15:34:07.572" v="1478" actId="478"/>
          <ac:picMkLst>
            <pc:docMk/>
            <pc:sldMk cId="2010364645" sldId="334"/>
            <ac:picMk id="9" creationId="{80F5AFC0-4165-8124-1033-9892FACF7D23}"/>
          </ac:picMkLst>
        </pc:picChg>
        <pc:picChg chg="add mod">
          <ac:chgData name="BCHUA026@e.ntu.edu.sg" userId="461ec5b6-ea7c-400b-83d0-29cd857a69a7" providerId="ADAL" clId="{515C4D79-0D93-4C87-88CE-F9AA87C6DD21}" dt="2022-10-12T15:34:22.493" v="1484" actId="14100"/>
          <ac:picMkLst>
            <pc:docMk/>
            <pc:sldMk cId="2010364645" sldId="334"/>
            <ac:picMk id="11" creationId="{CC5C402F-07EC-73E6-A28F-48CF46D8BBBE}"/>
          </ac:picMkLst>
        </pc:picChg>
      </pc:sldChg>
      <pc:sldChg chg="addSp delSp modSp add mod">
        <pc:chgData name="BCHUA026@e.ntu.edu.sg" userId="461ec5b6-ea7c-400b-83d0-29cd857a69a7" providerId="ADAL" clId="{515C4D79-0D93-4C87-88CE-F9AA87C6DD21}" dt="2022-10-12T16:49:12.770" v="4282" actId="20577"/>
        <pc:sldMkLst>
          <pc:docMk/>
          <pc:sldMk cId="966551811" sldId="335"/>
        </pc:sldMkLst>
        <pc:spChg chg="mod">
          <ac:chgData name="BCHUA026@e.ntu.edu.sg" userId="461ec5b6-ea7c-400b-83d0-29cd857a69a7" providerId="ADAL" clId="{515C4D79-0D93-4C87-88CE-F9AA87C6DD21}" dt="2022-10-12T16:49:12.770" v="4282" actId="20577"/>
          <ac:spMkLst>
            <pc:docMk/>
            <pc:sldMk cId="966551811" sldId="335"/>
            <ac:spMk id="3" creationId="{E4B89154-3564-8016-C4CB-80AF57911506}"/>
          </ac:spMkLst>
        </pc:spChg>
        <pc:picChg chg="add del mod">
          <ac:chgData name="BCHUA026@e.ntu.edu.sg" userId="461ec5b6-ea7c-400b-83d0-29cd857a69a7" providerId="ADAL" clId="{515C4D79-0D93-4C87-88CE-F9AA87C6DD21}" dt="2022-10-12T15:36:45.774" v="1490" actId="478"/>
          <ac:picMkLst>
            <pc:docMk/>
            <pc:sldMk cId="966551811" sldId="335"/>
            <ac:picMk id="5" creationId="{A49E9A06-FC6C-6C9C-4B50-51DA3C3CE524}"/>
          </ac:picMkLst>
        </pc:picChg>
        <pc:picChg chg="add mod">
          <ac:chgData name="BCHUA026@e.ntu.edu.sg" userId="461ec5b6-ea7c-400b-83d0-29cd857a69a7" providerId="ADAL" clId="{515C4D79-0D93-4C87-88CE-F9AA87C6DD21}" dt="2022-10-12T15:37:07.673" v="1502" actId="14100"/>
          <ac:picMkLst>
            <pc:docMk/>
            <pc:sldMk cId="966551811" sldId="335"/>
            <ac:picMk id="8" creationId="{CF3DE0F2-1E9A-8822-EF1B-32D194DA9005}"/>
          </ac:picMkLst>
        </pc:picChg>
        <pc:picChg chg="del">
          <ac:chgData name="BCHUA026@e.ntu.edu.sg" userId="461ec5b6-ea7c-400b-83d0-29cd857a69a7" providerId="ADAL" clId="{515C4D79-0D93-4C87-88CE-F9AA87C6DD21}" dt="2022-10-12T15:36:30.849" v="1485" actId="478"/>
          <ac:picMkLst>
            <pc:docMk/>
            <pc:sldMk cId="966551811" sldId="335"/>
            <ac:picMk id="9" creationId="{80F5AFC0-4165-8124-1033-9892FACF7D23}"/>
          </ac:picMkLst>
        </pc:picChg>
      </pc:sldChg>
      <pc:sldChg chg="modSp add mod">
        <pc:chgData name="BCHUA026@e.ntu.edu.sg" userId="461ec5b6-ea7c-400b-83d0-29cd857a69a7" providerId="ADAL" clId="{515C4D79-0D93-4C87-88CE-F9AA87C6DD21}" dt="2022-10-12T17:20:19.907" v="4547" actId="20577"/>
        <pc:sldMkLst>
          <pc:docMk/>
          <pc:sldMk cId="1385741302" sldId="336"/>
        </pc:sldMkLst>
        <pc:spChg chg="mod">
          <ac:chgData name="BCHUA026@e.ntu.edu.sg" userId="461ec5b6-ea7c-400b-83d0-29cd857a69a7" providerId="ADAL" clId="{515C4D79-0D93-4C87-88CE-F9AA87C6DD21}" dt="2022-10-12T17:20:19.907" v="4547" actId="20577"/>
          <ac:spMkLst>
            <pc:docMk/>
            <pc:sldMk cId="1385741302" sldId="336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5:38:26.023" v="1519" actId="20577"/>
          <ac:spMkLst>
            <pc:docMk/>
            <pc:sldMk cId="1385741302" sldId="336"/>
            <ac:spMk id="4" creationId="{EE7681D0-066A-95C4-145C-A4937BD0A75A}"/>
          </ac:spMkLst>
        </pc:spChg>
      </pc:sldChg>
      <pc:sldChg chg="addSp delSp modSp add mod">
        <pc:chgData name="BCHUA026@e.ntu.edu.sg" userId="461ec5b6-ea7c-400b-83d0-29cd857a69a7" providerId="ADAL" clId="{515C4D79-0D93-4C87-88CE-F9AA87C6DD21}" dt="2022-10-12T16:07:52.878" v="2641" actId="20577"/>
        <pc:sldMkLst>
          <pc:docMk/>
          <pc:sldMk cId="1471910422" sldId="337"/>
        </pc:sldMkLst>
        <pc:spChg chg="mod">
          <ac:chgData name="BCHUA026@e.ntu.edu.sg" userId="461ec5b6-ea7c-400b-83d0-29cd857a69a7" providerId="ADAL" clId="{515C4D79-0D93-4C87-88CE-F9AA87C6DD21}" dt="2022-10-12T16:07:52.878" v="2641" actId="20577"/>
          <ac:spMkLst>
            <pc:docMk/>
            <pc:sldMk cId="1471910422" sldId="337"/>
            <ac:spMk id="3" creationId="{E4B89154-3564-8016-C4CB-80AF57911506}"/>
          </ac:spMkLst>
        </pc:spChg>
        <pc:graphicFrameChg chg="add del mod modGraphic">
          <ac:chgData name="BCHUA026@e.ntu.edu.sg" userId="461ec5b6-ea7c-400b-83d0-29cd857a69a7" providerId="ADAL" clId="{515C4D79-0D93-4C87-88CE-F9AA87C6DD21}" dt="2022-10-12T15:41:43.587" v="1538" actId="478"/>
          <ac:graphicFrameMkLst>
            <pc:docMk/>
            <pc:sldMk cId="1471910422" sldId="337"/>
            <ac:graphicFrameMk id="2" creationId="{31367B9B-E061-122B-AB81-5C7E83FA1F95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5:41:40.272" v="1536" actId="478"/>
          <ac:graphicFrameMkLst>
            <pc:docMk/>
            <pc:sldMk cId="1471910422" sldId="337"/>
            <ac:graphicFrameMk id="5" creationId="{BA362027-F02A-5B1A-8196-F8E709D57080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5:44:33.115" v="1586" actId="1076"/>
          <ac:graphicFrameMkLst>
            <pc:docMk/>
            <pc:sldMk cId="1471910422" sldId="337"/>
            <ac:graphicFrameMk id="6" creationId="{746B45CB-21B3-8BF8-E01F-E4220D74ABA7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5:41:41.558" v="1537" actId="478"/>
          <ac:graphicFrameMkLst>
            <pc:docMk/>
            <pc:sldMk cId="1471910422" sldId="337"/>
            <ac:graphicFrameMk id="7" creationId="{EC48D3FD-5FF5-50EF-2744-AA3054834BE6}"/>
          </ac:graphicFrameMkLst>
        </pc:graphicFrameChg>
      </pc:sldChg>
      <pc:sldChg chg="delSp modSp add mod">
        <pc:chgData name="BCHUA026@e.ntu.edu.sg" userId="461ec5b6-ea7c-400b-83d0-29cd857a69a7" providerId="ADAL" clId="{515C4D79-0D93-4C87-88CE-F9AA87C6DD21}" dt="2022-10-12T16:07:27.030" v="2636" actId="113"/>
        <pc:sldMkLst>
          <pc:docMk/>
          <pc:sldMk cId="3190635759" sldId="338"/>
        </pc:sldMkLst>
        <pc:spChg chg="mod">
          <ac:chgData name="BCHUA026@e.ntu.edu.sg" userId="461ec5b6-ea7c-400b-83d0-29cd857a69a7" providerId="ADAL" clId="{515C4D79-0D93-4C87-88CE-F9AA87C6DD21}" dt="2022-10-12T16:07:27.030" v="2636" actId="113"/>
          <ac:spMkLst>
            <pc:docMk/>
            <pc:sldMk cId="3190635759" sldId="338"/>
            <ac:spMk id="3" creationId="{E4B89154-3564-8016-C4CB-80AF57911506}"/>
          </ac:spMkLst>
        </pc:spChg>
        <pc:graphicFrameChg chg="del">
          <ac:chgData name="BCHUA026@e.ntu.edu.sg" userId="461ec5b6-ea7c-400b-83d0-29cd857a69a7" providerId="ADAL" clId="{515C4D79-0D93-4C87-88CE-F9AA87C6DD21}" dt="2022-10-12T16:01:51.465" v="2448" actId="478"/>
          <ac:graphicFrameMkLst>
            <pc:docMk/>
            <pc:sldMk cId="3190635759" sldId="338"/>
            <ac:graphicFrameMk id="6" creationId="{746B45CB-21B3-8BF8-E01F-E4220D74ABA7}"/>
          </ac:graphicFrameMkLst>
        </pc:graphicFrameChg>
      </pc:sldChg>
      <pc:sldChg chg="addSp delSp modSp add mod">
        <pc:chgData name="BCHUA026@e.ntu.edu.sg" userId="461ec5b6-ea7c-400b-83d0-29cd857a69a7" providerId="ADAL" clId="{515C4D79-0D93-4C87-88CE-F9AA87C6DD21}" dt="2022-10-12T16:17:32.402" v="3115" actId="20577"/>
        <pc:sldMkLst>
          <pc:docMk/>
          <pc:sldMk cId="2832149645" sldId="339"/>
        </pc:sldMkLst>
        <pc:spChg chg="mod">
          <ac:chgData name="BCHUA026@e.ntu.edu.sg" userId="461ec5b6-ea7c-400b-83d0-29cd857a69a7" providerId="ADAL" clId="{515C4D79-0D93-4C87-88CE-F9AA87C6DD21}" dt="2022-10-12T16:17:32.402" v="3115" actId="20577"/>
          <ac:spMkLst>
            <pc:docMk/>
            <pc:sldMk cId="2832149645" sldId="339"/>
            <ac:spMk id="3" creationId="{E4B89154-3564-8016-C4CB-80AF57911506}"/>
          </ac:spMkLst>
        </pc:spChg>
        <pc:graphicFrameChg chg="add mod modGraphic">
          <ac:chgData name="BCHUA026@e.ntu.edu.sg" userId="461ec5b6-ea7c-400b-83d0-29cd857a69a7" providerId="ADAL" clId="{515C4D79-0D93-4C87-88CE-F9AA87C6DD21}" dt="2022-10-12T16:16:18.620" v="2990" actId="1036"/>
          <ac:graphicFrameMkLst>
            <pc:docMk/>
            <pc:sldMk cId="2832149645" sldId="339"/>
            <ac:graphicFrameMk id="2" creationId="{FCD97AA0-A826-EFE2-AB71-A617BC011AB0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6:08:59.853" v="2704" actId="478"/>
          <ac:graphicFrameMkLst>
            <pc:docMk/>
            <pc:sldMk cId="2832149645" sldId="339"/>
            <ac:graphicFrameMk id="5" creationId="{BA362027-F02A-5B1A-8196-F8E709D57080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6:16:18.620" v="2990" actId="1036"/>
          <ac:graphicFrameMkLst>
            <pc:docMk/>
            <pc:sldMk cId="2832149645" sldId="339"/>
            <ac:graphicFrameMk id="6" creationId="{DB8C0BED-7F56-E59A-E8D3-E8437683021F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6:09:00.842" v="2705" actId="478"/>
          <ac:graphicFrameMkLst>
            <pc:docMk/>
            <pc:sldMk cId="2832149645" sldId="339"/>
            <ac:graphicFrameMk id="7" creationId="{EC48D3FD-5FF5-50EF-2744-AA3054834BE6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6:16:18.620" v="2990" actId="1036"/>
          <ac:graphicFrameMkLst>
            <pc:docMk/>
            <pc:sldMk cId="2832149645" sldId="339"/>
            <ac:graphicFrameMk id="8" creationId="{E6B078C3-02A8-6A98-D995-4707A134D2BC}"/>
          </ac:graphicFrameMkLst>
        </pc:graphicFrameChg>
      </pc:sldChg>
      <pc:sldChg chg="modSp add mod">
        <pc:chgData name="BCHUA026@e.ntu.edu.sg" userId="461ec5b6-ea7c-400b-83d0-29cd857a69a7" providerId="ADAL" clId="{515C4D79-0D93-4C87-88CE-F9AA87C6DD21}" dt="2022-10-12T16:19:21.167" v="3321" actId="20577"/>
        <pc:sldMkLst>
          <pc:docMk/>
          <pc:sldMk cId="3062518958" sldId="340"/>
        </pc:sldMkLst>
        <pc:spChg chg="mod">
          <ac:chgData name="BCHUA026@e.ntu.edu.sg" userId="461ec5b6-ea7c-400b-83d0-29cd857a69a7" providerId="ADAL" clId="{515C4D79-0D93-4C87-88CE-F9AA87C6DD21}" dt="2022-10-12T16:19:21.167" v="3321" actId="20577"/>
          <ac:spMkLst>
            <pc:docMk/>
            <pc:sldMk cId="3062518958" sldId="340"/>
            <ac:spMk id="3" creationId="{E4B89154-3564-8016-C4CB-80AF57911506}"/>
          </ac:spMkLst>
        </pc:spChg>
      </pc:sldChg>
      <pc:sldChg chg="addSp delSp modSp add mod">
        <pc:chgData name="BCHUA026@e.ntu.edu.sg" userId="461ec5b6-ea7c-400b-83d0-29cd857a69a7" providerId="ADAL" clId="{515C4D79-0D93-4C87-88CE-F9AA87C6DD21}" dt="2022-10-12T16:46:48.948" v="4142" actId="20577"/>
        <pc:sldMkLst>
          <pc:docMk/>
          <pc:sldMk cId="134358395" sldId="341"/>
        </pc:sldMkLst>
        <pc:spChg chg="mod">
          <ac:chgData name="BCHUA026@e.ntu.edu.sg" userId="461ec5b6-ea7c-400b-83d0-29cd857a69a7" providerId="ADAL" clId="{515C4D79-0D93-4C87-88CE-F9AA87C6DD21}" dt="2022-10-12T16:37:37.094" v="3676" actId="6549"/>
          <ac:spMkLst>
            <pc:docMk/>
            <pc:sldMk cId="134358395" sldId="341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6:33:02.274" v="3356" actId="20577"/>
          <ac:spMkLst>
            <pc:docMk/>
            <pc:sldMk cId="134358395" sldId="341"/>
            <ac:spMk id="4" creationId="{EE7681D0-066A-95C4-145C-A4937BD0A75A}"/>
          </ac:spMkLst>
        </pc:spChg>
        <pc:graphicFrameChg chg="add mod modGraphic">
          <ac:chgData name="BCHUA026@e.ntu.edu.sg" userId="461ec5b6-ea7c-400b-83d0-29cd857a69a7" providerId="ADAL" clId="{515C4D79-0D93-4C87-88CE-F9AA87C6DD21}" dt="2022-10-12T16:46:48.948" v="4142" actId="20577"/>
          <ac:graphicFrameMkLst>
            <pc:docMk/>
            <pc:sldMk cId="134358395" sldId="341"/>
            <ac:graphicFrameMk id="2" creationId="{EEF9298B-77BB-418D-CBC0-852AB2B5A059}"/>
          </ac:graphicFrameMkLst>
        </pc:graphicFrameChg>
        <pc:picChg chg="add mod ord">
          <ac:chgData name="BCHUA026@e.ntu.edu.sg" userId="461ec5b6-ea7c-400b-83d0-29cd857a69a7" providerId="ADAL" clId="{515C4D79-0D93-4C87-88CE-F9AA87C6DD21}" dt="2022-10-12T16:37:01.128" v="3669" actId="167"/>
          <ac:picMkLst>
            <pc:docMk/>
            <pc:sldMk cId="134358395" sldId="341"/>
            <ac:picMk id="5" creationId="{AC2127BC-4113-9EC5-AAF6-496DD1A23138}"/>
          </ac:picMkLst>
        </pc:picChg>
        <pc:picChg chg="del">
          <ac:chgData name="BCHUA026@e.ntu.edu.sg" userId="461ec5b6-ea7c-400b-83d0-29cd857a69a7" providerId="ADAL" clId="{515C4D79-0D93-4C87-88CE-F9AA87C6DD21}" dt="2022-10-12T16:34:32.043" v="3456" actId="478"/>
          <ac:picMkLst>
            <pc:docMk/>
            <pc:sldMk cId="134358395" sldId="341"/>
            <ac:picMk id="7" creationId="{D47E1E12-EA7C-FBAC-6D30-AF87932515A7}"/>
          </ac:picMkLst>
        </pc:picChg>
        <pc:picChg chg="del">
          <ac:chgData name="BCHUA026@e.ntu.edu.sg" userId="461ec5b6-ea7c-400b-83d0-29cd857a69a7" providerId="ADAL" clId="{515C4D79-0D93-4C87-88CE-F9AA87C6DD21}" dt="2022-10-12T16:34:32.874" v="3457" actId="478"/>
          <ac:picMkLst>
            <pc:docMk/>
            <pc:sldMk cId="134358395" sldId="341"/>
            <ac:picMk id="8" creationId="{CF3DE0F2-1E9A-8822-EF1B-32D194DA9005}"/>
          </ac:picMkLst>
        </pc:picChg>
      </pc:sldChg>
      <pc:sldChg chg="add del">
        <pc:chgData name="BCHUA026@e.ntu.edu.sg" userId="461ec5b6-ea7c-400b-83d0-29cd857a69a7" providerId="ADAL" clId="{515C4D79-0D93-4C87-88CE-F9AA87C6DD21}" dt="2022-10-12T16:58:39.166" v="4392" actId="47"/>
        <pc:sldMkLst>
          <pc:docMk/>
          <pc:sldMk cId="2020893630" sldId="34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entuedu-my.sharepoint.com/personal/bchua026_e_ntu_edu_sg/Documents/OFYP/CalorimetryAnalysis/experimental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Errors!$U$13</c:f>
              <c:strCache>
                <c:ptCount val="1"/>
                <c:pt idx="0">
                  <c:v>Mass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Errors!$T$14:$T$28</c:f>
              <c:numCache>
                <c:formatCode>0.0</c:formatCode>
                <c:ptCount val="15"/>
                <c:pt idx="0">
                  <c:v>4.5</c:v>
                </c:pt>
                <c:pt idx="1">
                  <c:v>8</c:v>
                </c:pt>
                <c:pt idx="2">
                  <c:v>9.3000000000000007</c:v>
                </c:pt>
                <c:pt idx="3">
                  <c:v>10.3</c:v>
                </c:pt>
                <c:pt idx="4">
                  <c:v>10.5</c:v>
                </c:pt>
                <c:pt idx="5">
                  <c:v>21.1</c:v>
                </c:pt>
                <c:pt idx="6">
                  <c:v>21.1</c:v>
                </c:pt>
                <c:pt idx="7">
                  <c:v>21.1</c:v>
                </c:pt>
                <c:pt idx="8">
                  <c:v>21.1</c:v>
                </c:pt>
                <c:pt idx="9">
                  <c:v>21.1</c:v>
                </c:pt>
                <c:pt idx="10">
                  <c:v>21.1</c:v>
                </c:pt>
                <c:pt idx="11">
                  <c:v>21.1</c:v>
                </c:pt>
                <c:pt idx="12">
                  <c:v>21.1</c:v>
                </c:pt>
                <c:pt idx="13">
                  <c:v>21.1</c:v>
                </c:pt>
                <c:pt idx="14">
                  <c:v>21.1</c:v>
                </c:pt>
              </c:numCache>
            </c:numRef>
          </c:xVal>
          <c:yVal>
            <c:numRef>
              <c:f>Errors!$U$14:$U$28</c:f>
              <c:numCache>
                <c:formatCode>General</c:formatCode>
                <c:ptCount val="15"/>
                <c:pt idx="0">
                  <c:v>0.82269999999999999</c:v>
                </c:pt>
                <c:pt idx="1">
                  <c:v>0.80959999999999999</c:v>
                </c:pt>
                <c:pt idx="2">
                  <c:v>0.79490000000000005</c:v>
                </c:pt>
                <c:pt idx="3">
                  <c:v>0.8125</c:v>
                </c:pt>
                <c:pt idx="4">
                  <c:v>0.80010000000000003</c:v>
                </c:pt>
                <c:pt idx="5">
                  <c:v>0.70950000000000002</c:v>
                </c:pt>
                <c:pt idx="6">
                  <c:v>0.71840000000000004</c:v>
                </c:pt>
                <c:pt idx="7">
                  <c:v>0.70920000000000005</c:v>
                </c:pt>
                <c:pt idx="8">
                  <c:v>0.71560000000000001</c:v>
                </c:pt>
                <c:pt idx="9">
                  <c:v>0.72919999999999996</c:v>
                </c:pt>
                <c:pt idx="10">
                  <c:v>0.6925</c:v>
                </c:pt>
                <c:pt idx="11">
                  <c:v>0.70430000000000004</c:v>
                </c:pt>
                <c:pt idx="12">
                  <c:v>0.70820000000000005</c:v>
                </c:pt>
                <c:pt idx="13">
                  <c:v>0.71330000000000005</c:v>
                </c:pt>
                <c:pt idx="14" formatCode="0.0000">
                  <c:v>0.68799999999999994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CD-4179-91A2-EA8E2723BA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7133120"/>
        <c:axId val="644424208"/>
      </c:scatterChart>
      <c:valAx>
        <c:axId val="2057133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T_bottle</a:t>
                </a:r>
                <a:r>
                  <a:rPr lang="en-SG" baseline="0"/>
                  <a:t> (C)</a:t>
                </a:r>
                <a:endParaRPr lang="en-SG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424208"/>
        <c:crosses val="autoZero"/>
        <c:crossBetween val="midCat"/>
      </c:valAx>
      <c:valAx>
        <c:axId val="64442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Mass</a:t>
                </a:r>
                <a:r>
                  <a:rPr lang="en-SG" baseline="0"/>
                  <a:t> (g)</a:t>
                </a:r>
                <a:endParaRPr lang="en-SG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133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C28A3-7BF2-4F78-81BB-CEC6BC802A63}" type="datetimeFigureOut">
              <a:rPr lang="en-SG" smtClean="0"/>
              <a:t>10/11/2022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3D323-38CE-4824-B614-FB82EB98BE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198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0377-A51E-9E4A-1519-3DDBD81CA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AA15F-8575-9A57-4106-A87E7E76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F362-D75A-4E98-27F8-DB6234C0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ADF8-B2F2-484E-8A2F-40E4E216A49F}" type="datetime1">
              <a:rPr lang="en-SG" smtClean="0"/>
              <a:t>10/11/2022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C4B9-6828-B5BD-01F7-181C2B9F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6B9C-144F-573F-8683-220B741E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306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E3FD-90DF-1F17-F2FD-ADFBCD67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4F24B-D7B1-CB9C-7236-29F2DBE83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2737-552A-35E4-87B3-27525C1E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580B-49F5-4B7D-965D-AC02C57286B1}" type="datetime1">
              <a:rPr lang="en-SG" smtClean="0"/>
              <a:t>10/11/2022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B520-7A1A-BA9C-77DD-66C944AA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98A1-057E-4EE0-BC61-D131B23C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329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538AD-2AEB-0E97-D00D-445EE2695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1F5D5-F949-737E-8F93-FC283538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26E0-8BBB-B904-E4A7-65B4DF4E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2628-5944-4825-8006-48E5CC4966FB}" type="datetime1">
              <a:rPr lang="en-SG" smtClean="0"/>
              <a:t>10/11/2022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CD94-ED1C-CC43-B35D-2C707419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E204-7C95-3D55-E7AB-3BC7EEE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00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87F7-E3FC-A827-7422-C410331F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0910-1738-D56B-D339-566F7CE1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CCA8-3578-7BCF-1B62-D4EFB7A0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07-2300-4D2D-B090-1E833A6E3F5E}" type="datetime1">
              <a:rPr lang="en-SG" smtClean="0"/>
              <a:t>10/11/2022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C034-35B2-F31E-CAC8-1087A550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CB7D-A754-6A48-637D-BA327019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8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71BE-8276-37AA-07A9-7B6648EE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97ECA-440A-C5EC-96E7-15686CB5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3524-BF72-8B6E-59DF-92BE76F3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4EB-9D35-45AE-875E-E7FEF0BFCC00}" type="datetime1">
              <a:rPr lang="en-SG" smtClean="0"/>
              <a:t>10/11/2022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61FF-96A2-B007-C427-0F82E392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BC99-5064-D7DF-3942-EE54E65D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87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C4E6-D186-23B3-C01E-A102E417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60ED-EF6C-43C1-D9A8-D72BB6783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D611-6D4C-8807-A061-EAE9B9013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A1680-7CA2-CF2F-AD07-7AC52B7F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5850-5749-4E52-950E-2C6E00D6F612}" type="datetime1">
              <a:rPr lang="en-SG" smtClean="0"/>
              <a:t>10/11/2022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256B-E725-A079-CF7D-3E411FB1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93FB-9C2C-0260-AD75-91C870BC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8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880D-042A-C16B-D6F7-9EE210ED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9F530-6DAA-18F6-728E-48789F5D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9FC48-D3DB-9E7D-33EA-F8AF91605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655A8-DC9F-7128-6D5F-19F9ED8E2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FE9F7-C49E-0E1A-1741-389164130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E5C17-FA63-07A7-7067-FA081A1A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E76B-4713-42FF-B7D1-1C62B060D226}" type="datetime1">
              <a:rPr lang="en-SG" smtClean="0"/>
              <a:t>10/11/2022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9C966-850F-501B-1857-A9A7937D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22D2F-36AE-7292-B63A-AAB7A5A6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835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B1B2-72DE-0FA2-4C84-1352C8A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A26AD-A27E-1549-440C-669BFE28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8992-2C41-4AE8-A2CD-C370A6891BC3}" type="datetime1">
              <a:rPr lang="en-SG" smtClean="0"/>
              <a:t>10/11/2022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6615E-9F9E-9AE4-DB25-B840F4B5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7A7F9-EB02-613B-CB87-220260B2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0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0B609-8995-5B1C-1A3B-8A89C39F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D42D-C6F2-4F15-A8FE-D30CCCB6EC30}" type="datetime1">
              <a:rPr lang="en-SG" smtClean="0"/>
              <a:t>10/11/2022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D069C-A446-36CA-A647-2BDAFA09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8B3FA-24E0-A069-4C71-9AEE24CA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55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6559-0395-1E36-1B11-C0E4B0E9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1EA4-8E30-F159-6816-4E38013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CEE93-E015-9938-5692-1842B687A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6696-6CAE-3A0E-ECCC-6E638912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4E3F-D146-45F4-B586-4A509E1424B2}" type="datetime1">
              <a:rPr lang="en-SG" smtClean="0"/>
              <a:t>10/11/2022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480AD-AE02-23F2-5539-C37F02C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97C2B-885B-2F64-165A-F6AFC8EB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91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B7D0-F29D-17B8-50BD-F605064C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471D8-4CC7-EA96-3CE5-D0D9208D0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1FADD-2C95-FFBB-9AC6-FD1CD47EF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AF771-BCF1-761F-D4B9-0D1CB838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7D91-30B4-4AF7-A35D-4EE233C7071D}" type="datetime1">
              <a:rPr lang="en-SG" smtClean="0"/>
              <a:t>10/11/2022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2826-3DA7-5BB2-7718-6D9A577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DE45B-D4A4-6CF4-2FBB-0E8AD3FB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5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2E8C3-F448-771F-D291-2A1698CC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8C582-F9AA-9916-6807-123E879C0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6474-191C-A86B-8431-367AD4587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B44E9-B35A-4C32-A391-5205A6FFF6A6}" type="datetime1">
              <a:rPr lang="en-SG" smtClean="0"/>
              <a:t>10/11/2022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FC3A-DAED-8CDE-974A-B65932AE3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1849-7A3F-E5A4-0A85-6217EA3F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3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Deviations from literature</a:t>
            </a:r>
          </a:p>
          <a:p>
            <a:r>
              <a:rPr lang="en-SG" dirty="0"/>
              <a:t>Low T density check</a:t>
            </a:r>
          </a:p>
          <a:p>
            <a:r>
              <a:rPr lang="en-SG" dirty="0"/>
              <a:t>Update of Latest Data</a:t>
            </a:r>
          </a:p>
          <a:p>
            <a:r>
              <a:rPr lang="en-SG" dirty="0"/>
              <a:t>Error Propagation</a:t>
            </a:r>
          </a:p>
          <a:p>
            <a:r>
              <a:rPr lang="en-SG" dirty="0"/>
              <a:t>Manuscript draft process</a:t>
            </a:r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03117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628163"/>
          </a:xfrm>
        </p:spPr>
        <p:txBody>
          <a:bodyPr>
            <a:normAutofit/>
          </a:bodyPr>
          <a:lstStyle/>
          <a:p>
            <a:r>
              <a:rPr lang="en-SG" dirty="0"/>
              <a:t>Based on </a:t>
            </a:r>
            <a:r>
              <a:rPr lang="en-SG" dirty="0" err="1"/>
              <a:t>heatflow</a:t>
            </a:r>
            <a:r>
              <a:rPr lang="en-SG" dirty="0"/>
              <a:t> and T sensitivity of 0.1 µW and 0.1 </a:t>
            </a:r>
            <a:r>
              <a:rPr lang="en-SG" dirty="0" err="1"/>
              <a:t>mK</a:t>
            </a:r>
            <a:r>
              <a:rPr lang="en-SG" dirty="0"/>
              <a:t>, mass error of 0.1 mg</a:t>
            </a:r>
          </a:p>
          <a:p>
            <a:r>
              <a:rPr lang="en-SG" dirty="0"/>
              <a:t>In melt, lower </a:t>
            </a:r>
            <a:r>
              <a:rPr lang="en-SG" dirty="0" err="1"/>
              <a:t>wt</a:t>
            </a:r>
            <a:r>
              <a:rPr lang="en-SG" dirty="0"/>
              <a:t> %, lower error</a:t>
            </a:r>
          </a:p>
          <a:p>
            <a:r>
              <a:rPr lang="en-SG" dirty="0"/>
              <a:t>In liquid, larger T profile (46 C), larger T interval per step, lower error.</a:t>
            </a:r>
          </a:p>
          <a:p>
            <a:endParaRPr lang="en-SG" dirty="0"/>
          </a:p>
          <a:p>
            <a:r>
              <a:rPr lang="en-SG" dirty="0"/>
              <a:t>Melt Cp errors incomplete:</a:t>
            </a:r>
            <a:br>
              <a:rPr lang="en-SG" dirty="0"/>
            </a:br>
            <a:r>
              <a:rPr lang="en-SG" dirty="0"/>
              <a:t>- errors from latent heat of fusion of ice</a:t>
            </a:r>
            <a:br>
              <a:rPr lang="en-SG" dirty="0"/>
            </a:br>
            <a:r>
              <a:rPr lang="en-SG" dirty="0"/>
              <a:t>not yet accounted for (</a:t>
            </a:r>
            <a:r>
              <a:rPr lang="en-SG" dirty="0" err="1"/>
              <a:t>SeaFreeze</a:t>
            </a:r>
            <a:r>
              <a:rPr lang="en-SG" dirty="0"/>
              <a:t>).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Cp Errors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D39FEB6-0464-E0B3-91CC-BB75A3F41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18" y="2922105"/>
            <a:ext cx="4789888" cy="38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0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628163"/>
          </a:xfrm>
        </p:spPr>
        <p:txBody>
          <a:bodyPr>
            <a:normAutofit/>
          </a:bodyPr>
          <a:lstStyle/>
          <a:p>
            <a:r>
              <a:rPr lang="en-SG" dirty="0"/>
              <a:t>Based on 0.5 K reported by Victoria (0.1 K/min). How?</a:t>
            </a:r>
          </a:p>
          <a:p>
            <a:pPr lvl="1"/>
            <a:r>
              <a:rPr lang="en-SG" dirty="0"/>
              <a:t>Will be taking onset T for the pure ice run tomorrow from Calisto</a:t>
            </a:r>
          </a:p>
          <a:p>
            <a:pPr lvl="1"/>
            <a:r>
              <a:rPr lang="en-SG" dirty="0"/>
              <a:t> ADH onset T at 0.1 K/min errors are &lt;0.05 K</a:t>
            </a:r>
          </a:p>
          <a:p>
            <a:pPr lvl="1"/>
            <a:r>
              <a:rPr lang="en-SG" dirty="0"/>
              <a:t>BUT 1.42 </a:t>
            </a:r>
            <a:r>
              <a:rPr lang="en-SG" dirty="0" err="1"/>
              <a:t>wt</a:t>
            </a:r>
            <a:r>
              <a:rPr lang="en-SG" dirty="0"/>
              <a:t>% and 2.0 </a:t>
            </a:r>
            <a:r>
              <a:rPr lang="en-SG" dirty="0" err="1"/>
              <a:t>wt</a:t>
            </a:r>
            <a:r>
              <a:rPr lang="en-SG" dirty="0"/>
              <a:t>% runs, the liquidus are &gt;0.05 K greater than 273.15K</a:t>
            </a:r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 err="1"/>
              <a:t>Wt</a:t>
            </a:r>
            <a:r>
              <a:rPr lang="en-SG" dirty="0"/>
              <a:t> % errors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A4454-2536-B216-76D2-FEFA43D93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660" y="214731"/>
            <a:ext cx="4458322" cy="40963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27B956-7DBF-979B-D5D3-6A835564F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8592"/>
              </p:ext>
            </p:extLst>
          </p:nvPr>
        </p:nvGraphicFramePr>
        <p:xfrm>
          <a:off x="9293302" y="3398815"/>
          <a:ext cx="2773680" cy="34061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4560">
                  <a:extLst>
                    <a:ext uri="{9D8B030D-6E8A-4147-A177-3AD203B41FA5}">
                      <a16:colId xmlns:a16="http://schemas.microsoft.com/office/drawing/2014/main" val="1935354320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274952707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18461486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 err="1">
                          <a:effectLst/>
                        </a:rPr>
                        <a:t>wt</a:t>
                      </a:r>
                      <a:r>
                        <a:rPr lang="en-SG" sz="1800" u="none" strike="noStrike" dirty="0">
                          <a:effectLst/>
                        </a:rPr>
                        <a:t> %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error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% error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8859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*1.42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SG" sz="18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5531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8181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2.5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0.45</a:t>
                      </a:r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18.0</a:t>
                      </a:r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6357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2.9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0.4</a:t>
                      </a:r>
                      <a:endParaRPr lang="en-SG" sz="18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13.8</a:t>
                      </a:r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070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4.9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0.5</a:t>
                      </a:r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10.2</a:t>
                      </a:r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163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7.9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0.3</a:t>
                      </a:r>
                      <a:endParaRPr lang="en-SG" sz="18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3.8</a:t>
                      </a:r>
                      <a:endParaRPr lang="en-SG" sz="18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086658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8.1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0.3</a:t>
                      </a:r>
                      <a:endParaRPr lang="en-SG" sz="18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3.7</a:t>
                      </a:r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6122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9.7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0.3</a:t>
                      </a:r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3.1</a:t>
                      </a:r>
                      <a:endParaRPr lang="en-SG" sz="18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9239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14.2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0.3</a:t>
                      </a:r>
                      <a:endParaRPr lang="en-SG" sz="18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2.1</a:t>
                      </a:r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9150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20.0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0.2</a:t>
                      </a:r>
                      <a:endParaRPr lang="en-SG" sz="18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1.0</a:t>
                      </a:r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4956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26.9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0.1</a:t>
                      </a:r>
                      <a:endParaRPr lang="en-SG" sz="18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0.4</a:t>
                      </a:r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7507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48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628163"/>
          </a:xfrm>
        </p:spPr>
        <p:txBody>
          <a:bodyPr>
            <a:normAutofit/>
          </a:bodyPr>
          <a:lstStyle/>
          <a:p>
            <a:r>
              <a:rPr lang="en-SG" dirty="0"/>
              <a:t>As I write, questions pop up. For now, I’ll collate them as comments in the overleaf project, for discussion points during these meetings</a:t>
            </a:r>
          </a:p>
          <a:p>
            <a:r>
              <a:rPr lang="en-SG" dirty="0"/>
              <a:t>For simpler questions, I’ll email relevant people as and when they appear.</a:t>
            </a:r>
          </a:p>
          <a:p>
            <a:endParaRPr lang="en-SG" dirty="0"/>
          </a:p>
          <a:p>
            <a:r>
              <a:rPr lang="en-SG" dirty="0"/>
              <a:t>Timeline:</a:t>
            </a:r>
          </a:p>
          <a:p>
            <a:pPr lvl="1"/>
            <a:r>
              <a:rPr lang="en-SG" dirty="0"/>
              <a:t>Nov 24: </a:t>
            </a:r>
          </a:p>
          <a:p>
            <a:pPr lvl="2"/>
            <a:r>
              <a:rPr lang="en-SG" dirty="0"/>
              <a:t>Complete Introduction, Experimental Methods, Results</a:t>
            </a:r>
          </a:p>
          <a:p>
            <a:pPr lvl="2"/>
            <a:r>
              <a:rPr lang="en-SG" dirty="0"/>
              <a:t>Review of </a:t>
            </a:r>
            <a:r>
              <a:rPr lang="en-SG" dirty="0" err="1"/>
              <a:t>Tillner</a:t>
            </a:r>
            <a:r>
              <a:rPr lang="en-SG" dirty="0"/>
              <a:t>-Roth and Friend comparison</a:t>
            </a:r>
          </a:p>
          <a:p>
            <a:pPr lvl="2"/>
            <a:r>
              <a:rPr lang="en-SG" dirty="0"/>
              <a:t>Meeting to lay out Discussion and application to planetary science</a:t>
            </a:r>
          </a:p>
          <a:p>
            <a:pPr lvl="1"/>
            <a:r>
              <a:rPr lang="en-SG" dirty="0"/>
              <a:t>Dec 8:</a:t>
            </a:r>
          </a:p>
          <a:p>
            <a:pPr lvl="2"/>
            <a:r>
              <a:rPr lang="en-SG" dirty="0"/>
              <a:t>Complete Discussion and Conclusion</a:t>
            </a:r>
          </a:p>
          <a:p>
            <a:pPr lvl="2"/>
            <a:r>
              <a:rPr lang="en-SG" dirty="0"/>
              <a:t>Meeting to review contents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Manuscript Draft</a:t>
            </a:r>
          </a:p>
        </p:txBody>
      </p:sp>
    </p:spTree>
    <p:extLst>
      <p:ext uri="{BB962C8B-B14F-4D97-AF65-F5344CB8AC3E}">
        <p14:creationId xmlns:p14="http://schemas.microsoft.com/office/powerpoint/2010/main" val="129962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What are the next steps for comparison with </a:t>
            </a:r>
            <a:r>
              <a:rPr lang="en-SG" dirty="0" err="1"/>
              <a:t>Tillner</a:t>
            </a:r>
            <a:r>
              <a:rPr lang="en-SG" dirty="0"/>
              <a:t>-Roth and Friend?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I will, keep liquidus-derived </a:t>
            </a:r>
            <a:r>
              <a:rPr lang="en-SG" dirty="0" err="1"/>
              <a:t>wt</a:t>
            </a:r>
            <a:r>
              <a:rPr lang="en-SG" dirty="0"/>
              <a:t>%, discard &lt;5 </a:t>
            </a:r>
            <a:r>
              <a:rPr lang="en-SG" dirty="0" err="1"/>
              <a:t>wt</a:t>
            </a:r>
            <a:r>
              <a:rPr lang="en-SG" dirty="0"/>
              <a:t>% values. Is that okay?</a:t>
            </a:r>
          </a:p>
          <a:p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Ticket Items</a:t>
            </a:r>
          </a:p>
        </p:txBody>
      </p:sp>
    </p:spTree>
    <p:extLst>
      <p:ext uri="{BB962C8B-B14F-4D97-AF65-F5344CB8AC3E}">
        <p14:creationId xmlns:p14="http://schemas.microsoft.com/office/powerpoint/2010/main" val="286853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569199"/>
          </a:xfrm>
        </p:spPr>
        <p:txBody>
          <a:bodyPr>
            <a:normAutofit/>
          </a:bodyPr>
          <a:lstStyle/>
          <a:p>
            <a:r>
              <a:rPr lang="en-SG" dirty="0"/>
              <a:t>Affects Cp results:</a:t>
            </a:r>
          </a:p>
          <a:p>
            <a:pPr lvl="1"/>
            <a:r>
              <a:rPr lang="en-SG" dirty="0"/>
              <a:t>Ice Cp being lower than literature</a:t>
            </a:r>
          </a:p>
          <a:p>
            <a:pPr lvl="1"/>
            <a:r>
              <a:rPr lang="en-SG" dirty="0"/>
              <a:t>Density measurements being lower than lit</a:t>
            </a:r>
          </a:p>
          <a:p>
            <a:endParaRPr lang="en-SG" dirty="0"/>
          </a:p>
          <a:p>
            <a:r>
              <a:rPr lang="en-SG" dirty="0"/>
              <a:t>Does not affect Cp results:</a:t>
            </a:r>
          </a:p>
          <a:p>
            <a:pPr lvl="1"/>
            <a:r>
              <a:rPr lang="en-SG" dirty="0"/>
              <a:t>ADH double peaks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Unanswered Questions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B16B4A7-40FC-4428-DEB1-1907D25D2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963" y="3411806"/>
            <a:ext cx="4329655" cy="3446194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A0ACD45-D971-0219-169A-F8B4D657E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445" y="54905"/>
            <a:ext cx="4260692" cy="321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0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Some data differences from Giauque</a:t>
            </a:r>
            <a:br>
              <a:rPr lang="en-SG" dirty="0"/>
            </a:br>
            <a:r>
              <a:rPr lang="en-SG" dirty="0"/>
              <a:t>and others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Deviations from TRF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59F2C-F14A-3A35-B3A3-16A26D41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263" y="1290141"/>
            <a:ext cx="4826981" cy="4990188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F24D858-E247-8AA8-2F63-FF4BCCC60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2" y="2383532"/>
            <a:ext cx="5933260" cy="447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6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Seem to suggest a gradient offset</a:t>
            </a:r>
          </a:p>
          <a:p>
            <a:r>
              <a:rPr lang="en-SG" dirty="0"/>
              <a:t>Next steps? Modify TRF equation?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Deviations from TRF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59F2C-F14A-3A35-B3A3-16A26D41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263" y="1290141"/>
            <a:ext cx="4826981" cy="4990188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B58933D-CCB7-23DB-F5C6-D5ED9C7E3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2" y="2383532"/>
            <a:ext cx="5964904" cy="447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5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dirty="0"/>
              <a:t>Lower Temperature, higher measured mass</a:t>
            </a:r>
          </a:p>
          <a:p>
            <a:pPr lvl="1"/>
            <a:r>
              <a:rPr lang="en-SG" dirty="0"/>
              <a:t>1) Generally, lower T, higher density, higher mass (by 0.01 in our T range)</a:t>
            </a:r>
          </a:p>
          <a:p>
            <a:pPr lvl="1"/>
            <a:r>
              <a:rPr lang="en-SG" dirty="0"/>
              <a:t>2) Lower T, lower vapor pressure, less pressure build-up within pipette, less volumetric loss from pipette, higher mass</a:t>
            </a:r>
          </a:p>
          <a:p>
            <a:pPr lvl="1"/>
            <a:endParaRPr lang="en-SG" dirty="0"/>
          </a:p>
          <a:p>
            <a:r>
              <a:rPr lang="en-SG" sz="2400" dirty="0"/>
              <a:t>Conclusion: due to vapor pressure, some volume is lost in preparation, resulting in lower than expected mass measurements.</a:t>
            </a:r>
          </a:p>
          <a:p>
            <a:pPr lvl="1"/>
            <a:r>
              <a:rPr lang="en-SG" sz="2000" dirty="0"/>
              <a:t>Note: volumetric loss begins immediately after pipetting, even if the tip is still submerged</a:t>
            </a:r>
          </a:p>
          <a:p>
            <a:pPr lvl="1"/>
            <a:r>
              <a:rPr lang="en-SG" sz="2000" dirty="0"/>
              <a:t>Potential workaround : pre-wetting the tip. </a:t>
            </a:r>
          </a:p>
          <a:p>
            <a:pPr lvl="1"/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Low T density check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47BBD27-7190-DD27-956F-B7E40E2A94D8}"/>
              </a:ext>
            </a:extLst>
          </p:cNvPr>
          <p:cNvGraphicFramePr>
            <a:graphicFrameLocks/>
          </p:cNvGraphicFramePr>
          <p:nvPr/>
        </p:nvGraphicFramePr>
        <p:xfrm>
          <a:off x="7620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78DFFE-401E-C5C3-CF9E-2309BCAC0E58}"/>
              </a:ext>
            </a:extLst>
          </p:cNvPr>
          <p:cNvGraphicFramePr>
            <a:graphicFrameLocks noGrp="1"/>
          </p:cNvGraphicFramePr>
          <p:nvPr/>
        </p:nvGraphicFramePr>
        <p:xfrm>
          <a:off x="30478" y="4562570"/>
          <a:ext cx="6129528" cy="22612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2382">
                  <a:extLst>
                    <a:ext uri="{9D8B030D-6E8A-4147-A177-3AD203B41FA5}">
                      <a16:colId xmlns:a16="http://schemas.microsoft.com/office/drawing/2014/main" val="209224113"/>
                    </a:ext>
                  </a:extLst>
                </a:gridCol>
                <a:gridCol w="1532382">
                  <a:extLst>
                    <a:ext uri="{9D8B030D-6E8A-4147-A177-3AD203B41FA5}">
                      <a16:colId xmlns:a16="http://schemas.microsoft.com/office/drawing/2014/main" val="3039313788"/>
                    </a:ext>
                  </a:extLst>
                </a:gridCol>
                <a:gridCol w="1532382">
                  <a:extLst>
                    <a:ext uri="{9D8B030D-6E8A-4147-A177-3AD203B41FA5}">
                      <a16:colId xmlns:a16="http://schemas.microsoft.com/office/drawing/2014/main" val="1433901879"/>
                    </a:ext>
                  </a:extLst>
                </a:gridCol>
                <a:gridCol w="1532382">
                  <a:extLst>
                    <a:ext uri="{9D8B030D-6E8A-4147-A177-3AD203B41FA5}">
                      <a16:colId xmlns:a16="http://schemas.microsoft.com/office/drawing/2014/main" val="38147925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 bottle (C)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Mass (g)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Theoretical Density (g/cm</a:t>
                      </a:r>
                      <a:r>
                        <a:rPr lang="en-SG" sz="1800" b="1" u="none" strike="noStrike" baseline="300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en-SG" sz="18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Difference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38759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0.8227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0.9130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-0.0903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4056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8.0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0.8096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0.9112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-0.1016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614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9.3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0.7949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0.9104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-0.1155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794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10.3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0.8125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0.9099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-0.0974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7162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10.5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0.8001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0.9098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-0.1097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95615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21.1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0.7095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0.9034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-0.1939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893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20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2.9 </a:t>
            </a:r>
            <a:r>
              <a:rPr lang="en-SG" dirty="0" err="1"/>
              <a:t>wt</a:t>
            </a:r>
            <a:r>
              <a:rPr lang="en-SG" dirty="0"/>
              <a:t>% is wild</a:t>
            </a:r>
          </a:p>
          <a:p>
            <a:r>
              <a:rPr lang="en-SG" dirty="0"/>
              <a:t>2.0 </a:t>
            </a:r>
            <a:r>
              <a:rPr lang="en-SG" dirty="0" err="1"/>
              <a:t>wt</a:t>
            </a:r>
            <a:r>
              <a:rPr lang="en-SG" dirty="0"/>
              <a:t>% is not as wild</a:t>
            </a:r>
          </a:p>
          <a:p>
            <a:pPr lvl="1"/>
            <a:r>
              <a:rPr lang="en-SG" b="1" u="sng" dirty="0"/>
              <a:t>BUT</a:t>
            </a:r>
            <a:r>
              <a:rPr lang="en-SG" u="sng" dirty="0"/>
              <a:t> </a:t>
            </a:r>
            <a:r>
              <a:rPr lang="en-SG" dirty="0"/>
              <a:t>2.0 </a:t>
            </a:r>
            <a:r>
              <a:rPr lang="en-SG" dirty="0" err="1"/>
              <a:t>wt</a:t>
            </a:r>
            <a:r>
              <a:rPr lang="en-SG" dirty="0"/>
              <a:t>% melt peak at</a:t>
            </a:r>
            <a:br>
              <a:rPr lang="en-SG" dirty="0"/>
            </a:br>
            <a:r>
              <a:rPr lang="en-SG" dirty="0"/>
              <a:t>273.4 K, </a:t>
            </a:r>
            <a:r>
              <a:rPr lang="en-SG" dirty="0" err="1"/>
              <a:t>wt</a:t>
            </a:r>
            <a:r>
              <a:rPr lang="en-SG" dirty="0"/>
              <a:t>% undetermined</a:t>
            </a:r>
            <a:br>
              <a:rPr lang="en-SG" dirty="0"/>
            </a:br>
            <a:r>
              <a:rPr lang="en-SG" dirty="0"/>
              <a:t>by liquidus</a:t>
            </a:r>
            <a:endParaRPr lang="en-SG" b="1" u="sng" dirty="0"/>
          </a:p>
          <a:p>
            <a:r>
              <a:rPr lang="en-SG" dirty="0"/>
              <a:t>Minor tweaks to model</a:t>
            </a:r>
          </a:p>
          <a:p>
            <a:pPr lvl="1"/>
            <a:r>
              <a:rPr lang="en-SG" dirty="0"/>
              <a:t>Low </a:t>
            </a:r>
            <a:r>
              <a:rPr lang="en-SG" dirty="0" err="1"/>
              <a:t>wt</a:t>
            </a:r>
            <a:r>
              <a:rPr lang="en-SG" dirty="0"/>
              <a:t>% </a:t>
            </a:r>
            <a:r>
              <a:rPr lang="en-SG" dirty="0" err="1"/>
              <a:t>behavior</a:t>
            </a:r>
            <a:r>
              <a:rPr lang="en-SG" dirty="0"/>
              <a:t> changes</a:t>
            </a:r>
            <a:br>
              <a:rPr lang="en-SG" dirty="0"/>
            </a:br>
            <a:r>
              <a:rPr lang="en-SG" dirty="0"/>
              <a:t>by quite a bit</a:t>
            </a:r>
          </a:p>
          <a:p>
            <a:pPr lvl="1"/>
            <a:r>
              <a:rPr lang="en-SG" u="sng" dirty="0"/>
              <a:t>Will check changes again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2.0 </a:t>
            </a:r>
            <a:r>
              <a:rPr lang="en-SG" dirty="0" err="1"/>
              <a:t>wt</a:t>
            </a:r>
            <a:r>
              <a:rPr lang="en-SG" dirty="0"/>
              <a:t>%, 2.9 </a:t>
            </a:r>
            <a:r>
              <a:rPr lang="en-SG" dirty="0" err="1"/>
              <a:t>wt</a:t>
            </a:r>
            <a:r>
              <a:rPr lang="en-SG" dirty="0"/>
              <a:t>%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1C20322-6681-8097-B837-46894ACE5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689" y="942783"/>
            <a:ext cx="6976311" cy="591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4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2.0 </a:t>
            </a:r>
            <a:r>
              <a:rPr lang="en-SG" dirty="0" err="1"/>
              <a:t>wt</a:t>
            </a:r>
            <a:r>
              <a:rPr lang="en-SG" dirty="0"/>
              <a:t>%, 4.03 </a:t>
            </a:r>
            <a:r>
              <a:rPr lang="en-SG" dirty="0" err="1"/>
              <a:t>wt</a:t>
            </a:r>
            <a:r>
              <a:rPr lang="en-SG" dirty="0"/>
              <a:t>%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03E92D4-8CB5-62D6-966D-1B58C137B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7211"/>
            <a:ext cx="6015789" cy="5100789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1C624523-51A2-D792-A852-08E1F821E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7210"/>
            <a:ext cx="6015789" cy="51007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Using lab derived </a:t>
            </a:r>
            <a:r>
              <a:rPr lang="en-SG" dirty="0" err="1"/>
              <a:t>wt</a:t>
            </a:r>
            <a:r>
              <a:rPr lang="en-SG" dirty="0"/>
              <a:t>%, later experiments (with new bottle) have better agreement</a:t>
            </a:r>
          </a:p>
        </p:txBody>
      </p:sp>
    </p:spTree>
    <p:extLst>
      <p:ext uri="{BB962C8B-B14F-4D97-AF65-F5344CB8AC3E}">
        <p14:creationId xmlns:p14="http://schemas.microsoft.com/office/powerpoint/2010/main" val="92531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7318249" cy="5622148"/>
          </a:xfrm>
        </p:spPr>
        <p:txBody>
          <a:bodyPr>
            <a:normAutofit/>
          </a:bodyPr>
          <a:lstStyle/>
          <a:p>
            <a:r>
              <a:rPr lang="en-SG" dirty="0"/>
              <a:t>Thought process:</a:t>
            </a:r>
          </a:p>
          <a:p>
            <a:pPr lvl="1"/>
            <a:r>
              <a:rPr lang="en-SG" dirty="0"/>
              <a:t>Measurement-derived </a:t>
            </a:r>
            <a:r>
              <a:rPr lang="en-SG" dirty="0" err="1"/>
              <a:t>wt</a:t>
            </a:r>
            <a:r>
              <a:rPr lang="en-SG" dirty="0"/>
              <a:t>% are unreliable for old bottle experiments (top 5/6)</a:t>
            </a:r>
          </a:p>
          <a:p>
            <a:pPr lvl="2"/>
            <a:r>
              <a:rPr lang="en-SG" dirty="0"/>
              <a:t>Due to unconstrained old supply bottle </a:t>
            </a:r>
            <a:r>
              <a:rPr lang="en-SG" dirty="0" err="1"/>
              <a:t>wt</a:t>
            </a:r>
            <a:r>
              <a:rPr lang="en-SG" dirty="0"/>
              <a:t>% and density</a:t>
            </a:r>
          </a:p>
          <a:p>
            <a:pPr lvl="1"/>
            <a:r>
              <a:rPr lang="en-SG" dirty="0"/>
              <a:t>Measurement-derived </a:t>
            </a:r>
            <a:r>
              <a:rPr lang="en-SG" dirty="0" err="1"/>
              <a:t>wt</a:t>
            </a:r>
            <a:r>
              <a:rPr lang="en-SG" dirty="0"/>
              <a:t>% may not be reliable for new bottle</a:t>
            </a:r>
          </a:p>
          <a:p>
            <a:pPr lvl="2"/>
            <a:r>
              <a:rPr lang="en-SG" dirty="0"/>
              <a:t>Unconstrained volumetric loss from pipette during preparation</a:t>
            </a:r>
          </a:p>
          <a:p>
            <a:pPr lvl="2"/>
            <a:endParaRPr lang="en-SG" dirty="0"/>
          </a:p>
          <a:p>
            <a:pPr lvl="1"/>
            <a:r>
              <a:rPr lang="en-SG" dirty="0"/>
              <a:t>Liquidus-derived </a:t>
            </a:r>
            <a:r>
              <a:rPr lang="en-SG" dirty="0" err="1"/>
              <a:t>wt</a:t>
            </a:r>
            <a:r>
              <a:rPr lang="en-SG" dirty="0"/>
              <a:t>% are highly erroneous for low </a:t>
            </a:r>
            <a:r>
              <a:rPr lang="en-SG" dirty="0" err="1"/>
              <a:t>wt</a:t>
            </a:r>
            <a:r>
              <a:rPr lang="en-SG" dirty="0"/>
              <a:t> % (&lt; 5 </a:t>
            </a:r>
            <a:r>
              <a:rPr lang="en-SG" dirty="0" err="1"/>
              <a:t>wt</a:t>
            </a:r>
            <a:r>
              <a:rPr lang="en-SG" dirty="0"/>
              <a:t>%, err &gt;10 %)</a:t>
            </a:r>
          </a:p>
          <a:p>
            <a:pPr lvl="2"/>
            <a:r>
              <a:rPr lang="en-SG" dirty="0"/>
              <a:t>Due to 0.5 K uncertainty in T, error propagated onto </a:t>
            </a:r>
            <a:r>
              <a:rPr lang="en-SG" dirty="0" err="1"/>
              <a:t>wt</a:t>
            </a:r>
            <a:r>
              <a:rPr lang="en-SG" dirty="0"/>
              <a:t> % is large, which greatly determines Cp’s variation. </a:t>
            </a:r>
            <a:r>
              <a:rPr lang="en-SG" u="sng" dirty="0"/>
              <a:t>OR</a:t>
            </a:r>
          </a:p>
          <a:p>
            <a:pPr lvl="2"/>
            <a:r>
              <a:rPr lang="en-SG" dirty="0"/>
              <a:t>Model breaks down at low </a:t>
            </a:r>
            <a:r>
              <a:rPr lang="en-SG" dirty="0" err="1"/>
              <a:t>wt</a:t>
            </a:r>
            <a:r>
              <a:rPr lang="en-SG" dirty="0"/>
              <a:t>% (uncertainty of model?)</a:t>
            </a:r>
          </a:p>
          <a:p>
            <a:pPr lvl="1"/>
            <a:r>
              <a:rPr lang="en-SG" b="1" dirty="0"/>
              <a:t>Keep liquidus-derived </a:t>
            </a:r>
            <a:r>
              <a:rPr lang="en-SG" b="1" dirty="0" err="1"/>
              <a:t>wt</a:t>
            </a:r>
            <a:r>
              <a:rPr lang="en-SG" b="1" dirty="0"/>
              <a:t>%, discard &lt;5 </a:t>
            </a:r>
            <a:r>
              <a:rPr lang="en-SG" b="1" dirty="0" err="1"/>
              <a:t>wt</a:t>
            </a:r>
            <a:r>
              <a:rPr lang="en-SG" b="1" dirty="0"/>
              <a:t>% values. 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2.0 </a:t>
            </a:r>
            <a:r>
              <a:rPr lang="en-SG" dirty="0" err="1"/>
              <a:t>wt</a:t>
            </a:r>
            <a:r>
              <a:rPr lang="en-SG" dirty="0"/>
              <a:t>%, 4.03 </a:t>
            </a:r>
            <a:r>
              <a:rPr lang="en-SG" dirty="0" err="1"/>
              <a:t>wt</a:t>
            </a:r>
            <a:r>
              <a:rPr lang="en-SG" dirty="0"/>
              <a:t>%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03E92D4-8CB5-62D6-966D-1B58C137B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08" y="3533646"/>
            <a:ext cx="3920692" cy="3324354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1C624523-51A2-D792-A852-08E1F821E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08" y="0"/>
            <a:ext cx="3920692" cy="332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8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7318249" cy="5103537"/>
          </a:xfrm>
        </p:spPr>
        <p:txBody>
          <a:bodyPr>
            <a:normAutofit/>
          </a:bodyPr>
          <a:lstStyle/>
          <a:p>
            <a:r>
              <a:rPr lang="en-SG" dirty="0"/>
              <a:t>Thought process:</a:t>
            </a:r>
          </a:p>
          <a:p>
            <a:pPr lvl="1"/>
            <a:r>
              <a:rPr lang="en-SG" dirty="0"/>
              <a:t>Measurement-derived </a:t>
            </a:r>
            <a:r>
              <a:rPr lang="en-SG" dirty="0" err="1"/>
              <a:t>wt</a:t>
            </a:r>
            <a:r>
              <a:rPr lang="en-SG" dirty="0"/>
              <a:t>% are unreliable for old bottle experiments (top 5/6)</a:t>
            </a:r>
          </a:p>
          <a:p>
            <a:pPr lvl="2"/>
            <a:r>
              <a:rPr lang="en-SG" dirty="0"/>
              <a:t>Due to unconstrained old supply bottle </a:t>
            </a:r>
            <a:r>
              <a:rPr lang="en-SG" dirty="0" err="1"/>
              <a:t>wt</a:t>
            </a:r>
            <a:r>
              <a:rPr lang="en-SG" dirty="0"/>
              <a:t>% and density</a:t>
            </a:r>
          </a:p>
          <a:p>
            <a:pPr lvl="1"/>
            <a:r>
              <a:rPr lang="en-SG" dirty="0"/>
              <a:t>Measurement-derived </a:t>
            </a:r>
            <a:r>
              <a:rPr lang="en-SG" dirty="0" err="1"/>
              <a:t>wt</a:t>
            </a:r>
            <a:r>
              <a:rPr lang="en-SG" dirty="0"/>
              <a:t>% may not be reliable for new bottle</a:t>
            </a:r>
          </a:p>
          <a:p>
            <a:pPr lvl="2"/>
            <a:r>
              <a:rPr lang="en-SG" dirty="0"/>
              <a:t>Unconstrained drips from pipette in preparation</a:t>
            </a:r>
          </a:p>
          <a:p>
            <a:pPr lvl="2"/>
            <a:endParaRPr lang="en-SG" dirty="0"/>
          </a:p>
          <a:p>
            <a:pPr lvl="1"/>
            <a:r>
              <a:rPr lang="en-SG" dirty="0"/>
              <a:t>Liquidus-derived </a:t>
            </a:r>
            <a:r>
              <a:rPr lang="en-SG" dirty="0" err="1"/>
              <a:t>wt</a:t>
            </a:r>
            <a:r>
              <a:rPr lang="en-SG" dirty="0"/>
              <a:t>% are highly erroneous for low </a:t>
            </a:r>
            <a:r>
              <a:rPr lang="en-SG" dirty="0" err="1"/>
              <a:t>wt</a:t>
            </a:r>
            <a:r>
              <a:rPr lang="en-SG" dirty="0"/>
              <a:t> % (&lt; 5 </a:t>
            </a:r>
            <a:r>
              <a:rPr lang="en-SG" dirty="0" err="1"/>
              <a:t>wt</a:t>
            </a:r>
            <a:r>
              <a:rPr lang="en-SG" dirty="0"/>
              <a:t>%, err &gt;10 %)</a:t>
            </a:r>
          </a:p>
          <a:p>
            <a:pPr lvl="2"/>
            <a:r>
              <a:rPr lang="en-SG" dirty="0"/>
              <a:t>Due to 0.5 K uncertainty in T, error propagated onto </a:t>
            </a:r>
            <a:r>
              <a:rPr lang="en-SG" dirty="0" err="1"/>
              <a:t>wt</a:t>
            </a:r>
            <a:r>
              <a:rPr lang="en-SG" dirty="0"/>
              <a:t> % is large.</a:t>
            </a:r>
          </a:p>
          <a:p>
            <a:pPr lvl="1"/>
            <a:r>
              <a:rPr lang="en-SG" b="1" dirty="0"/>
              <a:t>Keep liquidus-derived </a:t>
            </a:r>
            <a:r>
              <a:rPr lang="en-SG" b="1" dirty="0" err="1"/>
              <a:t>wt</a:t>
            </a:r>
            <a:r>
              <a:rPr lang="en-SG" b="1" dirty="0"/>
              <a:t>%, discard &lt;5 </a:t>
            </a:r>
            <a:r>
              <a:rPr lang="en-SG" b="1" dirty="0" err="1"/>
              <a:t>wt</a:t>
            </a:r>
            <a:r>
              <a:rPr lang="en-SG" b="1" dirty="0"/>
              <a:t>% values. 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2.0 </a:t>
            </a:r>
            <a:r>
              <a:rPr lang="en-SG" dirty="0" err="1"/>
              <a:t>wt</a:t>
            </a:r>
            <a:r>
              <a:rPr lang="en-SG" dirty="0"/>
              <a:t>%, 4.03 </a:t>
            </a:r>
            <a:r>
              <a:rPr lang="en-SG" dirty="0" err="1"/>
              <a:t>wt</a:t>
            </a:r>
            <a:r>
              <a:rPr lang="en-SG" dirty="0"/>
              <a:t>%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D76948-5A2D-DC07-5FFD-A65B9B836833}"/>
              </a:ext>
            </a:extLst>
          </p:cNvPr>
          <p:cNvGraphicFramePr>
            <a:graphicFrameLocks noGrp="1"/>
          </p:cNvGraphicFramePr>
          <p:nvPr/>
        </p:nvGraphicFramePr>
        <p:xfrm>
          <a:off x="8863584" y="1487424"/>
          <a:ext cx="2773680" cy="34061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4560">
                  <a:extLst>
                    <a:ext uri="{9D8B030D-6E8A-4147-A177-3AD203B41FA5}">
                      <a16:colId xmlns:a16="http://schemas.microsoft.com/office/drawing/2014/main" val="1935354320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274952707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18461486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 err="1">
                          <a:effectLst/>
                        </a:rPr>
                        <a:t>wt</a:t>
                      </a:r>
                      <a:r>
                        <a:rPr lang="en-SG" sz="1800" u="none" strike="noStrike" dirty="0">
                          <a:effectLst/>
                        </a:rPr>
                        <a:t> %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error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% error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8859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*1.42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SG" sz="18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5531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8181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2.5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0.45</a:t>
                      </a:r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18.0</a:t>
                      </a:r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6357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2.9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0.4</a:t>
                      </a:r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13.8</a:t>
                      </a:r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070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4.9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0.5</a:t>
                      </a:r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10.2</a:t>
                      </a:r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163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7.9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0.3</a:t>
                      </a:r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3.8</a:t>
                      </a:r>
                      <a:endParaRPr lang="en-SG" sz="18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086658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8.1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0.3</a:t>
                      </a:r>
                      <a:endParaRPr lang="en-SG" sz="18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3.7</a:t>
                      </a:r>
                      <a:endParaRPr lang="en-SG" sz="18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6122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9.7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0.3</a:t>
                      </a:r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3.1</a:t>
                      </a:r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9239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14.2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0.3</a:t>
                      </a:r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2.1</a:t>
                      </a:r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9150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20.0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0.2</a:t>
                      </a:r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1.0</a:t>
                      </a:r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4956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26.9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0.1</a:t>
                      </a:r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0.4</a:t>
                      </a:r>
                      <a:endParaRPr lang="en-SG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7507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32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628163"/>
          </a:xfrm>
        </p:spPr>
        <p:txBody>
          <a:bodyPr>
            <a:normAutofit/>
          </a:bodyPr>
          <a:lstStyle/>
          <a:p>
            <a:r>
              <a:rPr lang="en-SG" dirty="0"/>
              <a:t>Based on </a:t>
            </a:r>
            <a:r>
              <a:rPr lang="en-SG" dirty="0" err="1"/>
              <a:t>heatflow</a:t>
            </a:r>
            <a:r>
              <a:rPr lang="en-SG" dirty="0"/>
              <a:t> and T sensitivity of 0.1 µW and 0.1 </a:t>
            </a:r>
            <a:r>
              <a:rPr lang="en-SG" dirty="0" err="1"/>
              <a:t>mK</a:t>
            </a:r>
            <a:r>
              <a:rPr lang="en-SG" dirty="0"/>
              <a:t>, mass error of 0.1 mg</a:t>
            </a:r>
          </a:p>
          <a:p>
            <a:r>
              <a:rPr lang="en-SG" dirty="0"/>
              <a:t>In melt, lower </a:t>
            </a:r>
            <a:r>
              <a:rPr lang="en-SG" dirty="0" err="1"/>
              <a:t>wt</a:t>
            </a:r>
            <a:r>
              <a:rPr lang="en-SG" dirty="0"/>
              <a:t> %, lower error</a:t>
            </a:r>
          </a:p>
          <a:p>
            <a:r>
              <a:rPr lang="en-SG" dirty="0"/>
              <a:t>In liquid, larger T profile (46 C), larger T interval per step, lower error.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Cp Errors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D39FEB6-0464-E0B3-91CC-BB75A3F41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55" y="2965868"/>
            <a:ext cx="4789888" cy="388285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0B3AAD2-D207-BAA1-1209-0F2B62ADF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59" y="2965868"/>
            <a:ext cx="4789888" cy="38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5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5691</TotalTime>
  <Words>873</Words>
  <Application>Microsoft Office PowerPoint</Application>
  <PresentationFormat>Widescreen</PresentationFormat>
  <Paragraphs>191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Hong</dc:creator>
  <cp:lastModifiedBy>#CHUA BING HONG#</cp:lastModifiedBy>
  <cp:revision>11</cp:revision>
  <dcterms:created xsi:type="dcterms:W3CDTF">2022-07-21T22:48:27Z</dcterms:created>
  <dcterms:modified xsi:type="dcterms:W3CDTF">2022-11-11T01:22:45Z</dcterms:modified>
</cp:coreProperties>
</file>