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9" r:id="rId2"/>
    <p:sldId id="374" r:id="rId3"/>
    <p:sldId id="375" r:id="rId4"/>
    <p:sldId id="376" r:id="rId5"/>
    <p:sldId id="381" r:id="rId6"/>
    <p:sldId id="358" r:id="rId7"/>
    <p:sldId id="378" r:id="rId8"/>
    <p:sldId id="379" r:id="rId9"/>
    <p:sldId id="380" r:id="rId10"/>
    <p:sldId id="382" r:id="rId11"/>
    <p:sldId id="383" r:id="rId12"/>
    <p:sldId id="384" r:id="rId13"/>
    <p:sldId id="385" r:id="rId14"/>
    <p:sldId id="386" r:id="rId15"/>
    <p:sldId id="387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7EED7-7D65-4275-A48C-501550D26EEE}" v="65" dt="2022-12-09T01:38:37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6723" autoAdjust="0"/>
  </p:normalViewPr>
  <p:slideViewPr>
    <p:cSldViewPr snapToGrid="0">
      <p:cViewPr varScale="1">
        <p:scale>
          <a:sx n="127" d="100"/>
          <a:sy n="127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515C4D79-0D93-4C87-88CE-F9AA87C6DD21}"/>
    <pc:docChg chg="custSel modSld">
      <pc:chgData name="#CHUA BING HONG#" userId="461ec5b6-ea7c-400b-83d0-29cd857a69a7" providerId="ADAL" clId="{515C4D79-0D93-4C87-88CE-F9AA87C6DD21}" dt="2022-10-12T21:36:48.862" v="5" actId="14100"/>
      <pc:docMkLst>
        <pc:docMk/>
      </pc:docMkLst>
      <pc:sldChg chg="addSp delSp modSp mod">
        <pc:chgData name="#CHUA BING HONG#" userId="461ec5b6-ea7c-400b-83d0-29cd857a69a7" providerId="ADAL" clId="{515C4D79-0D93-4C87-88CE-F9AA87C6DD21}" dt="2022-10-12T21:36:48.862" v="5" actId="14100"/>
        <pc:sldMkLst>
          <pc:docMk/>
          <pc:sldMk cId="134358395" sldId="341"/>
        </pc:sldMkLst>
        <pc:picChg chg="del mod">
          <ac:chgData name="#CHUA BING HONG#" userId="461ec5b6-ea7c-400b-83d0-29cd857a69a7" providerId="ADAL" clId="{515C4D79-0D93-4C87-88CE-F9AA87C6DD21}" dt="2022-10-12T21:36:44.611" v="3" actId="478"/>
          <ac:picMkLst>
            <pc:docMk/>
            <pc:sldMk cId="134358395" sldId="341"/>
            <ac:picMk id="5" creationId="{AC2127BC-4113-9EC5-AAF6-496DD1A23138}"/>
          </ac:picMkLst>
        </pc:picChg>
        <pc:picChg chg="add mod">
          <ac:chgData name="#CHUA BING HONG#" userId="461ec5b6-ea7c-400b-83d0-29cd857a69a7" providerId="ADAL" clId="{515C4D79-0D93-4C87-88CE-F9AA87C6DD21}" dt="2022-10-12T21:36:48.862" v="5" actId="14100"/>
          <ac:picMkLst>
            <pc:docMk/>
            <pc:sldMk cId="134358395" sldId="341"/>
            <ac:picMk id="7" creationId="{AF4B9F78-2547-1A04-C14C-76CEBC89D2E1}"/>
          </ac:picMkLst>
        </pc:picChg>
      </pc:sldChg>
    </pc:docChg>
  </pc:docChgLst>
  <pc:docChgLst>
    <pc:chgData name="#CHUA BING HONG#" userId="461ec5b6-ea7c-400b-83d0-29cd857a69a7" providerId="ADAL" clId="{433E8863-0DC7-47E2-BA39-547CAC2C669B}"/>
    <pc:docChg chg="undo custSel addSld delSld modSld sldOrd">
      <pc:chgData name="#CHUA BING HONG#" userId="461ec5b6-ea7c-400b-83d0-29cd857a69a7" providerId="ADAL" clId="{433E8863-0DC7-47E2-BA39-547CAC2C669B}" dt="2022-11-11T01:22:45.702" v="5302"/>
      <pc:docMkLst>
        <pc:docMk/>
      </pc:docMkLst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01226576" sldId="324"/>
        </pc:sldMkLst>
      </pc:sldChg>
      <pc:sldChg chg="modSp mod">
        <pc:chgData name="#CHUA BING HONG#" userId="461ec5b6-ea7c-400b-83d0-29cd857a69a7" providerId="ADAL" clId="{433E8863-0DC7-47E2-BA39-547CAC2C669B}" dt="2022-11-10T23:53:03.607" v="4612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433E8863-0DC7-47E2-BA39-547CAC2C669B}" dt="2022-11-10T23:53:03.607" v="4612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385741302" sldId="336"/>
        </pc:sldMkLst>
      </pc:sldChg>
      <pc:sldChg chg="del">
        <pc:chgData name="#CHUA BING HONG#" userId="461ec5b6-ea7c-400b-83d0-29cd857a69a7" providerId="ADAL" clId="{433E8863-0DC7-47E2-BA39-547CAC2C669B}" dt="2022-11-10T18:55:47.154" v="753" actId="2696"/>
        <pc:sldMkLst>
          <pc:docMk/>
          <pc:sldMk cId="509357618" sldId="342"/>
        </pc:sldMkLst>
      </pc:sldChg>
      <pc:sldChg chg="addSp modSp add mod ord">
        <pc:chgData name="#CHUA BING HONG#" userId="461ec5b6-ea7c-400b-83d0-29cd857a69a7" providerId="ADAL" clId="{433E8863-0DC7-47E2-BA39-547CAC2C669B}" dt="2022-11-11T01:22:45.702" v="5302"/>
        <pc:sldMkLst>
          <pc:docMk/>
          <pc:sldMk cId="770048984" sldId="343"/>
        </pc:sldMkLst>
        <pc:spChg chg="mod">
          <ac:chgData name="#CHUA BING HONG#" userId="461ec5b6-ea7c-400b-83d0-29cd857a69a7" providerId="ADAL" clId="{433E8863-0DC7-47E2-BA39-547CAC2C669B}" dt="2022-11-10T18:51:15.406" v="471" actId="20577"/>
          <ac:spMkLst>
            <pc:docMk/>
            <pc:sldMk cId="770048984" sldId="34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45:51.532" v="102" actId="20577"/>
          <ac:spMkLst>
            <pc:docMk/>
            <pc:sldMk cId="770048984" sldId="34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8:45:45.162" v="86" actId="14100"/>
          <ac:picMkLst>
            <pc:docMk/>
            <pc:sldMk cId="770048984" sldId="343"/>
            <ac:picMk id="5" creationId="{01C20322-6681-8097-B837-46894ACE5C1C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1T00:23:19.791" v="5296"/>
        <pc:sldMkLst>
          <pc:docMk/>
          <pc:sldMk cId="925314584" sldId="344"/>
        </pc:sldMkLst>
        <pc:spChg chg="mod ord">
          <ac:chgData name="#CHUA BING HONG#" userId="461ec5b6-ea7c-400b-83d0-29cd857a69a7" providerId="ADAL" clId="{433E8863-0DC7-47E2-BA39-547CAC2C669B}" dt="2022-11-10T18:57:34.767" v="819" actId="20577"/>
          <ac:spMkLst>
            <pc:docMk/>
            <pc:sldMk cId="925314584" sldId="34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8:53:04.886" v="674" actId="20577"/>
          <ac:spMkLst>
            <pc:docMk/>
            <pc:sldMk cId="925314584" sldId="344"/>
            <ac:spMk id="4" creationId="{EE7681D0-066A-95C4-145C-A4937BD0A75A}"/>
          </ac:spMkLst>
        </pc:spChg>
        <pc:picChg chg="del">
          <ac:chgData name="#CHUA BING HONG#" userId="461ec5b6-ea7c-400b-83d0-29cd857a69a7" providerId="ADAL" clId="{433E8863-0DC7-47E2-BA39-547CAC2C669B}" dt="2022-11-10T18:52:21.623" v="482" actId="478"/>
          <ac:picMkLst>
            <pc:docMk/>
            <pc:sldMk cId="925314584" sldId="344"/>
            <ac:picMk id="5" creationId="{01C20322-6681-8097-B837-46894ACE5C1C}"/>
          </ac:picMkLst>
        </pc:picChg>
        <pc:picChg chg="add del mod">
          <ac:chgData name="#CHUA BING HONG#" userId="461ec5b6-ea7c-400b-83d0-29cd857a69a7" providerId="ADAL" clId="{433E8863-0DC7-47E2-BA39-547CAC2C669B}" dt="2022-11-10T18:52:14.464" v="481" actId="478"/>
          <ac:picMkLst>
            <pc:docMk/>
            <pc:sldMk cId="925314584" sldId="344"/>
            <ac:picMk id="6" creationId="{DFB269C7-9447-BEB6-4902-DBF986664500}"/>
          </ac:picMkLst>
        </pc:picChg>
        <pc:picChg chg="add mod">
          <ac:chgData name="#CHUA BING HONG#" userId="461ec5b6-ea7c-400b-83d0-29cd857a69a7" providerId="ADAL" clId="{433E8863-0DC7-47E2-BA39-547CAC2C669B}" dt="2022-11-10T18:52:43.614" v="496" actId="1076"/>
          <ac:picMkLst>
            <pc:docMk/>
            <pc:sldMk cId="925314584" sldId="344"/>
            <ac:picMk id="8" creationId="{203E92D4-8CB5-62D6-966D-1B58C137BF9C}"/>
          </ac:picMkLst>
        </pc:picChg>
        <pc:picChg chg="add mod">
          <ac:chgData name="#CHUA BING HONG#" userId="461ec5b6-ea7c-400b-83d0-29cd857a69a7" providerId="ADAL" clId="{433E8863-0DC7-47E2-BA39-547CAC2C669B}" dt="2022-11-10T18:57:02.361" v="773" actId="1076"/>
          <ac:picMkLst>
            <pc:docMk/>
            <pc:sldMk cId="925314584" sldId="344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189544813" sldId="345"/>
        </pc:sldMkLst>
      </pc:sldChg>
      <pc:sldChg chg="add">
        <pc:chgData name="#CHUA BING HONG#" userId="461ec5b6-ea7c-400b-83d0-29cd857a69a7" providerId="ADAL" clId="{433E8863-0DC7-47E2-BA39-547CAC2C669B}" dt="2022-11-10T18:55:44.642" v="752"/>
        <pc:sldMkLst>
          <pc:docMk/>
          <pc:sldMk cId="2401606913" sldId="345"/>
        </pc:sldMkLst>
      </pc:sldChg>
      <pc:sldChg chg="addSp delSp modSp add mod ord">
        <pc:chgData name="#CHUA BING HONG#" userId="461ec5b6-ea7c-400b-83d0-29cd857a69a7" providerId="ADAL" clId="{433E8863-0DC7-47E2-BA39-547CAC2C669B}" dt="2022-11-11T00:23:20.936" v="5298"/>
        <pc:sldMkLst>
          <pc:docMk/>
          <pc:sldMk cId="1241182801" sldId="346"/>
        </pc:sldMkLst>
        <pc:spChg chg="mod">
          <ac:chgData name="#CHUA BING HONG#" userId="461ec5b6-ea7c-400b-83d0-29cd857a69a7" providerId="ADAL" clId="{433E8863-0DC7-47E2-BA39-547CAC2C669B}" dt="2022-11-10T23:58:50.031" v="5252" actId="1076"/>
          <ac:spMkLst>
            <pc:docMk/>
            <pc:sldMk cId="1241182801" sldId="346"/>
            <ac:spMk id="3" creationId="{E4B89154-3564-8016-C4CB-80AF57911506}"/>
          </ac:spMkLst>
        </pc:spChg>
        <pc:spChg chg="add del">
          <ac:chgData name="#CHUA BING HONG#" userId="461ec5b6-ea7c-400b-83d0-29cd857a69a7" providerId="ADAL" clId="{433E8863-0DC7-47E2-BA39-547CAC2C669B}" dt="2022-11-10T19:35:28.722" v="2384" actId="22"/>
          <ac:spMkLst>
            <pc:docMk/>
            <pc:sldMk cId="1241182801" sldId="346"/>
            <ac:spMk id="5" creationId="{143252A5-6C4B-BF7C-9599-24321A6B0BCF}"/>
          </ac:spMkLst>
        </pc:spChg>
        <pc:picChg chg="mod">
          <ac:chgData name="#CHUA BING HONG#" userId="461ec5b6-ea7c-400b-83d0-29cd857a69a7" providerId="ADAL" clId="{433E8863-0DC7-47E2-BA39-547CAC2C669B}" dt="2022-11-10T19:03:20.893" v="1316" actId="1076"/>
          <ac:picMkLst>
            <pc:docMk/>
            <pc:sldMk cId="1241182801" sldId="346"/>
            <ac:picMk id="8" creationId="{203E92D4-8CB5-62D6-966D-1B58C137BF9C}"/>
          </ac:picMkLst>
        </pc:picChg>
        <pc:picChg chg="mod">
          <ac:chgData name="#CHUA BING HONG#" userId="461ec5b6-ea7c-400b-83d0-29cd857a69a7" providerId="ADAL" clId="{433E8863-0DC7-47E2-BA39-547CAC2C669B}" dt="2022-11-10T19:03:23.593" v="1317" actId="1076"/>
          <ac:picMkLst>
            <pc:docMk/>
            <pc:sldMk cId="1241182801" sldId="346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187572305" sldId="346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1384171181" sldId="347"/>
        </pc:sldMkLst>
        <pc:graphicFrameChg chg="add del mod">
          <ac:chgData name="#CHUA BING HONG#" userId="461ec5b6-ea7c-400b-83d0-29cd857a69a7" providerId="ADAL" clId="{433E8863-0DC7-47E2-BA39-547CAC2C669B}" dt="2022-11-10T19:05:26.545" v="1502"/>
          <ac:graphicFrameMkLst>
            <pc:docMk/>
            <pc:sldMk cId="1384171181" sldId="347"/>
            <ac:graphicFrameMk id="2" creationId="{AE9DA205-0449-AEB1-482C-79578274E415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08:32.573" v="1542" actId="6549"/>
          <ac:graphicFrameMkLst>
            <pc:docMk/>
            <pc:sldMk cId="1384171181" sldId="347"/>
            <ac:graphicFrameMk id="5" creationId="{BBD76948-5A2D-DC07-5FFD-A65B9B836833}"/>
          </ac:graphicFrameMkLst>
        </pc:graphicFrameChg>
        <pc:picChg chg="del">
          <ac:chgData name="#CHUA BING HONG#" userId="461ec5b6-ea7c-400b-83d0-29cd857a69a7" providerId="ADAL" clId="{433E8863-0DC7-47E2-BA39-547CAC2C669B}" dt="2022-11-10T19:06:41.012" v="1516" actId="478"/>
          <ac:picMkLst>
            <pc:docMk/>
            <pc:sldMk cId="1384171181" sldId="347"/>
            <ac:picMk id="8" creationId="{203E92D4-8CB5-62D6-966D-1B58C137BF9C}"/>
          </ac:picMkLst>
        </pc:picChg>
        <pc:picChg chg="del">
          <ac:chgData name="#CHUA BING HONG#" userId="461ec5b6-ea7c-400b-83d0-29cd857a69a7" providerId="ADAL" clId="{433E8863-0DC7-47E2-BA39-547CAC2C669B}" dt="2022-11-10T19:06:40.650" v="1515" actId="478"/>
          <ac:picMkLst>
            <pc:docMk/>
            <pc:sldMk cId="1384171181" sldId="347"/>
            <ac:picMk id="10" creationId="{1C624523-51A2-D792-A852-08E1F821EA12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271123326" sldId="347"/>
        </pc:sldMkLst>
      </pc:sldChg>
      <pc:sldChg chg="addSp delSp modSp add del mod">
        <pc:chgData name="#CHUA BING HONG#" userId="461ec5b6-ea7c-400b-83d0-29cd857a69a7" providerId="ADAL" clId="{433E8863-0DC7-47E2-BA39-547CAC2C669B}" dt="2022-11-10T19:35:09.148" v="2382" actId="47"/>
        <pc:sldMkLst>
          <pc:docMk/>
          <pc:sldMk cId="883800885" sldId="348"/>
        </pc:sldMkLst>
        <pc:spChg chg="mod">
          <ac:chgData name="#CHUA BING HONG#" userId="461ec5b6-ea7c-400b-83d0-29cd857a69a7" providerId="ADAL" clId="{433E8863-0DC7-47E2-BA39-547CAC2C669B}" dt="2022-11-10T19:34:06.762" v="2352" actId="20577"/>
          <ac:spMkLst>
            <pc:docMk/>
            <pc:sldMk cId="883800885" sldId="348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13:14.246" v="1569" actId="20577"/>
          <ac:spMkLst>
            <pc:docMk/>
            <pc:sldMk cId="883800885" sldId="34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433E8863-0DC7-47E2-BA39-547CAC2C669B}" dt="2022-11-10T19:17:22.842" v="1629" actId="478"/>
          <ac:spMkLst>
            <pc:docMk/>
            <pc:sldMk cId="883800885" sldId="348"/>
            <ac:spMk id="7" creationId="{FB48B382-D555-C058-4FD5-6DBEC9F055E4}"/>
          </ac:spMkLst>
        </pc:spChg>
        <pc:graphicFrameChg chg="add del mod modGraphic">
          <ac:chgData name="#CHUA BING HONG#" userId="461ec5b6-ea7c-400b-83d0-29cd857a69a7" providerId="ADAL" clId="{433E8863-0DC7-47E2-BA39-547CAC2C669B}" dt="2022-11-10T19:26:59.369" v="1829" actId="478"/>
          <ac:graphicFrameMkLst>
            <pc:docMk/>
            <pc:sldMk cId="883800885" sldId="348"/>
            <ac:graphicFrameMk id="2" creationId="{C20BCB38-70AB-BA7C-4A19-634601D8CE0C}"/>
          </ac:graphicFrameMkLst>
        </pc:graphicFrameChg>
        <pc:graphicFrameChg chg="del">
          <ac:chgData name="#CHUA BING HONG#" userId="461ec5b6-ea7c-400b-83d0-29cd857a69a7" providerId="ADAL" clId="{433E8863-0DC7-47E2-BA39-547CAC2C669B}" dt="2022-11-10T19:13:06.670" v="1544" actId="478"/>
          <ac:graphicFrameMkLst>
            <pc:docMk/>
            <pc:sldMk cId="883800885" sldId="348"/>
            <ac:graphicFrameMk id="5" creationId="{BBD76948-5A2D-DC07-5FFD-A65B9B836833}"/>
          </ac:graphicFrameMkLst>
        </pc:graphicFrameChg>
        <pc:graphicFrameChg chg="add del mod">
          <ac:chgData name="#CHUA BING HONG#" userId="461ec5b6-ea7c-400b-83d0-29cd857a69a7" providerId="ADAL" clId="{433E8863-0DC7-47E2-BA39-547CAC2C669B}" dt="2022-11-10T19:19:28.615" v="1740" actId="478"/>
          <ac:graphicFrameMkLst>
            <pc:docMk/>
            <pc:sldMk cId="883800885" sldId="348"/>
            <ac:graphicFrameMk id="6" creationId="{347BBD27-7190-DD27-956F-B7E40E2A94D8}"/>
          </ac:graphicFrameMkLst>
        </pc:graphicFrameChg>
        <pc:graphicFrameChg chg="add mod">
          <ac:chgData name="#CHUA BING HONG#" userId="461ec5b6-ea7c-400b-83d0-29cd857a69a7" providerId="ADAL" clId="{433E8863-0DC7-47E2-BA39-547CAC2C669B}" dt="2022-11-10T19:33:24.864" v="2294" actId="1076"/>
          <ac:graphicFrameMkLst>
            <pc:docMk/>
            <pc:sldMk cId="883800885" sldId="348"/>
            <ac:graphicFrameMk id="8" creationId="{347BBD27-7190-DD27-956F-B7E40E2A94D8}"/>
          </ac:graphicFrameMkLst>
        </pc:graphicFrameChg>
        <pc:graphicFrameChg chg="add mod modGraphic">
          <ac:chgData name="#CHUA BING HONG#" userId="461ec5b6-ea7c-400b-83d0-29cd857a69a7" providerId="ADAL" clId="{433E8863-0DC7-47E2-BA39-547CAC2C669B}" dt="2022-11-10T19:33:31.552" v="2301" actId="1037"/>
          <ac:graphicFrameMkLst>
            <pc:docMk/>
            <pc:sldMk cId="883800885" sldId="348"/>
            <ac:graphicFrameMk id="9" creationId="{3178DFFE-401E-C5C3-CF9E-2309BCAC0E58}"/>
          </ac:graphicFrameMkLst>
        </pc:graphicFrame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723104890" sldId="348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2594426" sldId="349"/>
        </pc:sldMkLst>
      </pc:sldChg>
      <pc:sldChg chg="add">
        <pc:chgData name="#CHUA BING HONG#" userId="461ec5b6-ea7c-400b-83d0-29cd857a69a7" providerId="ADAL" clId="{433E8863-0DC7-47E2-BA39-547CAC2C669B}" dt="2022-11-10T19:34:27.373" v="2353"/>
        <pc:sldMkLst>
          <pc:docMk/>
          <pc:sldMk cId="1068321773" sldId="349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40480217" sldId="350"/>
        </pc:sldMkLst>
      </pc:sldChg>
      <pc:sldChg chg="add ord">
        <pc:chgData name="#CHUA BING HONG#" userId="461ec5b6-ea7c-400b-83d0-29cd857a69a7" providerId="ADAL" clId="{433E8863-0DC7-47E2-BA39-547CAC2C669B}" dt="2022-11-11T01:22:35.482" v="5300"/>
        <pc:sldMkLst>
          <pc:docMk/>
          <pc:sldMk cId="1865202942" sldId="350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233754110" sldId="351"/>
        </pc:sldMkLst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3554367995" sldId="351"/>
        </pc:sldMkLst>
        <pc:spChg chg="mod">
          <ac:chgData name="#CHUA BING HONG#" userId="461ec5b6-ea7c-400b-83d0-29cd857a69a7" providerId="ADAL" clId="{433E8863-0DC7-47E2-BA39-547CAC2C669B}" dt="2022-11-10T19:37:28.271" v="2472" actId="20577"/>
          <ac:spMkLst>
            <pc:docMk/>
            <pc:sldMk cId="3554367995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19:35:36.050" v="2404" actId="20577"/>
          <ac:spMkLst>
            <pc:docMk/>
            <pc:sldMk cId="3554367995" sldId="351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19:35:57.426" v="2409" actId="1076"/>
          <ac:picMkLst>
            <pc:docMk/>
            <pc:sldMk cId="3554367995" sldId="351"/>
            <ac:picMk id="5" creationId="{12259F2C-F14A-3A35-B3A3-16A26D41320E}"/>
          </ac:picMkLst>
        </pc:picChg>
        <pc:picChg chg="add mod">
          <ac:chgData name="#CHUA BING HONG#" userId="461ec5b6-ea7c-400b-83d0-29cd857a69a7" providerId="ADAL" clId="{433E8863-0DC7-47E2-BA39-547CAC2C669B}" dt="2022-11-10T19:38:19.065" v="2486" actId="1076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433E8863-0DC7-47E2-BA39-547CAC2C669B}" dt="2022-11-10T19:38:09.379" v="2482" actId="21"/>
          <ac:picMkLst>
            <pc:docMk/>
            <pc:sldMk cId="3554367995" sldId="351"/>
            <ac:picMk id="8" creationId="{9DAE8FFD-46B9-BDE4-4057-F4074DCEE4A8}"/>
          </ac:picMkLst>
        </pc:picChg>
      </pc:sldChg>
      <pc:sldChg chg="addSp delSp modSp add mod ord">
        <pc:chgData name="#CHUA BING HONG#" userId="461ec5b6-ea7c-400b-83d0-29cd857a69a7" providerId="ADAL" clId="{433E8863-0DC7-47E2-BA39-547CAC2C669B}" dt="2022-11-10T23:52:51.703" v="4607"/>
        <pc:sldMkLst>
          <pc:docMk/>
          <pc:sldMk cId="1258152899" sldId="352"/>
        </pc:sldMkLst>
        <pc:spChg chg="mod">
          <ac:chgData name="#CHUA BING HONG#" userId="461ec5b6-ea7c-400b-83d0-29cd857a69a7" providerId="ADAL" clId="{433E8863-0DC7-47E2-BA39-547CAC2C669B}" dt="2022-11-10T19:41:25.952" v="2583" actId="20577"/>
          <ac:spMkLst>
            <pc:docMk/>
            <pc:sldMk cId="1258152899" sldId="352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433E8863-0DC7-47E2-BA39-547CAC2C669B}" dt="2022-11-10T19:38:04.193" v="2479" actId="21"/>
          <ac:picMkLst>
            <pc:docMk/>
            <pc:sldMk cId="1258152899" sldId="352"/>
            <ac:picMk id="6" creationId="{71017353-CD09-71C8-9DB1-03BA92F3E0F0}"/>
          </ac:picMkLst>
        </pc:picChg>
        <pc:picChg chg="del">
          <ac:chgData name="#CHUA BING HONG#" userId="461ec5b6-ea7c-400b-83d0-29cd857a69a7" providerId="ADAL" clId="{433E8863-0DC7-47E2-BA39-547CAC2C669B}" dt="2022-11-10T19:37:57.551" v="2474" actId="478"/>
          <ac:picMkLst>
            <pc:docMk/>
            <pc:sldMk cId="1258152899" sldId="352"/>
            <ac:picMk id="7" creationId="{9F24D858-E247-8AA8-2F63-FF4BCCC60064}"/>
          </ac:picMkLst>
        </pc:picChg>
        <pc:picChg chg="add mod">
          <ac:chgData name="#CHUA BING HONG#" userId="461ec5b6-ea7c-400b-83d0-29cd857a69a7" providerId="ADAL" clId="{433E8863-0DC7-47E2-BA39-547CAC2C669B}" dt="2022-11-10T19:38:17.202" v="2485" actId="1076"/>
          <ac:picMkLst>
            <pc:docMk/>
            <pc:sldMk cId="1258152899" sldId="352"/>
            <ac:picMk id="8" creationId="{BB58933D-CCB7-23DB-F5C6-D5ED9C7E35E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661782843" sldId="352"/>
        </pc:sldMkLst>
      </pc:sldChg>
      <pc:sldChg chg="addSp modSp add mod ord">
        <pc:chgData name="#CHUA BING HONG#" userId="461ec5b6-ea7c-400b-83d0-29cd857a69a7" providerId="ADAL" clId="{433E8863-0DC7-47E2-BA39-547CAC2C669B}" dt="2022-11-10T23:52:35.168" v="4605"/>
        <pc:sldMkLst>
          <pc:docMk/>
          <pc:sldMk cId="120525451" sldId="353"/>
        </pc:sldMkLst>
        <pc:spChg chg="mod">
          <ac:chgData name="#CHUA BING HONG#" userId="461ec5b6-ea7c-400b-83d0-29cd857a69a7" providerId="ADAL" clId="{433E8863-0DC7-47E2-BA39-547CAC2C669B}" dt="2022-11-10T23:47:44.284" v="4337" actId="20577"/>
          <ac:spMkLst>
            <pc:docMk/>
            <pc:sldMk cId="120525451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35:49.566" v="3572" actId="20577"/>
          <ac:spMkLst>
            <pc:docMk/>
            <pc:sldMk cId="120525451" sldId="353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7:55.495" v="4360" actId="1036"/>
          <ac:picMkLst>
            <pc:docMk/>
            <pc:sldMk cId="120525451" sldId="353"/>
            <ac:picMk id="7" creationId="{10B3AAD2-D207-BAA1-1209-0F2B62ADFEBA}"/>
          </ac:picMkLst>
        </pc:picChg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1957055725" sldId="353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812477682" sldId="354"/>
        </pc:sldMkLst>
      </pc:sldChg>
      <pc:sldChg chg="modSp add mod">
        <pc:chgData name="#CHUA BING HONG#" userId="461ec5b6-ea7c-400b-83d0-29cd857a69a7" providerId="ADAL" clId="{433E8863-0DC7-47E2-BA39-547CAC2C669B}" dt="2022-11-10T23:59:15.734" v="5294" actId="113"/>
        <pc:sldMkLst>
          <pc:docMk/>
          <pc:sldMk cId="2868533450" sldId="354"/>
        </pc:sldMkLst>
        <pc:spChg chg="mod">
          <ac:chgData name="#CHUA BING HONG#" userId="461ec5b6-ea7c-400b-83d0-29cd857a69a7" providerId="ADAL" clId="{433E8863-0DC7-47E2-BA39-547CAC2C669B}" dt="2022-11-10T23:59:15.734" v="5294" actId="113"/>
          <ac:spMkLst>
            <pc:docMk/>
            <pc:sldMk cId="2868533450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0:01:14.958" v="3382" actId="20577"/>
          <ac:spMkLst>
            <pc:docMk/>
            <pc:sldMk cId="2868533450" sldId="354"/>
            <ac:spMk id="4" creationId="{EE7681D0-066A-95C4-145C-A4937BD0A75A}"/>
          </ac:spMkLst>
        </pc:spChg>
      </pc:sldChg>
      <pc:sldChg chg="add">
        <pc:chgData name="#CHUA BING HONG#" userId="461ec5b6-ea7c-400b-83d0-29cd857a69a7" providerId="ADAL" clId="{433E8863-0DC7-47E2-BA39-547CAC2C669B}" dt="2022-11-10T23:35:41.843" v="3555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3398794412" sldId="355"/>
        </pc:sldMkLst>
      </pc:sldChg>
      <pc:sldChg chg="del">
        <pc:chgData name="#CHUA BING HONG#" userId="461ec5b6-ea7c-400b-83d0-29cd857a69a7" providerId="ADAL" clId="{433E8863-0DC7-47E2-BA39-547CAC2C669B}" dt="2022-11-10T00:47:19.370" v="78" actId="47"/>
        <pc:sldMkLst>
          <pc:docMk/>
          <pc:sldMk cId="457621190" sldId="356"/>
        </pc:sldMkLst>
      </pc:sldChg>
      <pc:sldChg chg="addSp delSp modSp add mod ord">
        <pc:chgData name="#CHUA BING HONG#" userId="461ec5b6-ea7c-400b-83d0-29cd857a69a7" providerId="ADAL" clId="{433E8863-0DC7-47E2-BA39-547CAC2C669B}" dt="2022-11-10T23:58:38.723" v="5249" actId="20577"/>
        <pc:sldMkLst>
          <pc:docMk/>
          <pc:sldMk cId="900482869" sldId="356"/>
        </pc:sldMkLst>
        <pc:spChg chg="mod">
          <ac:chgData name="#CHUA BING HONG#" userId="461ec5b6-ea7c-400b-83d0-29cd857a69a7" providerId="ADAL" clId="{433E8863-0DC7-47E2-BA39-547CAC2C669B}" dt="2022-11-10T23:58:38.723" v="5249" actId="20577"/>
          <ac:spMkLst>
            <pc:docMk/>
            <pc:sldMk cId="900482869" sldId="356"/>
            <ac:spMk id="3" creationId="{E4B89154-3564-8016-C4CB-80AF57911506}"/>
          </ac:spMkLst>
        </pc:spChg>
        <pc:spChg chg="mod">
          <ac:chgData name="#CHUA BING HONG#" userId="461ec5b6-ea7c-400b-83d0-29cd857a69a7" providerId="ADAL" clId="{433E8863-0DC7-47E2-BA39-547CAC2C669B}" dt="2022-11-10T23:43:57.703" v="3958" actId="20577"/>
          <ac:spMkLst>
            <pc:docMk/>
            <pc:sldMk cId="900482869" sldId="356"/>
            <ac:spMk id="4" creationId="{EE7681D0-066A-95C4-145C-A4937BD0A75A}"/>
          </ac:spMkLst>
        </pc:spChg>
        <pc:graphicFrameChg chg="add mod">
          <ac:chgData name="#CHUA BING HONG#" userId="461ec5b6-ea7c-400b-83d0-29cd857a69a7" providerId="ADAL" clId="{433E8863-0DC7-47E2-BA39-547CAC2C669B}" dt="2022-11-10T23:50:47.634" v="4460" actId="1076"/>
          <ac:graphicFrameMkLst>
            <pc:docMk/>
            <pc:sldMk cId="900482869" sldId="356"/>
            <ac:graphicFrameMk id="8" creationId="{D127B956-7DBF-979B-D5D3-6A835564F0A5}"/>
          </ac:graphicFrameMkLst>
        </pc:graphicFrameChg>
        <pc:picChg chg="del">
          <ac:chgData name="#CHUA BING HONG#" userId="461ec5b6-ea7c-400b-83d0-29cd857a69a7" providerId="ADAL" clId="{433E8863-0DC7-47E2-BA39-547CAC2C669B}" dt="2022-11-10T23:44:52.117" v="4072" actId="478"/>
          <ac:picMkLst>
            <pc:docMk/>
            <pc:sldMk cId="900482869" sldId="356"/>
            <ac:picMk id="5" creationId="{BD39FEB6-0464-E0B3-91CC-BB75A3F416D3}"/>
          </ac:picMkLst>
        </pc:picChg>
        <pc:picChg chg="add mod">
          <ac:chgData name="#CHUA BING HONG#" userId="461ec5b6-ea7c-400b-83d0-29cd857a69a7" providerId="ADAL" clId="{433E8863-0DC7-47E2-BA39-547CAC2C669B}" dt="2022-11-10T23:44:22.651" v="3995" actId="1076"/>
          <ac:picMkLst>
            <pc:docMk/>
            <pc:sldMk cId="900482869" sldId="356"/>
            <ac:picMk id="6" creationId="{F73A4454-2536-B216-76D2-FEFA43D93F5A}"/>
          </ac:picMkLst>
        </pc:picChg>
        <pc:picChg chg="del">
          <ac:chgData name="#CHUA BING HONG#" userId="461ec5b6-ea7c-400b-83d0-29cd857a69a7" providerId="ADAL" clId="{433E8863-0DC7-47E2-BA39-547CAC2C669B}" dt="2022-11-10T23:44:53.427" v="4073" actId="478"/>
          <ac:picMkLst>
            <pc:docMk/>
            <pc:sldMk cId="900482869" sldId="356"/>
            <ac:picMk id="7" creationId="{10B3AAD2-D207-BAA1-1209-0F2B62ADFEBA}"/>
          </ac:picMkLst>
        </pc:picChg>
      </pc:sldChg>
      <pc:sldChg chg="delSp modSp add mod">
        <pc:chgData name="#CHUA BING HONG#" userId="461ec5b6-ea7c-400b-83d0-29cd857a69a7" providerId="ADAL" clId="{433E8863-0DC7-47E2-BA39-547CAC2C669B}" dt="2022-11-10T23:54:18.410" v="4748" actId="20577"/>
        <pc:sldMkLst>
          <pc:docMk/>
          <pc:sldMk cId="3863509715" sldId="357"/>
        </pc:sldMkLst>
        <pc:spChg chg="mod">
          <ac:chgData name="#CHUA BING HONG#" userId="461ec5b6-ea7c-400b-83d0-29cd857a69a7" providerId="ADAL" clId="{433E8863-0DC7-47E2-BA39-547CAC2C669B}" dt="2022-11-10T23:54:18.410" v="4748" actId="20577"/>
          <ac:spMkLst>
            <pc:docMk/>
            <pc:sldMk cId="3863509715" sldId="357"/>
            <ac:spMk id="3" creationId="{E4B89154-3564-8016-C4CB-80AF57911506}"/>
          </ac:spMkLst>
        </pc:spChg>
        <pc:picChg chg="mod">
          <ac:chgData name="#CHUA BING HONG#" userId="461ec5b6-ea7c-400b-83d0-29cd857a69a7" providerId="ADAL" clId="{433E8863-0DC7-47E2-BA39-547CAC2C669B}" dt="2022-11-10T23:53:48.971" v="4615" actId="1076"/>
          <ac:picMkLst>
            <pc:docMk/>
            <pc:sldMk cId="3863509715" sldId="357"/>
            <ac:picMk id="5" creationId="{BD39FEB6-0464-E0B3-91CC-BB75A3F416D3}"/>
          </ac:picMkLst>
        </pc:picChg>
        <pc:picChg chg="del">
          <ac:chgData name="#CHUA BING HONG#" userId="461ec5b6-ea7c-400b-83d0-29cd857a69a7" providerId="ADAL" clId="{433E8863-0DC7-47E2-BA39-547CAC2C669B}" dt="2022-11-10T23:53:38.363" v="4614" actId="478"/>
          <ac:picMkLst>
            <pc:docMk/>
            <pc:sldMk cId="3863509715" sldId="357"/>
            <ac:picMk id="7" creationId="{10B3AAD2-D207-BAA1-1209-0F2B62ADFEBA}"/>
          </ac:picMkLst>
        </pc:picChg>
      </pc:sldChg>
    </pc:docChg>
  </pc:docChgLst>
  <pc:docChgLst>
    <pc:chgData name="#CHUA BING HONG#" userId="461ec5b6-ea7c-400b-83d0-29cd857a69a7" providerId="ADAL" clId="{008C119A-ED02-47DE-9392-EA805424B7C2}"/>
    <pc:docChg chg="undo custSel addSld delSld modSld sldOrd">
      <pc:chgData name="#CHUA BING HONG#" userId="461ec5b6-ea7c-400b-83d0-29cd857a69a7" providerId="ADAL" clId="{008C119A-ED02-47DE-9392-EA805424B7C2}" dt="2022-11-28T23:01:59.402" v="5839" actId="27918"/>
      <pc:docMkLst>
        <pc:docMk/>
      </pc:docMkLst>
      <pc:sldChg chg="modSp mod">
        <pc:chgData name="#CHUA BING HONG#" userId="461ec5b6-ea7c-400b-83d0-29cd857a69a7" providerId="ADAL" clId="{008C119A-ED02-47DE-9392-EA805424B7C2}" dt="2022-11-28T22:58:55.468" v="5838" actId="13926"/>
        <pc:sldMkLst>
          <pc:docMk/>
          <pc:sldMk cId="603117787" sldId="329"/>
        </pc:sldMkLst>
        <pc:spChg chg="mod">
          <ac:chgData name="#CHUA BING HONG#" userId="461ec5b6-ea7c-400b-83d0-29cd857a69a7" providerId="ADAL" clId="{008C119A-ED02-47DE-9392-EA805424B7C2}" dt="2022-11-28T22:58:55.468" v="5838" actId="13926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770048984" sldId="34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25314584" sldId="34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401606913" sldId="34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41182801" sldId="34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068321773" sldId="349"/>
        </pc:sldMkLst>
      </pc:sldChg>
      <pc:sldChg chg="add 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865202942" sldId="350"/>
        </pc:sldMkLst>
      </pc:sldChg>
      <pc:sldChg chg="addSp delSp modSp del mod">
        <pc:chgData name="#CHUA BING HONG#" userId="461ec5b6-ea7c-400b-83d0-29cd857a69a7" providerId="ADAL" clId="{008C119A-ED02-47DE-9392-EA805424B7C2}" dt="2022-11-28T16:00:53.273" v="162" actId="47"/>
        <pc:sldMkLst>
          <pc:docMk/>
          <pc:sldMk cId="3554367995" sldId="351"/>
        </pc:sldMkLst>
        <pc:spChg chg="mod">
          <ac:chgData name="#CHUA BING HONG#" userId="461ec5b6-ea7c-400b-83d0-29cd857a69a7" providerId="ADAL" clId="{008C119A-ED02-47DE-9392-EA805424B7C2}" dt="2022-11-28T15:58:18.705" v="104" actId="20577"/>
          <ac:spMkLst>
            <pc:docMk/>
            <pc:sldMk cId="3554367995" sldId="351"/>
            <ac:spMk id="3" creationId="{E4B89154-3564-8016-C4CB-80AF57911506}"/>
          </ac:spMkLst>
        </pc:spChg>
        <pc:picChg chg="del">
          <ac:chgData name="#CHUA BING HONG#" userId="461ec5b6-ea7c-400b-83d0-29cd857a69a7" providerId="ADAL" clId="{008C119A-ED02-47DE-9392-EA805424B7C2}" dt="2022-11-28T15:57:59.441" v="76" actId="478"/>
          <ac:picMkLst>
            <pc:docMk/>
            <pc:sldMk cId="3554367995" sldId="351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5:58:05.769" v="83"/>
          <ac:picMkLst>
            <pc:docMk/>
            <pc:sldMk cId="3554367995" sldId="351"/>
            <ac:picMk id="6" creationId="{E8179F67-5F5D-5BD5-02F6-FBDA081C7E16}"/>
          </ac:picMkLst>
        </pc:picChg>
        <pc:picChg chg="add del mod ord">
          <ac:chgData name="#CHUA BING HONG#" userId="461ec5b6-ea7c-400b-83d0-29cd857a69a7" providerId="ADAL" clId="{008C119A-ED02-47DE-9392-EA805424B7C2}" dt="2022-11-28T16:00:28.759" v="139" actId="21"/>
          <ac:picMkLst>
            <pc:docMk/>
            <pc:sldMk cId="3554367995" sldId="351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5:58:18.095" v="102"/>
          <ac:picMkLst>
            <pc:docMk/>
            <pc:sldMk cId="3554367995" sldId="351"/>
            <ac:picMk id="9" creationId="{072AE526-25BF-828A-05C0-11EFE6E0930F}"/>
          </ac:picMkLst>
        </pc:picChg>
        <pc:picChg chg="add del mod">
          <ac:chgData name="#CHUA BING HONG#" userId="461ec5b6-ea7c-400b-83d0-29cd857a69a7" providerId="ADAL" clId="{008C119A-ED02-47DE-9392-EA805424B7C2}" dt="2022-11-28T15:58:17.543" v="99"/>
          <ac:picMkLst>
            <pc:docMk/>
            <pc:sldMk cId="3554367995" sldId="351"/>
            <ac:picMk id="11" creationId="{A2C0715D-F7FC-8816-3765-2E0F3BC96DF4}"/>
          </ac:picMkLst>
        </pc:picChg>
        <pc:picChg chg="add mod">
          <ac:chgData name="#CHUA BING HONG#" userId="461ec5b6-ea7c-400b-83d0-29cd857a69a7" providerId="ADAL" clId="{008C119A-ED02-47DE-9392-EA805424B7C2}" dt="2022-11-28T15:58:38.004" v="112" actId="14100"/>
          <ac:picMkLst>
            <pc:docMk/>
            <pc:sldMk cId="3554367995" sldId="351"/>
            <ac:picMk id="13" creationId="{D4A0B818-B21F-4C5A-2091-8C704F12A119}"/>
          </ac:picMkLst>
        </pc:picChg>
      </pc:sldChg>
      <pc:sldChg chg="addSp delSp modSp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258152899" sldId="352"/>
        </pc:sldMkLst>
        <pc:spChg chg="mod">
          <ac:chgData name="#CHUA BING HONG#" userId="461ec5b6-ea7c-400b-83d0-29cd857a69a7" providerId="ADAL" clId="{008C119A-ED02-47DE-9392-EA805424B7C2}" dt="2022-11-28T16:11:04.493" v="226" actId="14"/>
          <ac:spMkLst>
            <pc:docMk/>
            <pc:sldMk cId="1258152899" sldId="352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13:08.717" v="322" actId="20577"/>
          <ac:spMkLst>
            <pc:docMk/>
            <pc:sldMk cId="1258152899" sldId="352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0:48.962" v="207" actId="478"/>
          <ac:picMkLst>
            <pc:docMk/>
            <pc:sldMk cId="1258152899" sldId="352"/>
            <ac:picMk id="5" creationId="{12259F2C-F14A-3A35-B3A3-16A26D41320E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6" creationId="{23B47407-F919-A123-BDA0-78828B215CAC}"/>
          </ac:picMkLst>
        </pc:picChg>
        <pc:picChg chg="del">
          <ac:chgData name="#CHUA BING HONG#" userId="461ec5b6-ea7c-400b-83d0-29cd857a69a7" providerId="ADAL" clId="{008C119A-ED02-47DE-9392-EA805424B7C2}" dt="2022-11-28T16:10:48.152" v="206" actId="478"/>
          <ac:picMkLst>
            <pc:docMk/>
            <pc:sldMk cId="1258152899" sldId="352"/>
            <ac:picMk id="8" creationId="{BB58933D-CCB7-23DB-F5C6-D5ED9C7E35EA}"/>
          </ac:picMkLst>
        </pc:picChg>
        <pc:picChg chg="add del mod">
          <ac:chgData name="#CHUA BING HONG#" userId="461ec5b6-ea7c-400b-83d0-29cd857a69a7" providerId="ADAL" clId="{008C119A-ED02-47DE-9392-EA805424B7C2}" dt="2022-11-28T16:11:14.093" v="234" actId="21"/>
          <ac:picMkLst>
            <pc:docMk/>
            <pc:sldMk cId="1258152899" sldId="352"/>
            <ac:picMk id="9" creationId="{F27EFA63-D2C1-A9AE-54F8-1EE0272AEC1D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0" creationId="{F1902823-1CBD-D161-FD4D-D14BE46B6EF1}"/>
          </ac:picMkLst>
        </pc:picChg>
        <pc:picChg chg="add mod">
          <ac:chgData name="#CHUA BING HONG#" userId="461ec5b6-ea7c-400b-83d0-29cd857a69a7" providerId="ADAL" clId="{008C119A-ED02-47DE-9392-EA805424B7C2}" dt="2022-11-28T16:11:40.471" v="246"/>
          <ac:picMkLst>
            <pc:docMk/>
            <pc:sldMk cId="1258152899" sldId="352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1475738055" sldId="352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0525451" sldId="353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2868533450" sldId="354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1299624305" sldId="355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900482869" sldId="356"/>
        </pc:sldMkLst>
      </pc:sldChg>
      <pc:sldChg chg="del">
        <pc:chgData name="#CHUA BING HONG#" userId="461ec5b6-ea7c-400b-83d0-29cd857a69a7" providerId="ADAL" clId="{008C119A-ED02-47DE-9392-EA805424B7C2}" dt="2022-11-28T18:37:32.484" v="4974" actId="47"/>
        <pc:sldMkLst>
          <pc:docMk/>
          <pc:sldMk cId="3863509715" sldId="357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503625093" sldId="358"/>
        </pc:sldMkLst>
        <pc:spChg chg="mod">
          <ac:chgData name="#CHUA BING HONG#" userId="461ec5b6-ea7c-400b-83d0-29cd857a69a7" providerId="ADAL" clId="{008C119A-ED02-47DE-9392-EA805424B7C2}" dt="2022-11-28T16:19:56.490" v="655" actId="20577"/>
          <ac:spMkLst>
            <pc:docMk/>
            <pc:sldMk cId="2503625093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17:55.482" v="1754" actId="27636"/>
          <ac:spMkLst>
            <pc:docMk/>
            <pc:sldMk cId="2503625093" sldId="358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008C119A-ED02-47DE-9392-EA805424B7C2}" dt="2022-11-28T16:09:32.878" v="192" actId="478"/>
          <ac:picMkLst>
            <pc:docMk/>
            <pc:sldMk cId="2503625093" sldId="358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9:32.225" v="191" actId="478"/>
          <ac:picMkLst>
            <pc:docMk/>
            <pc:sldMk cId="2503625093" sldId="358"/>
            <ac:picMk id="6" creationId="{BDDC1640-DFF4-9953-930E-2B2BDB7E110B}"/>
          </ac:picMkLst>
        </pc:picChg>
        <pc:picChg chg="del">
          <ac:chgData name="#CHUA BING HONG#" userId="461ec5b6-ea7c-400b-83d0-29cd857a69a7" providerId="ADAL" clId="{008C119A-ED02-47DE-9392-EA805424B7C2}" dt="2022-11-28T15:59:16.168" v="116" actId="21"/>
          <ac:picMkLst>
            <pc:docMk/>
            <pc:sldMk cId="2503625093" sldId="358"/>
            <ac:picMk id="7" creationId="{9F24D858-E247-8AA8-2F63-FF4BCCC60064}"/>
          </ac:picMkLst>
        </pc:picChg>
        <pc:picChg chg="add del mod">
          <ac:chgData name="#CHUA BING HONG#" userId="461ec5b6-ea7c-400b-83d0-29cd857a69a7" providerId="ADAL" clId="{008C119A-ED02-47DE-9392-EA805424B7C2}" dt="2022-11-28T16:15:19.766" v="366" actId="478"/>
          <ac:picMkLst>
            <pc:docMk/>
            <pc:sldMk cId="2503625093" sldId="358"/>
            <ac:picMk id="9" creationId="{A3A8BBB2-D298-5A9F-D6DE-6C2C310BF726}"/>
          </ac:picMkLst>
        </pc:picChg>
        <pc:picChg chg="add del mod">
          <ac:chgData name="#CHUA BING HONG#" userId="461ec5b6-ea7c-400b-83d0-29cd857a69a7" providerId="ADAL" clId="{008C119A-ED02-47DE-9392-EA805424B7C2}" dt="2022-11-28T16:09:59.608" v="205" actId="478"/>
          <ac:picMkLst>
            <pc:docMk/>
            <pc:sldMk cId="2503625093" sldId="358"/>
            <ac:picMk id="11" creationId="{CDE0A824-5AA8-2063-C028-10FECEC10081}"/>
          </ac:picMkLst>
        </pc:picChg>
        <pc:picChg chg="del mod">
          <ac:chgData name="#CHUA BING HONG#" userId="461ec5b6-ea7c-400b-83d0-29cd857a69a7" providerId="ADAL" clId="{008C119A-ED02-47DE-9392-EA805424B7C2}" dt="2022-11-28T16:09:33.759" v="193" actId="478"/>
          <ac:picMkLst>
            <pc:docMk/>
            <pc:sldMk cId="2503625093" sldId="358"/>
            <ac:picMk id="13" creationId="{D4A0B818-B21F-4C5A-2091-8C704F12A119}"/>
          </ac:picMkLst>
        </pc:picChg>
        <pc:picChg chg="add mod">
          <ac:chgData name="#CHUA BING HONG#" userId="461ec5b6-ea7c-400b-83d0-29cd857a69a7" providerId="ADAL" clId="{008C119A-ED02-47DE-9392-EA805424B7C2}" dt="2022-11-28T16:15:46.798" v="380" actId="1076"/>
          <ac:picMkLst>
            <pc:docMk/>
            <pc:sldMk cId="2503625093" sldId="358"/>
            <ac:picMk id="14" creationId="{5D8688DF-1B9B-8748-F762-520A2CAAD3D3}"/>
          </ac:picMkLst>
        </pc:picChg>
        <pc:picChg chg="add mod">
          <ac:chgData name="#CHUA BING HONG#" userId="461ec5b6-ea7c-400b-83d0-29cd857a69a7" providerId="ADAL" clId="{008C119A-ED02-47DE-9392-EA805424B7C2}" dt="2022-11-28T16:15:49.721" v="381" actId="14100"/>
          <ac:picMkLst>
            <pc:docMk/>
            <pc:sldMk cId="2503625093" sldId="358"/>
            <ac:picMk id="16" creationId="{7E536D9F-9EC6-7942-A55A-9D313F3790FD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10569181" sldId="358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449907951" sldId="359"/>
        </pc:sldMkLst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492281816" sldId="359"/>
        </pc:sldMkLst>
        <pc:spChg chg="mod">
          <ac:chgData name="#CHUA BING HONG#" userId="461ec5b6-ea7c-400b-83d0-29cd857a69a7" providerId="ADAL" clId="{008C119A-ED02-47DE-9392-EA805424B7C2}" dt="2022-11-28T16:13:03.534" v="308" actId="20577"/>
          <ac:spMkLst>
            <pc:docMk/>
            <pc:sldMk cId="492281816" sldId="359"/>
            <ac:spMk id="4" creationId="{EE7681D0-066A-95C4-145C-A4937BD0A75A}"/>
          </ac:spMkLst>
        </pc:spChg>
        <pc:picChg chg="add del">
          <ac:chgData name="#CHUA BING HONG#" userId="461ec5b6-ea7c-400b-83d0-29cd857a69a7" providerId="ADAL" clId="{008C119A-ED02-47DE-9392-EA805424B7C2}" dt="2022-11-28T16:01:50.693" v="170" actId="478"/>
          <ac:picMkLst>
            <pc:docMk/>
            <pc:sldMk cId="492281816" sldId="359"/>
            <ac:picMk id="2" creationId="{DC93F7BD-CB15-0CFD-FA70-1F1F723BACAC}"/>
          </ac:picMkLst>
        </pc:picChg>
        <pc:picChg chg="add del mod">
          <ac:chgData name="#CHUA BING HONG#" userId="461ec5b6-ea7c-400b-83d0-29cd857a69a7" providerId="ADAL" clId="{008C119A-ED02-47DE-9392-EA805424B7C2}" dt="2022-11-28T16:07:00.199" v="187" actId="478"/>
          <ac:picMkLst>
            <pc:docMk/>
            <pc:sldMk cId="492281816" sldId="359"/>
            <ac:picMk id="5" creationId="{9079DFF1-8EBC-AAE3-CE4F-C9DCA32A978E}"/>
          </ac:picMkLst>
        </pc:picChg>
        <pc:picChg chg="add del mod">
          <ac:chgData name="#CHUA BING HONG#" userId="461ec5b6-ea7c-400b-83d0-29cd857a69a7" providerId="ADAL" clId="{008C119A-ED02-47DE-9392-EA805424B7C2}" dt="2022-11-28T16:05:17.944" v="179" actId="478"/>
          <ac:picMkLst>
            <pc:docMk/>
            <pc:sldMk cId="492281816" sldId="359"/>
            <ac:picMk id="7" creationId="{8F0CA97A-8648-3E32-8651-057F9E6C3BA1}"/>
          </ac:picMkLst>
        </pc:picChg>
        <pc:picChg chg="add del mod">
          <ac:chgData name="#CHUA BING HONG#" userId="461ec5b6-ea7c-400b-83d0-29cd857a69a7" providerId="ADAL" clId="{008C119A-ED02-47DE-9392-EA805424B7C2}" dt="2022-11-28T16:08:14.306" v="190" actId="478"/>
          <ac:picMkLst>
            <pc:docMk/>
            <pc:sldMk cId="492281816" sldId="359"/>
            <ac:picMk id="8" creationId="{3B59D605-D50B-ECF1-A799-3098DA40311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9" creationId="{9E05AE4E-60EF-88A2-37EC-3D0F1F44009D}"/>
          </ac:picMkLst>
        </pc:picChg>
        <pc:picChg chg="add mod">
          <ac:chgData name="#CHUA BING HONG#" userId="461ec5b6-ea7c-400b-83d0-29cd857a69a7" providerId="ADAL" clId="{008C119A-ED02-47DE-9392-EA805424B7C2}" dt="2022-11-28T16:09:57.646" v="204"/>
          <ac:picMkLst>
            <pc:docMk/>
            <pc:sldMk cId="492281816" sldId="359"/>
            <ac:picMk id="10" creationId="{4DA8DAAA-1768-1E7C-14D7-576208BD7A4A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1" creationId="{71D139E7-A80B-A34B-3956-03723AD29F74}"/>
          </ac:picMkLst>
        </pc:picChg>
        <pc:picChg chg="add del mod">
          <ac:chgData name="#CHUA BING HONG#" userId="461ec5b6-ea7c-400b-83d0-29cd857a69a7" providerId="ADAL" clId="{008C119A-ED02-47DE-9392-EA805424B7C2}" dt="2022-11-28T16:11:39.227" v="245" actId="21"/>
          <ac:picMkLst>
            <pc:docMk/>
            <pc:sldMk cId="492281816" sldId="359"/>
            <ac:picMk id="12" creationId="{C5CCC1D3-F04B-6EAB-312E-0D50098DFC32}"/>
          </ac:picMkLst>
        </pc:picChg>
        <pc:picChg chg="del">
          <ac:chgData name="#CHUA BING HONG#" userId="461ec5b6-ea7c-400b-83d0-29cd857a69a7" providerId="ADAL" clId="{008C119A-ED02-47DE-9392-EA805424B7C2}" dt="2022-11-28T16:09:35.009" v="194" actId="478"/>
          <ac:picMkLst>
            <pc:docMk/>
            <pc:sldMk cId="492281816" sldId="359"/>
            <ac:picMk id="13" creationId="{D4A0B818-B21F-4C5A-2091-8C704F12A119}"/>
          </ac:picMkLst>
        </pc:picChg>
      </pc:sldChg>
      <pc:sldChg chg="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851919011" sldId="360"/>
        </pc:sldMkLst>
        <pc:spChg chg="mod">
          <ac:chgData name="#CHUA BING HONG#" userId="461ec5b6-ea7c-400b-83d0-29cd857a69a7" providerId="ADAL" clId="{008C119A-ED02-47DE-9392-EA805424B7C2}" dt="2022-11-28T16:13:12.780" v="336" actId="20577"/>
          <ac:spMkLst>
            <pc:docMk/>
            <pc:sldMk cId="1851919011" sldId="360"/>
            <ac:spMk id="4" creationId="{EE7681D0-066A-95C4-145C-A4937BD0A75A}"/>
          </ac:spMkLst>
        </pc:spChg>
        <pc:picChg chg="del">
          <ac:chgData name="#CHUA BING HONG#" userId="461ec5b6-ea7c-400b-83d0-29cd857a69a7" providerId="ADAL" clId="{008C119A-ED02-47DE-9392-EA805424B7C2}" dt="2022-11-28T16:11:44.015" v="248" actId="478"/>
          <ac:picMkLst>
            <pc:docMk/>
            <pc:sldMk cId="1851919011" sldId="360"/>
            <ac:picMk id="11" creationId="{19FC7EC3-9EC3-7AFC-EC8A-3D8288156461}"/>
          </ac:picMkLst>
        </pc:picChg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2491682402" sldId="360"/>
        </pc:sldMkLst>
      </pc:sldChg>
      <pc:sldChg chg="add del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366697839" sldId="361"/>
        </pc:sldMkLst>
      </pc:sldChg>
      <pc:sldChg chg="add">
        <pc:chgData name="#CHUA BING HONG#" userId="461ec5b6-ea7c-400b-83d0-29cd857a69a7" providerId="ADAL" clId="{008C119A-ED02-47DE-9392-EA805424B7C2}" dt="2022-11-28T18:17:58.201" v="4101"/>
        <pc:sldMkLst>
          <pc:docMk/>
          <pc:sldMk cId="3661780497" sldId="361"/>
        </pc:sldMkLst>
      </pc:sldChg>
      <pc:sldChg chg="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667349271" sldId="362"/>
        </pc:sldMkLst>
        <pc:spChg chg="mod">
          <ac:chgData name="#CHUA BING HONG#" userId="461ec5b6-ea7c-400b-83d0-29cd857a69a7" providerId="ADAL" clId="{008C119A-ED02-47DE-9392-EA805424B7C2}" dt="2022-11-28T17:19:10.967" v="1755" actId="113"/>
          <ac:spMkLst>
            <pc:docMk/>
            <pc:sldMk cId="2667349271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1:10.239" v="4518" actId="13926"/>
        <pc:sldMkLst>
          <pc:docMk/>
          <pc:sldMk cId="3540414029" sldId="362"/>
        </pc:sldMkLst>
        <pc:spChg chg="mod">
          <ac:chgData name="#CHUA BING HONG#" userId="461ec5b6-ea7c-400b-83d0-29cd857a69a7" providerId="ADAL" clId="{008C119A-ED02-47DE-9392-EA805424B7C2}" dt="2022-11-28T18:31:10.239" v="4518" actId="13926"/>
          <ac:spMkLst>
            <pc:docMk/>
            <pc:sldMk cId="3540414029" sldId="362"/>
            <ac:spMk id="3" creationId="{E4B89154-3564-8016-C4CB-80AF57911506}"/>
          </ac:spMkLst>
        </pc:spChg>
      </pc:sldChg>
      <pc:sldChg chg="modSp add mod">
        <pc:chgData name="#CHUA BING HONG#" userId="461ec5b6-ea7c-400b-83d0-29cd857a69a7" providerId="ADAL" clId="{008C119A-ED02-47DE-9392-EA805424B7C2}" dt="2022-11-28T18:36:24.855" v="4929" actId="20577"/>
        <pc:sldMkLst>
          <pc:docMk/>
          <pc:sldMk cId="1008531085" sldId="363"/>
        </pc:sldMkLst>
        <pc:spChg chg="mod">
          <ac:chgData name="#CHUA BING HONG#" userId="461ec5b6-ea7c-400b-83d0-29cd857a69a7" providerId="ADAL" clId="{008C119A-ED02-47DE-9392-EA805424B7C2}" dt="2022-11-28T18:36:24.855" v="4929" actId="20577"/>
          <ac:spMkLst>
            <pc:docMk/>
            <pc:sldMk cId="1008531085" sldId="363"/>
            <ac:spMk id="3" creationId="{E4B89154-3564-8016-C4CB-80AF57911506}"/>
          </ac:spMkLst>
        </pc:sp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1091843963" sldId="363"/>
        </pc:sldMkLst>
        <pc:spChg chg="mod">
          <ac:chgData name="#CHUA BING HONG#" userId="461ec5b6-ea7c-400b-83d0-29cd857a69a7" providerId="ADAL" clId="{008C119A-ED02-47DE-9392-EA805424B7C2}" dt="2022-11-28T16:39:41.343" v="780" actId="20577"/>
          <ac:spMkLst>
            <pc:docMk/>
            <pc:sldMk cId="1091843963" sldId="363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008C119A-ED02-47DE-9392-EA805424B7C2}" dt="2022-11-28T16:43:13.064" v="806" actId="478"/>
          <ac:picMkLst>
            <pc:docMk/>
            <pc:sldMk cId="1091843963" sldId="363"/>
            <ac:picMk id="5" creationId="{41A1E7A8-277C-4E3A-B68F-ED10225034DC}"/>
          </ac:picMkLst>
        </pc:picChg>
        <pc:picChg chg="add mod">
          <ac:chgData name="#CHUA BING HONG#" userId="461ec5b6-ea7c-400b-83d0-29cd857a69a7" providerId="ADAL" clId="{008C119A-ED02-47DE-9392-EA805424B7C2}" dt="2022-11-28T16:43:22.715" v="814" actId="14100"/>
          <ac:picMkLst>
            <pc:docMk/>
            <pc:sldMk cId="1091843963" sldId="363"/>
            <ac:picMk id="7" creationId="{F4C40B00-0A02-1CE3-C4F1-B29CB53099B3}"/>
          </ac:picMkLst>
        </pc:picChg>
        <pc:picChg chg="del mod">
          <ac:chgData name="#CHUA BING HONG#" userId="461ec5b6-ea7c-400b-83d0-29cd857a69a7" providerId="ADAL" clId="{008C119A-ED02-47DE-9392-EA805424B7C2}" dt="2022-11-28T16:40:00.295" v="781" actId="478"/>
          <ac:picMkLst>
            <pc:docMk/>
            <pc:sldMk cId="1091843963" sldId="363"/>
            <ac:picMk id="14" creationId="{5D8688DF-1B9B-8748-F762-520A2CAAD3D3}"/>
          </ac:picMkLst>
        </pc:picChg>
        <pc:picChg chg="mod">
          <ac:chgData name="#CHUA BING HONG#" userId="461ec5b6-ea7c-400b-83d0-29cd857a69a7" providerId="ADAL" clId="{008C119A-ED02-47DE-9392-EA805424B7C2}" dt="2022-11-28T16:19:49.853" v="653" actId="1035"/>
          <ac:picMkLst>
            <pc:docMk/>
            <pc:sldMk cId="1091843963" sldId="363"/>
            <ac:picMk id="16" creationId="{7E536D9F-9EC6-7942-A55A-9D313F3790FD}"/>
          </ac:picMkLst>
        </pc:picChg>
      </pc:sldChg>
      <pc:sldChg chg="addSp delSp modSp add del mod">
        <pc:chgData name="#CHUA BING HONG#" userId="461ec5b6-ea7c-400b-83d0-29cd857a69a7" providerId="ADAL" clId="{008C119A-ED02-47DE-9392-EA805424B7C2}" dt="2022-11-28T18:17:53.408" v="4100" actId="2696"/>
        <pc:sldMkLst>
          <pc:docMk/>
          <pc:sldMk cId="244917739" sldId="364"/>
        </pc:sldMkLst>
        <pc:spChg chg="mod">
          <ac:chgData name="#CHUA BING HONG#" userId="461ec5b6-ea7c-400b-83d0-29cd857a69a7" providerId="ADAL" clId="{008C119A-ED02-47DE-9392-EA805424B7C2}" dt="2022-11-28T16:46:13.093" v="887" actId="20577"/>
          <ac:spMkLst>
            <pc:docMk/>
            <pc:sldMk cId="244917739" sldId="364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6" creationId="{85DBD7D5-AA98-0A60-1DCD-2B54D70511D5}"/>
          </ac:spMkLst>
        </pc:spChg>
        <pc:spChg chg="add mod">
          <ac:chgData name="#CHUA BING HONG#" userId="461ec5b6-ea7c-400b-83d0-29cd857a69a7" providerId="ADAL" clId="{008C119A-ED02-47DE-9392-EA805424B7C2}" dt="2022-11-28T16:45:53.123" v="878" actId="693"/>
          <ac:spMkLst>
            <pc:docMk/>
            <pc:sldMk cId="244917739" sldId="364"/>
            <ac:spMk id="7" creationId="{0A33A8E0-FA5D-6993-EB47-A7E22B5B5AD1}"/>
          </ac:spMkLst>
        </pc:spChg>
        <pc:picChg chg="add mod">
          <ac:chgData name="#CHUA BING HONG#" userId="461ec5b6-ea7c-400b-83d0-29cd857a69a7" providerId="ADAL" clId="{008C119A-ED02-47DE-9392-EA805424B7C2}" dt="2022-11-28T16:45:13.611" v="871"/>
          <ac:picMkLst>
            <pc:docMk/>
            <pc:sldMk cId="244917739" sldId="364"/>
            <ac:picMk id="2" creationId="{C52ED0C8-F54D-A9C7-9023-816124C334E4}"/>
          </ac:picMkLst>
        </pc:picChg>
        <pc:picChg chg="del">
          <ac:chgData name="#CHUA BING HONG#" userId="461ec5b6-ea7c-400b-83d0-29cd857a69a7" providerId="ADAL" clId="{008C119A-ED02-47DE-9392-EA805424B7C2}" dt="2022-11-28T16:43:40.214" v="815" actId="478"/>
          <ac:picMkLst>
            <pc:docMk/>
            <pc:sldMk cId="244917739" sldId="364"/>
            <ac:picMk id="5" creationId="{41A1E7A8-277C-4E3A-B68F-ED10225034DC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22:45:56.657" v="5823" actId="21"/>
        <pc:sldMkLst>
          <pc:docMk/>
          <pc:sldMk cId="1567359103" sldId="364"/>
        </pc:sldMkLst>
        <pc:picChg chg="add del mod">
          <ac:chgData name="#CHUA BING HONG#" userId="461ec5b6-ea7c-400b-83d0-29cd857a69a7" providerId="ADAL" clId="{008C119A-ED02-47DE-9392-EA805424B7C2}" dt="2022-11-28T22:45:56.657" v="5823" actId="21"/>
          <ac:picMkLst>
            <pc:docMk/>
            <pc:sldMk cId="1567359103" sldId="364"/>
            <ac:picMk id="8" creationId="{4849F5CD-626E-958D-B9CE-34AFC0F79484}"/>
          </ac:picMkLst>
        </pc:picChg>
      </pc:sldChg>
      <pc:sldChg chg="add del">
        <pc:chgData name="#CHUA BING HONG#" userId="461ec5b6-ea7c-400b-83d0-29cd857a69a7" providerId="ADAL" clId="{008C119A-ED02-47DE-9392-EA805424B7C2}" dt="2022-11-28T18:38:39.986" v="5050" actId="47"/>
        <pc:sldMkLst>
          <pc:docMk/>
          <pc:sldMk cId="2721320559" sldId="365"/>
        </pc:sldMkLst>
      </pc:sldChg>
      <pc:sldChg chg="addSp modSp add mod">
        <pc:chgData name="#CHUA BING HONG#" userId="461ec5b6-ea7c-400b-83d0-29cd857a69a7" providerId="ADAL" clId="{008C119A-ED02-47DE-9392-EA805424B7C2}" dt="2022-11-28T23:01:59.402" v="5839" actId="27918"/>
        <pc:sldMkLst>
          <pc:docMk/>
          <pc:sldMk cId="2617064996" sldId="366"/>
        </pc:sldMkLst>
        <pc:spChg chg="mod">
          <ac:chgData name="#CHUA BING HONG#" userId="461ec5b6-ea7c-400b-83d0-29cd857a69a7" providerId="ADAL" clId="{008C119A-ED02-47DE-9392-EA805424B7C2}" dt="2022-11-28T22:25:26.160" v="5818" actId="20577"/>
          <ac:spMkLst>
            <pc:docMk/>
            <pc:sldMk cId="2617064996" sldId="366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6:59:43.456" v="965" actId="20577"/>
          <ac:spMkLst>
            <pc:docMk/>
            <pc:sldMk cId="2617064996" sldId="366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008C119A-ED02-47DE-9392-EA805424B7C2}" dt="2022-11-28T17:11:36.012" v="1617" actId="1038"/>
          <ac:graphicFrameMkLst>
            <pc:docMk/>
            <pc:sldMk cId="2617064996" sldId="366"/>
            <ac:graphicFrameMk id="2" creationId="{9FBF8FAE-FFC0-9446-18FE-1AF195FC0193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08:25.713" v="1425" actId="14100"/>
          <ac:graphicFrameMkLst>
            <pc:docMk/>
            <pc:sldMk cId="2617064996" sldId="366"/>
            <ac:graphicFrameMk id="5" creationId="{9B895264-96D6-416B-CB4B-E5F50DE61BA2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8:02:43.119" v="3584" actId="20577"/>
        <pc:sldMkLst>
          <pc:docMk/>
          <pc:sldMk cId="2049960968" sldId="367"/>
        </pc:sldMkLst>
        <pc:spChg chg="mod">
          <ac:chgData name="#CHUA BING HONG#" userId="461ec5b6-ea7c-400b-83d0-29cd857a69a7" providerId="ADAL" clId="{008C119A-ED02-47DE-9392-EA805424B7C2}" dt="2022-11-28T18:02:43.119" v="3584" actId="20577"/>
          <ac:spMkLst>
            <pc:docMk/>
            <pc:sldMk cId="2049960968" sldId="367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7:22:42.364" v="1819" actId="20577"/>
          <ac:spMkLst>
            <pc:docMk/>
            <pc:sldMk cId="2049960968" sldId="367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008C119A-ED02-47DE-9392-EA805424B7C2}" dt="2022-11-28T17:22:37.765" v="1794" actId="478"/>
          <ac:graphicFrameMkLst>
            <pc:docMk/>
            <pc:sldMk cId="2049960968" sldId="367"/>
            <ac:graphicFrameMk id="2" creationId="{9FBF8FAE-FFC0-9446-18FE-1AF195FC0193}"/>
          </ac:graphicFrameMkLst>
        </pc:graphicFrameChg>
        <pc:graphicFrameChg chg="del mod">
          <ac:chgData name="#CHUA BING HONG#" userId="461ec5b6-ea7c-400b-83d0-29cd857a69a7" providerId="ADAL" clId="{008C119A-ED02-47DE-9392-EA805424B7C2}" dt="2022-11-28T17:22:36.925" v="1793" actId="478"/>
          <ac:graphicFrameMkLst>
            <pc:docMk/>
            <pc:sldMk cId="2049960968" sldId="367"/>
            <ac:graphicFrameMk id="5" creationId="{9B895264-96D6-416B-CB4B-E5F50DE61BA2}"/>
          </ac:graphicFrameMkLst>
        </pc:graphicFrameChg>
        <pc:graphicFrameChg chg="add del mod">
          <ac:chgData name="#CHUA BING HONG#" userId="461ec5b6-ea7c-400b-83d0-29cd857a69a7" providerId="ADAL" clId="{008C119A-ED02-47DE-9392-EA805424B7C2}" dt="2022-11-28T17:31:45.751" v="1880" actId="478"/>
          <ac:graphicFrameMkLst>
            <pc:docMk/>
            <pc:sldMk cId="2049960968" sldId="367"/>
            <ac:graphicFrameMk id="6" creationId="{8C171E63-DD86-E108-2EE7-B4238DE51AE0}"/>
          </ac:graphicFrameMkLst>
        </pc:graphicFrameChg>
        <pc:graphicFrameChg chg="add mod">
          <ac:chgData name="#CHUA BING HONG#" userId="461ec5b6-ea7c-400b-83d0-29cd857a69a7" providerId="ADAL" clId="{008C119A-ED02-47DE-9392-EA805424B7C2}" dt="2022-11-28T17:33:06.638" v="1906" actId="1076"/>
          <ac:graphicFrameMkLst>
            <pc:docMk/>
            <pc:sldMk cId="2049960968" sldId="367"/>
            <ac:graphicFrameMk id="7" creationId="{8C171E63-DD86-E108-2EE7-B4238DE51AE0}"/>
          </ac:graphicFrameMkLst>
        </pc:graphicFrameChg>
      </pc:sldChg>
      <pc:sldChg chg="addSp delSp modSp add mod">
        <pc:chgData name="#CHUA BING HONG#" userId="461ec5b6-ea7c-400b-83d0-29cd857a69a7" providerId="ADAL" clId="{008C119A-ED02-47DE-9392-EA805424B7C2}" dt="2022-11-28T17:46:32.532" v="2903" actId="20577"/>
        <pc:sldMkLst>
          <pc:docMk/>
          <pc:sldMk cId="2255438601" sldId="368"/>
        </pc:sldMkLst>
        <pc:spChg chg="mod">
          <ac:chgData name="#CHUA BING HONG#" userId="461ec5b6-ea7c-400b-83d0-29cd857a69a7" providerId="ADAL" clId="{008C119A-ED02-47DE-9392-EA805424B7C2}" dt="2022-11-28T17:46:32.532" v="2903" actId="20577"/>
          <ac:spMkLst>
            <pc:docMk/>
            <pc:sldMk cId="2255438601" sldId="368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008C119A-ED02-47DE-9392-EA805424B7C2}" dt="2022-11-28T17:40:37.045" v="2482" actId="1076"/>
          <ac:spMkLst>
            <pc:docMk/>
            <pc:sldMk cId="2255438601" sldId="368"/>
            <ac:spMk id="9" creationId="{1D05C237-90F2-2C6B-C041-53DC0099B247}"/>
          </ac:spMkLst>
        </pc:spChg>
        <pc:spChg chg="add mod">
          <ac:chgData name="#CHUA BING HONG#" userId="461ec5b6-ea7c-400b-83d0-29cd857a69a7" providerId="ADAL" clId="{008C119A-ED02-47DE-9392-EA805424B7C2}" dt="2022-11-28T17:40:49.276" v="2501" actId="20577"/>
          <ac:spMkLst>
            <pc:docMk/>
            <pc:sldMk cId="2255438601" sldId="368"/>
            <ac:spMk id="10" creationId="{8DBE4A65-A032-3607-2164-6975460DCD04}"/>
          </ac:spMkLst>
        </pc:spChg>
        <pc:graphicFrameChg chg="del">
          <ac:chgData name="#CHUA BING HONG#" userId="461ec5b6-ea7c-400b-83d0-29cd857a69a7" providerId="ADAL" clId="{008C119A-ED02-47DE-9392-EA805424B7C2}" dt="2022-11-28T17:39:21.468" v="2441" actId="478"/>
          <ac:graphicFrameMkLst>
            <pc:docMk/>
            <pc:sldMk cId="2255438601" sldId="368"/>
            <ac:graphicFrameMk id="7" creationId="{8C171E63-DD86-E108-2EE7-B4238DE51AE0}"/>
          </ac:graphicFrameMkLst>
        </pc:graphicFrameChg>
        <pc:picChg chg="add mod">
          <ac:chgData name="#CHUA BING HONG#" userId="461ec5b6-ea7c-400b-83d0-29cd857a69a7" providerId="ADAL" clId="{008C119A-ED02-47DE-9392-EA805424B7C2}" dt="2022-11-28T17:40:14.333" v="2463" actId="1076"/>
          <ac:picMkLst>
            <pc:docMk/>
            <pc:sldMk cId="2255438601" sldId="368"/>
            <ac:picMk id="5" creationId="{A6D539ED-A744-E4E4-0094-F704D79588D7}"/>
          </ac:picMkLst>
        </pc:picChg>
        <pc:picChg chg="add mod">
          <ac:chgData name="#CHUA BING HONG#" userId="461ec5b6-ea7c-400b-83d0-29cd857a69a7" providerId="ADAL" clId="{008C119A-ED02-47DE-9392-EA805424B7C2}" dt="2022-11-28T17:40:17.651" v="2464" actId="1076"/>
          <ac:picMkLst>
            <pc:docMk/>
            <pc:sldMk cId="2255438601" sldId="368"/>
            <ac:picMk id="8" creationId="{896B7B59-E457-FE07-30F8-98686520D22E}"/>
          </ac:picMkLst>
        </pc:picChg>
      </pc:sldChg>
      <pc:sldChg chg="addSp delSp modSp add mod">
        <pc:chgData name="#CHUA BING HONG#" userId="461ec5b6-ea7c-400b-83d0-29cd857a69a7" providerId="ADAL" clId="{008C119A-ED02-47DE-9392-EA805424B7C2}" dt="2022-11-28T19:10:39.017" v="5391" actId="13926"/>
        <pc:sldMkLst>
          <pc:docMk/>
          <pc:sldMk cId="3334709869" sldId="369"/>
        </pc:sldMkLst>
        <pc:spChg chg="add del mod">
          <ac:chgData name="#CHUA BING HONG#" userId="461ec5b6-ea7c-400b-83d0-29cd857a69a7" providerId="ADAL" clId="{008C119A-ED02-47DE-9392-EA805424B7C2}" dt="2022-11-28T17:52:14.009" v="3015"/>
          <ac:spMkLst>
            <pc:docMk/>
            <pc:sldMk cId="3334709869" sldId="369"/>
            <ac:spMk id="2" creationId="{8ACF0266-077E-755C-89FA-127E36119B7B}"/>
          </ac:spMkLst>
        </pc:spChg>
        <pc:spChg chg="mod">
          <ac:chgData name="#CHUA BING HONG#" userId="461ec5b6-ea7c-400b-83d0-29cd857a69a7" providerId="ADAL" clId="{008C119A-ED02-47DE-9392-EA805424B7C2}" dt="2022-11-28T17:53:46.655" v="3050" actId="20577"/>
          <ac:spMkLst>
            <pc:docMk/>
            <pc:sldMk cId="3334709869" sldId="369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9:10:39.017" v="5391" actId="13926"/>
          <ac:spMkLst>
            <pc:docMk/>
            <pc:sldMk cId="3334709869" sldId="369"/>
            <ac:spMk id="4" creationId="{EE7681D0-066A-95C4-145C-A4937BD0A75A}"/>
          </ac:spMkLst>
        </pc:spChg>
        <pc:spChg chg="del">
          <ac:chgData name="#CHUA BING HONG#" userId="461ec5b6-ea7c-400b-83d0-29cd857a69a7" providerId="ADAL" clId="{008C119A-ED02-47DE-9392-EA805424B7C2}" dt="2022-11-28T17:50:42.885" v="2909" actId="478"/>
          <ac:spMkLst>
            <pc:docMk/>
            <pc:sldMk cId="3334709869" sldId="369"/>
            <ac:spMk id="9" creationId="{1D05C237-90F2-2C6B-C041-53DC0099B247}"/>
          </ac:spMkLst>
        </pc:spChg>
        <pc:spChg chg="del">
          <ac:chgData name="#CHUA BING HONG#" userId="461ec5b6-ea7c-400b-83d0-29cd857a69a7" providerId="ADAL" clId="{008C119A-ED02-47DE-9392-EA805424B7C2}" dt="2022-11-28T17:50:41.892" v="2908" actId="478"/>
          <ac:spMkLst>
            <pc:docMk/>
            <pc:sldMk cId="3334709869" sldId="369"/>
            <ac:spMk id="10" creationId="{8DBE4A65-A032-3607-2164-6975460DCD04}"/>
          </ac:spMkLst>
        </pc:spChg>
        <pc:spChg chg="add del mod">
          <ac:chgData name="#CHUA BING HONG#" userId="461ec5b6-ea7c-400b-83d0-29cd857a69a7" providerId="ADAL" clId="{008C119A-ED02-47DE-9392-EA805424B7C2}" dt="2022-11-28T18:00:28.353" v="3511" actId="478"/>
          <ac:spMkLst>
            <pc:docMk/>
            <pc:sldMk cId="3334709869" sldId="369"/>
            <ac:spMk id="11" creationId="{5661EAC8-BC17-0844-3AA5-6C753402E216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3" creationId="{6F640DBD-75C5-FC1F-3822-72C78ACAB82C}"/>
          </ac:spMkLst>
        </pc:spChg>
        <pc:spChg chg="add mod">
          <ac:chgData name="#CHUA BING HONG#" userId="461ec5b6-ea7c-400b-83d0-29cd857a69a7" providerId="ADAL" clId="{008C119A-ED02-47DE-9392-EA805424B7C2}" dt="2022-11-28T18:00:23.679" v="3510"/>
          <ac:spMkLst>
            <pc:docMk/>
            <pc:sldMk cId="3334709869" sldId="369"/>
            <ac:spMk id="14" creationId="{56B284A8-BCB6-110D-3B4F-3FFFF499D64F}"/>
          </ac:spMkLst>
        </pc:spChg>
        <pc:spChg chg="add del mod topLvl">
          <ac:chgData name="#CHUA BING HONG#" userId="461ec5b6-ea7c-400b-83d0-29cd857a69a7" providerId="ADAL" clId="{008C119A-ED02-47DE-9392-EA805424B7C2}" dt="2022-11-28T18:08:23.850" v="3942" actId="478"/>
          <ac:spMkLst>
            <pc:docMk/>
            <pc:sldMk cId="3334709869" sldId="369"/>
            <ac:spMk id="21" creationId="{C873B2A5-52C7-CC2D-9400-BFA6FAFD7140}"/>
          </ac:spMkLst>
        </pc:spChg>
        <pc:spChg chg="add mod topLvl">
          <ac:chgData name="#CHUA BING HONG#" userId="461ec5b6-ea7c-400b-83d0-29cd857a69a7" providerId="ADAL" clId="{008C119A-ED02-47DE-9392-EA805424B7C2}" dt="2022-11-28T18:10:54.552" v="3969" actId="207"/>
          <ac:spMkLst>
            <pc:docMk/>
            <pc:sldMk cId="3334709869" sldId="369"/>
            <ac:spMk id="22" creationId="{29D6A5FE-DAFD-DD25-F320-516CFD14320C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3" creationId="{92FDED1E-4330-7E44-8D3A-154D0A6450D4}"/>
          </ac:spMkLst>
        </pc:spChg>
        <pc:spChg chg="add mod">
          <ac:chgData name="#CHUA BING HONG#" userId="461ec5b6-ea7c-400b-83d0-29cd857a69a7" providerId="ADAL" clId="{008C119A-ED02-47DE-9392-EA805424B7C2}" dt="2022-11-28T18:01:12.893" v="3528" actId="403"/>
          <ac:spMkLst>
            <pc:docMk/>
            <pc:sldMk cId="3334709869" sldId="369"/>
            <ac:spMk id="24" creationId="{DB13B70D-D04B-8832-588D-CADAB8CF6FC3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5" creationId="{C618B53B-A96D-60F0-C065-7118D80E2662}"/>
          </ac:spMkLst>
        </pc:spChg>
        <pc:spChg chg="add mod">
          <ac:chgData name="#CHUA BING HONG#" userId="461ec5b6-ea7c-400b-83d0-29cd857a69a7" providerId="ADAL" clId="{008C119A-ED02-47DE-9392-EA805424B7C2}" dt="2022-11-28T18:16:39.575" v="4086" actId="113"/>
          <ac:spMkLst>
            <pc:docMk/>
            <pc:sldMk cId="3334709869" sldId="369"/>
            <ac:spMk id="26" creationId="{AC731BDD-A700-C664-6AB2-24B8467FFDE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7" creationId="{03252327-714D-4000-3592-0ACDF4252292}"/>
          </ac:spMkLst>
        </pc:spChg>
        <pc:spChg chg="add mod">
          <ac:chgData name="#CHUA BING HONG#" userId="461ec5b6-ea7c-400b-83d0-29cd857a69a7" providerId="ADAL" clId="{008C119A-ED02-47DE-9392-EA805424B7C2}" dt="2022-11-28T18:04:43.676" v="3712" actId="20577"/>
          <ac:spMkLst>
            <pc:docMk/>
            <pc:sldMk cId="3334709869" sldId="369"/>
            <ac:spMk id="28" creationId="{15ABDA2E-B769-E113-1DE7-1F1E11D593E6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29" creationId="{E164F3AA-0B07-BB54-7597-41EF45B71019}"/>
          </ac:spMkLst>
        </pc:spChg>
        <pc:spChg chg="add mod">
          <ac:chgData name="#CHUA BING HONG#" userId="461ec5b6-ea7c-400b-83d0-29cd857a69a7" providerId="ADAL" clId="{008C119A-ED02-47DE-9392-EA805424B7C2}" dt="2022-11-28T18:04:09.626" v="3667" actId="20577"/>
          <ac:spMkLst>
            <pc:docMk/>
            <pc:sldMk cId="3334709869" sldId="369"/>
            <ac:spMk id="30" creationId="{8954FA95-3405-4325-D5C4-0086C12B6B48}"/>
          </ac:spMkLst>
        </pc:spChg>
        <pc:spChg chg="add mod">
          <ac:chgData name="#CHUA BING HONG#" userId="461ec5b6-ea7c-400b-83d0-29cd857a69a7" providerId="ADAL" clId="{008C119A-ED02-47DE-9392-EA805424B7C2}" dt="2022-11-28T18:00:32.726" v="3512"/>
          <ac:spMkLst>
            <pc:docMk/>
            <pc:sldMk cId="3334709869" sldId="369"/>
            <ac:spMk id="31" creationId="{D6900EAD-521E-4937-5E23-E5014658EF5E}"/>
          </ac:spMkLst>
        </pc:spChg>
        <pc:spChg chg="add mod">
          <ac:chgData name="#CHUA BING HONG#" userId="461ec5b6-ea7c-400b-83d0-29cd857a69a7" providerId="ADAL" clId="{008C119A-ED02-47DE-9392-EA805424B7C2}" dt="2022-11-28T18:04:05.345" v="3656" actId="20577"/>
          <ac:spMkLst>
            <pc:docMk/>
            <pc:sldMk cId="3334709869" sldId="369"/>
            <ac:spMk id="32" creationId="{E38BE8F4-73BE-2269-E0B2-C4A7CB6F5249}"/>
          </ac:spMkLst>
        </pc:spChg>
        <pc:spChg chg="mod">
          <ac:chgData name="#CHUA BING HONG#" userId="461ec5b6-ea7c-400b-83d0-29cd857a69a7" providerId="ADAL" clId="{008C119A-ED02-47DE-9392-EA805424B7C2}" dt="2022-11-28T18:08:19.656" v="3940" actId="207"/>
          <ac:spMkLst>
            <pc:docMk/>
            <pc:sldMk cId="3334709869" sldId="369"/>
            <ac:spMk id="34" creationId="{878DEBF4-6C72-E022-A985-E255FCA456C8}"/>
          </ac:spMkLst>
        </pc:spChg>
        <pc:spChg chg="mod">
          <ac:chgData name="#CHUA BING HONG#" userId="461ec5b6-ea7c-400b-83d0-29cd857a69a7" providerId="ADAL" clId="{008C119A-ED02-47DE-9392-EA805424B7C2}" dt="2022-11-28T18:25:30.520" v="4308" actId="20577"/>
          <ac:spMkLst>
            <pc:docMk/>
            <pc:sldMk cId="3334709869" sldId="369"/>
            <ac:spMk id="35" creationId="{4B23B880-B79A-9D23-FCD6-2EFA9652EA11}"/>
          </ac:spMkLst>
        </pc:spChg>
        <pc:spChg chg="mod">
          <ac:chgData name="#CHUA BING HONG#" userId="461ec5b6-ea7c-400b-83d0-29cd857a69a7" providerId="ADAL" clId="{008C119A-ED02-47DE-9392-EA805424B7C2}" dt="2022-11-28T18:06:01.171" v="3813"/>
          <ac:spMkLst>
            <pc:docMk/>
            <pc:sldMk cId="3334709869" sldId="369"/>
            <ac:spMk id="37" creationId="{FDFA01A1-2D23-A3AA-99BD-1011DE55C8D2}"/>
          </ac:spMkLst>
        </pc:spChg>
        <pc:spChg chg="mod">
          <ac:chgData name="#CHUA BING HONG#" userId="461ec5b6-ea7c-400b-83d0-29cd857a69a7" providerId="ADAL" clId="{008C119A-ED02-47DE-9392-EA805424B7C2}" dt="2022-11-28T18:06:44.339" v="3922" actId="20577"/>
          <ac:spMkLst>
            <pc:docMk/>
            <pc:sldMk cId="3334709869" sldId="369"/>
            <ac:spMk id="38" creationId="{2876FE9B-52FE-DFD1-300D-63948FEEDFF0}"/>
          </ac:spMkLst>
        </pc:spChg>
        <pc:spChg chg="mod">
          <ac:chgData name="#CHUA BING HONG#" userId="461ec5b6-ea7c-400b-83d0-29cd857a69a7" providerId="ADAL" clId="{008C119A-ED02-47DE-9392-EA805424B7C2}" dt="2022-11-28T18:11:05.522" v="3973"/>
          <ac:spMkLst>
            <pc:docMk/>
            <pc:sldMk cId="3334709869" sldId="369"/>
            <ac:spMk id="49" creationId="{7434E535-3078-04C0-DE21-D1463B4A2671}"/>
          </ac:spMkLst>
        </pc:spChg>
        <pc:spChg chg="mod">
          <ac:chgData name="#CHUA BING HONG#" userId="461ec5b6-ea7c-400b-83d0-29cd857a69a7" providerId="ADAL" clId="{008C119A-ED02-47DE-9392-EA805424B7C2}" dt="2022-11-28T18:25:32.357" v="4310" actId="20577"/>
          <ac:spMkLst>
            <pc:docMk/>
            <pc:sldMk cId="3334709869" sldId="369"/>
            <ac:spMk id="50" creationId="{5B91DA97-68DD-5E74-29B9-E46860D567D1}"/>
          </ac:spMkLst>
        </pc:spChg>
        <pc:spChg chg="del mod topLvl">
          <ac:chgData name="#CHUA BING HONG#" userId="461ec5b6-ea7c-400b-83d0-29cd857a69a7" providerId="ADAL" clId="{008C119A-ED02-47DE-9392-EA805424B7C2}" dt="2022-11-28T18:13:15.831" v="3994" actId="478"/>
          <ac:spMkLst>
            <pc:docMk/>
            <pc:sldMk cId="3334709869" sldId="369"/>
            <ac:spMk id="60" creationId="{A3416803-910B-E70B-D10D-4AF6EE98D65B}"/>
          </ac:spMkLst>
        </pc:spChg>
        <pc:spChg chg="mod topLvl">
          <ac:chgData name="#CHUA BING HONG#" userId="461ec5b6-ea7c-400b-83d0-29cd857a69a7" providerId="ADAL" clId="{008C119A-ED02-47DE-9392-EA805424B7C2}" dt="2022-11-28T18:25:34.554" v="4312" actId="20577"/>
          <ac:spMkLst>
            <pc:docMk/>
            <pc:sldMk cId="3334709869" sldId="369"/>
            <ac:spMk id="61" creationId="{FD11EF26-58B4-E5C6-71EE-22703E01A8D2}"/>
          </ac:spMkLst>
        </pc:spChg>
        <pc:spChg chg="mod">
          <ac:chgData name="#CHUA BING HONG#" userId="461ec5b6-ea7c-400b-83d0-29cd857a69a7" providerId="ADAL" clId="{008C119A-ED02-47DE-9392-EA805424B7C2}" dt="2022-11-28T18:14:33.922" v="4018"/>
          <ac:spMkLst>
            <pc:docMk/>
            <pc:sldMk cId="3334709869" sldId="369"/>
            <ac:spMk id="69" creationId="{810B3A5F-17C2-46DF-A6DF-AB5CC12FC1FA}"/>
          </ac:spMkLst>
        </pc:spChg>
        <pc:spChg chg="mod">
          <ac:chgData name="#CHUA BING HONG#" userId="461ec5b6-ea7c-400b-83d0-29cd857a69a7" providerId="ADAL" clId="{008C119A-ED02-47DE-9392-EA805424B7C2}" dt="2022-11-28T18:25:36.293" v="4314" actId="20577"/>
          <ac:spMkLst>
            <pc:docMk/>
            <pc:sldMk cId="3334709869" sldId="369"/>
            <ac:spMk id="70" creationId="{36E5D339-49BA-2CF6-7961-B9FE35FCDACA}"/>
          </ac:spMkLst>
        </pc:spChg>
        <pc:spChg chg="mod">
          <ac:chgData name="#CHUA BING HONG#" userId="461ec5b6-ea7c-400b-83d0-29cd857a69a7" providerId="ADAL" clId="{008C119A-ED02-47DE-9392-EA805424B7C2}" dt="2022-11-28T18:16:33.225" v="4083" actId="207"/>
          <ac:spMkLst>
            <pc:docMk/>
            <pc:sldMk cId="3334709869" sldId="369"/>
            <ac:spMk id="74" creationId="{978F640C-FD59-D4A0-9B2A-B65C5730AE6D}"/>
          </ac:spMkLst>
        </pc:spChg>
        <pc:spChg chg="mod">
          <ac:chgData name="#CHUA BING HONG#" userId="461ec5b6-ea7c-400b-83d0-29cd857a69a7" providerId="ADAL" clId="{008C119A-ED02-47DE-9392-EA805424B7C2}" dt="2022-11-28T18:16:35.491" v="4084" actId="113"/>
          <ac:spMkLst>
            <pc:docMk/>
            <pc:sldMk cId="3334709869" sldId="369"/>
            <ac:spMk id="75" creationId="{D467C605-51CB-961C-3724-DBE87B2B8C23}"/>
          </ac:spMkLst>
        </pc:spChg>
        <pc:spChg chg="add mod">
          <ac:chgData name="#CHUA BING HONG#" userId="461ec5b6-ea7c-400b-83d0-29cd857a69a7" providerId="ADAL" clId="{008C119A-ED02-47DE-9392-EA805424B7C2}" dt="2022-11-28T18:54:57.705" v="5053" actId="20577"/>
          <ac:spMkLst>
            <pc:docMk/>
            <pc:sldMk cId="3334709869" sldId="369"/>
            <ac:spMk id="76" creationId="{DF9C3B61-7A00-C535-36B7-D3ED131CEBA6}"/>
          </ac:spMkLst>
        </pc:spChg>
        <pc:spChg chg="add mod">
          <ac:chgData name="#CHUA BING HONG#" userId="461ec5b6-ea7c-400b-83d0-29cd857a69a7" providerId="ADAL" clId="{008C119A-ED02-47DE-9392-EA805424B7C2}" dt="2022-11-28T18:55:05.191" v="5060" actId="20577"/>
          <ac:spMkLst>
            <pc:docMk/>
            <pc:sldMk cId="3334709869" sldId="369"/>
            <ac:spMk id="77" creationId="{C57C74EC-22AA-FCCA-53A3-53C8A9722B97}"/>
          </ac:spMkLst>
        </pc:spChg>
        <pc:grpChg chg="add mod">
          <ac:chgData name="#CHUA BING HONG#" userId="461ec5b6-ea7c-400b-83d0-29cd857a69a7" providerId="ADAL" clId="{008C119A-ED02-47DE-9392-EA805424B7C2}" dt="2022-11-28T18:00:23.679" v="3510"/>
          <ac:grpSpMkLst>
            <pc:docMk/>
            <pc:sldMk cId="3334709869" sldId="369"/>
            <ac:grpSpMk id="12" creationId="{DC586840-AAD3-CEBA-D676-C70A0C2226B3}"/>
          </ac:grpSpMkLst>
        </pc:grpChg>
        <pc:grpChg chg="add mod">
          <ac:chgData name="#CHUA BING HONG#" userId="461ec5b6-ea7c-400b-83d0-29cd857a69a7" providerId="ADAL" clId="{008C119A-ED02-47DE-9392-EA805424B7C2}" dt="2022-11-28T18:07:43.783" v="3930" actId="1076"/>
          <ac:grpSpMkLst>
            <pc:docMk/>
            <pc:sldMk cId="3334709869" sldId="369"/>
            <ac:grpSpMk id="15" creationId="{12FC4E95-9B52-4A66-07B4-92B4227356F5}"/>
          </ac:grpSpMkLst>
        </pc:grpChg>
        <pc:grpChg chg="add mod">
          <ac:chgData name="#CHUA BING HONG#" userId="461ec5b6-ea7c-400b-83d0-29cd857a69a7" providerId="ADAL" clId="{008C119A-ED02-47DE-9392-EA805424B7C2}" dt="2022-11-28T18:08:44.825" v="3947" actId="1076"/>
          <ac:grpSpMkLst>
            <pc:docMk/>
            <pc:sldMk cId="3334709869" sldId="369"/>
            <ac:grpSpMk id="16" creationId="{318F0D31-EDAB-A87A-1840-44AB34BF2B8F}"/>
          </ac:grpSpMkLst>
        </pc:grpChg>
        <pc:grpChg chg="add mod">
          <ac:chgData name="#CHUA BING HONG#" userId="461ec5b6-ea7c-400b-83d0-29cd857a69a7" providerId="ADAL" clId="{008C119A-ED02-47DE-9392-EA805424B7C2}" dt="2022-11-28T18:09:09.121" v="3951" actId="1076"/>
          <ac:grpSpMkLst>
            <pc:docMk/>
            <pc:sldMk cId="3334709869" sldId="369"/>
            <ac:grpSpMk id="17" creationId="{0CB01C04-ECA6-2D8F-7D8A-3E7665412F12}"/>
          </ac:grpSpMkLst>
        </pc:grpChg>
        <pc:grpChg chg="add mod">
          <ac:chgData name="#CHUA BING HONG#" userId="461ec5b6-ea7c-400b-83d0-29cd857a69a7" providerId="ADAL" clId="{008C119A-ED02-47DE-9392-EA805424B7C2}" dt="2022-11-28T18:09:20.858" v="3953" actId="1076"/>
          <ac:grpSpMkLst>
            <pc:docMk/>
            <pc:sldMk cId="3334709869" sldId="369"/>
            <ac:grpSpMk id="18" creationId="{889E56C0-26A7-593F-B4C1-539FCBD6B785}"/>
          </ac:grpSpMkLst>
        </pc:grpChg>
        <pc:grpChg chg="add del mod">
          <ac:chgData name="#CHUA BING HONG#" userId="461ec5b6-ea7c-400b-83d0-29cd857a69a7" providerId="ADAL" clId="{008C119A-ED02-47DE-9392-EA805424B7C2}" dt="2022-11-28T18:01:36.507" v="3530" actId="478"/>
          <ac:grpSpMkLst>
            <pc:docMk/>
            <pc:sldMk cId="3334709869" sldId="369"/>
            <ac:grpSpMk id="19" creationId="{0A847A3E-AF6A-EBAD-0908-A56EE974F008}"/>
          </ac:grpSpMkLst>
        </pc:grpChg>
        <pc:grpChg chg="add del mod">
          <ac:chgData name="#CHUA BING HONG#" userId="461ec5b6-ea7c-400b-83d0-29cd857a69a7" providerId="ADAL" clId="{008C119A-ED02-47DE-9392-EA805424B7C2}" dt="2022-11-28T18:08:23.850" v="3942" actId="478"/>
          <ac:grpSpMkLst>
            <pc:docMk/>
            <pc:sldMk cId="3334709869" sldId="369"/>
            <ac:grpSpMk id="20" creationId="{4EEAA323-A172-17B9-B10E-B14D20C9FAD9}"/>
          </ac:grpSpMkLst>
        </pc:grpChg>
        <pc:grpChg chg="add mod">
          <ac:chgData name="#CHUA BING HONG#" userId="461ec5b6-ea7c-400b-83d0-29cd857a69a7" providerId="ADAL" clId="{008C119A-ED02-47DE-9392-EA805424B7C2}" dt="2022-11-28T18:09:25.299" v="3954" actId="1076"/>
          <ac:grpSpMkLst>
            <pc:docMk/>
            <pc:sldMk cId="3334709869" sldId="369"/>
            <ac:grpSpMk id="33" creationId="{46FE6BE0-3DF9-53AA-0548-D0F690DE31AE}"/>
          </ac:grpSpMkLst>
        </pc:grpChg>
        <pc:grpChg chg="add mod">
          <ac:chgData name="#CHUA BING HONG#" userId="461ec5b6-ea7c-400b-83d0-29cd857a69a7" providerId="ADAL" clId="{008C119A-ED02-47DE-9392-EA805424B7C2}" dt="2022-11-28T18:09:44.444" v="3956" actId="1076"/>
          <ac:grpSpMkLst>
            <pc:docMk/>
            <pc:sldMk cId="3334709869" sldId="369"/>
            <ac:grpSpMk id="36" creationId="{641CD37E-9D91-6C53-BBC3-0EE64191264C}"/>
          </ac:grpSpMkLst>
        </pc:grpChg>
        <pc:grpChg chg="add mod">
          <ac:chgData name="#CHUA BING HONG#" userId="461ec5b6-ea7c-400b-83d0-29cd857a69a7" providerId="ADAL" clId="{008C119A-ED02-47DE-9392-EA805424B7C2}" dt="2022-11-28T18:11:12.500" v="3974" actId="1076"/>
          <ac:grpSpMkLst>
            <pc:docMk/>
            <pc:sldMk cId="3334709869" sldId="369"/>
            <ac:grpSpMk id="48" creationId="{CBEEC4D5-00FF-EFC5-B11B-4E984A0421BD}"/>
          </ac:grpSpMkLst>
        </pc:grpChg>
        <pc:grpChg chg="add del mod">
          <ac:chgData name="#CHUA BING HONG#" userId="461ec5b6-ea7c-400b-83d0-29cd857a69a7" providerId="ADAL" clId="{008C119A-ED02-47DE-9392-EA805424B7C2}" dt="2022-11-28T18:13:15.831" v="3994" actId="478"/>
          <ac:grpSpMkLst>
            <pc:docMk/>
            <pc:sldMk cId="3334709869" sldId="369"/>
            <ac:grpSpMk id="59" creationId="{2E319FE7-1FF3-3410-5FB6-89815BB74C2D}"/>
          </ac:grpSpMkLst>
        </pc:grpChg>
        <pc:grpChg chg="add mod">
          <ac:chgData name="#CHUA BING HONG#" userId="461ec5b6-ea7c-400b-83d0-29cd857a69a7" providerId="ADAL" clId="{008C119A-ED02-47DE-9392-EA805424B7C2}" dt="2022-11-28T18:14:37.359" v="4019" actId="1076"/>
          <ac:grpSpMkLst>
            <pc:docMk/>
            <pc:sldMk cId="3334709869" sldId="369"/>
            <ac:grpSpMk id="68" creationId="{C2503545-2A1D-2EBE-06FF-2D5C9019C10F}"/>
          </ac:grpSpMkLst>
        </pc:grpChg>
        <pc:grpChg chg="add mod">
          <ac:chgData name="#CHUA BING HONG#" userId="461ec5b6-ea7c-400b-83d0-29cd857a69a7" providerId="ADAL" clId="{008C119A-ED02-47DE-9392-EA805424B7C2}" dt="2022-11-28T18:16:33.225" v="4083" actId="207"/>
          <ac:grpSpMkLst>
            <pc:docMk/>
            <pc:sldMk cId="3334709869" sldId="369"/>
            <ac:grpSpMk id="73" creationId="{F3921B51-BEDA-9E78-862A-6FDA4EB3CC62}"/>
          </ac:grpSpMkLst>
        </pc:grpChg>
        <pc:graphicFrameChg chg="add del modGraphic">
          <ac:chgData name="#CHUA BING HONG#" userId="461ec5b6-ea7c-400b-83d0-29cd857a69a7" providerId="ADAL" clId="{008C119A-ED02-47DE-9392-EA805424B7C2}" dt="2022-11-28T17:52:13.995" v="3013" actId="478"/>
          <ac:graphicFrameMkLst>
            <pc:docMk/>
            <pc:sldMk cId="3334709869" sldId="369"/>
            <ac:graphicFrameMk id="6" creationId="{7B3ABB14-EA34-3FFC-F621-808E3AF4E8D5}"/>
          </ac:graphicFrameMkLst>
        </pc:graphicFrameChg>
        <pc:graphicFrameChg chg="add del mod modGraphic">
          <ac:chgData name="#CHUA BING HONG#" userId="461ec5b6-ea7c-400b-83d0-29cd857a69a7" providerId="ADAL" clId="{008C119A-ED02-47DE-9392-EA805424B7C2}" dt="2022-11-28T18:00:53.916" v="3519" actId="478"/>
          <ac:graphicFrameMkLst>
            <pc:docMk/>
            <pc:sldMk cId="3334709869" sldId="369"/>
            <ac:graphicFrameMk id="7" creationId="{A635BFBD-0D7D-C965-ECD6-795655532B82}"/>
          </ac:graphicFrameMkLst>
        </pc:graphicFrameChg>
        <pc:picChg chg="del">
          <ac:chgData name="#CHUA BING HONG#" userId="461ec5b6-ea7c-400b-83d0-29cd857a69a7" providerId="ADAL" clId="{008C119A-ED02-47DE-9392-EA805424B7C2}" dt="2022-11-28T17:50:39.341" v="2906" actId="478"/>
          <ac:picMkLst>
            <pc:docMk/>
            <pc:sldMk cId="3334709869" sldId="369"/>
            <ac:picMk id="5" creationId="{A6D539ED-A744-E4E4-0094-F704D79588D7}"/>
          </ac:picMkLst>
        </pc:picChg>
        <pc:picChg chg="del">
          <ac:chgData name="#CHUA BING HONG#" userId="461ec5b6-ea7c-400b-83d0-29cd857a69a7" providerId="ADAL" clId="{008C119A-ED02-47DE-9392-EA805424B7C2}" dt="2022-11-28T17:50:39.870" v="2907" actId="478"/>
          <ac:picMkLst>
            <pc:docMk/>
            <pc:sldMk cId="3334709869" sldId="369"/>
            <ac:picMk id="8" creationId="{896B7B59-E457-FE07-30F8-98686520D22E}"/>
          </ac:picMkLst>
        </pc:picChg>
        <pc:cxnChg chg="add mod">
          <ac:chgData name="#CHUA BING HONG#" userId="461ec5b6-ea7c-400b-83d0-29cd857a69a7" providerId="ADAL" clId="{008C119A-ED02-47DE-9392-EA805424B7C2}" dt="2022-11-28T18:10:36.990" v="3962" actId="693"/>
          <ac:cxnSpMkLst>
            <pc:docMk/>
            <pc:sldMk cId="3334709869" sldId="369"/>
            <ac:cxnSpMk id="40" creationId="{3BDC38E1-A4FB-3CB0-DD91-34B926490BDA}"/>
          </ac:cxnSpMkLst>
        </pc:cxnChg>
        <pc:cxnChg chg="add mod">
          <ac:chgData name="#CHUA BING HONG#" userId="461ec5b6-ea7c-400b-83d0-29cd857a69a7" providerId="ADAL" clId="{008C119A-ED02-47DE-9392-EA805424B7C2}" dt="2022-11-28T18:10:29.538" v="3960" actId="14100"/>
          <ac:cxnSpMkLst>
            <pc:docMk/>
            <pc:sldMk cId="3334709869" sldId="369"/>
            <ac:cxnSpMk id="41" creationId="{1144CBC4-998D-8A8D-C94D-A0919DAD5683}"/>
          </ac:cxnSpMkLst>
        </pc:cxnChg>
        <pc:cxnChg chg="add mod">
          <ac:chgData name="#CHUA BING HONG#" userId="461ec5b6-ea7c-400b-83d0-29cd857a69a7" providerId="ADAL" clId="{008C119A-ED02-47DE-9392-EA805424B7C2}" dt="2022-11-28T18:10:43.986" v="3965" actId="14100"/>
          <ac:cxnSpMkLst>
            <pc:docMk/>
            <pc:sldMk cId="3334709869" sldId="369"/>
            <ac:cxnSpMk id="43" creationId="{5CFD70A4-5125-B346-AB9B-37FE8231BEE8}"/>
          </ac:cxnSpMkLst>
        </pc:cxnChg>
        <pc:cxnChg chg="add mod">
          <ac:chgData name="#CHUA BING HONG#" userId="461ec5b6-ea7c-400b-83d0-29cd857a69a7" providerId="ADAL" clId="{008C119A-ED02-47DE-9392-EA805424B7C2}" dt="2022-11-28T18:10:47.462" v="3967" actId="1076"/>
          <ac:cxnSpMkLst>
            <pc:docMk/>
            <pc:sldMk cId="3334709869" sldId="369"/>
            <ac:cxnSpMk id="45" creationId="{B7388EB6-1CBB-C4FD-381E-7765BE05BBDF}"/>
          </ac:cxnSpMkLst>
        </pc:cxnChg>
        <pc:cxnChg chg="add mod">
          <ac:chgData name="#CHUA BING HONG#" userId="461ec5b6-ea7c-400b-83d0-29cd857a69a7" providerId="ADAL" clId="{008C119A-ED02-47DE-9392-EA805424B7C2}" dt="2022-11-28T18:11:02.868" v="3972" actId="14100"/>
          <ac:cxnSpMkLst>
            <pc:docMk/>
            <pc:sldMk cId="3334709869" sldId="369"/>
            <ac:cxnSpMk id="46" creationId="{4E139A7A-5EB5-CC05-7629-97186995AD18}"/>
          </ac:cxnSpMkLst>
        </pc:cxnChg>
        <pc:cxnChg chg="add del mod">
          <ac:chgData name="#CHUA BING HONG#" userId="461ec5b6-ea7c-400b-83d0-29cd857a69a7" providerId="ADAL" clId="{008C119A-ED02-47DE-9392-EA805424B7C2}" dt="2022-11-28T18:11:26.757" v="3980" actId="478"/>
          <ac:cxnSpMkLst>
            <pc:docMk/>
            <pc:sldMk cId="3334709869" sldId="369"/>
            <ac:cxnSpMk id="51" creationId="{D78B2CA1-11B9-CDC2-6B98-FB6B50B3A61E}"/>
          </ac:cxnSpMkLst>
        </pc:cxnChg>
        <pc:cxnChg chg="add mod">
          <ac:chgData name="#CHUA BING HONG#" userId="461ec5b6-ea7c-400b-83d0-29cd857a69a7" providerId="ADAL" clId="{008C119A-ED02-47DE-9392-EA805424B7C2}" dt="2022-11-28T18:11:34.130" v="3983" actId="14100"/>
          <ac:cxnSpMkLst>
            <pc:docMk/>
            <pc:sldMk cId="3334709869" sldId="369"/>
            <ac:cxnSpMk id="53" creationId="{F0688A9B-4B4F-8582-0D09-14FA5E1149A4}"/>
          </ac:cxnSpMkLst>
        </pc:cxnChg>
        <pc:cxnChg chg="add mod">
          <ac:chgData name="#CHUA BING HONG#" userId="461ec5b6-ea7c-400b-83d0-29cd857a69a7" providerId="ADAL" clId="{008C119A-ED02-47DE-9392-EA805424B7C2}" dt="2022-11-28T18:11:48.735" v="3986" actId="14100"/>
          <ac:cxnSpMkLst>
            <pc:docMk/>
            <pc:sldMk cId="3334709869" sldId="369"/>
            <ac:cxnSpMk id="55" creationId="{07DC69DA-E60C-DD48-C7E0-6C86359312B4}"/>
          </ac:cxnSpMkLst>
        </pc:cxnChg>
        <pc:cxnChg chg="add mod">
          <ac:chgData name="#CHUA BING HONG#" userId="461ec5b6-ea7c-400b-83d0-29cd857a69a7" providerId="ADAL" clId="{008C119A-ED02-47DE-9392-EA805424B7C2}" dt="2022-11-28T18:13:35.110" v="4012" actId="14100"/>
          <ac:cxnSpMkLst>
            <pc:docMk/>
            <pc:sldMk cId="3334709869" sldId="369"/>
            <ac:cxnSpMk id="57" creationId="{5E6F9CB6-5A89-CD06-168D-FA71EEE0A8F4}"/>
          </ac:cxnSpMkLst>
        </pc:cxnChg>
        <pc:cxnChg chg="add mod">
          <ac:chgData name="#CHUA BING HONG#" userId="461ec5b6-ea7c-400b-83d0-29cd857a69a7" providerId="ADAL" clId="{008C119A-ED02-47DE-9392-EA805424B7C2}" dt="2022-11-28T18:15:05.515" v="4037" actId="14100"/>
          <ac:cxnSpMkLst>
            <pc:docMk/>
            <pc:sldMk cId="3334709869" sldId="369"/>
            <ac:cxnSpMk id="66" creationId="{271280D2-28D1-42F9-A2F9-B7382CDF052E}"/>
          </ac:cxnSpMkLst>
        </pc:cxnChg>
        <pc:cxnChg chg="add del mod">
          <ac:chgData name="#CHUA BING HONG#" userId="461ec5b6-ea7c-400b-83d0-29cd857a69a7" providerId="ADAL" clId="{008C119A-ED02-47DE-9392-EA805424B7C2}" dt="2022-11-28T18:15:20.531" v="4040" actId="478"/>
          <ac:cxnSpMkLst>
            <pc:docMk/>
            <pc:sldMk cId="3334709869" sldId="369"/>
            <ac:cxnSpMk id="72" creationId="{B1796596-9CEA-094C-D9F3-6CE879E4580C}"/>
          </ac:cxnSpMkLst>
        </pc:cxnChg>
      </pc:sldChg>
      <pc:sldChg chg="add ord">
        <pc:chgData name="#CHUA BING HONG#" userId="461ec5b6-ea7c-400b-83d0-29cd857a69a7" providerId="ADAL" clId="{008C119A-ED02-47DE-9392-EA805424B7C2}" dt="2022-11-28T18:38:35.636" v="5049" actId="20578"/>
        <pc:sldMkLst>
          <pc:docMk/>
          <pc:sldMk cId="551402852" sldId="370"/>
        </pc:sldMkLst>
      </pc:sldChg>
      <pc:sldChg chg="addSp delSp modSp add del mod">
        <pc:chgData name="#CHUA BING HONG#" userId="461ec5b6-ea7c-400b-83d0-29cd857a69a7" providerId="ADAL" clId="{008C119A-ED02-47DE-9392-EA805424B7C2}" dt="2022-11-28T18:37:16.102" v="4970" actId="2696"/>
        <pc:sldMkLst>
          <pc:docMk/>
          <pc:sldMk cId="830625918" sldId="370"/>
        </pc:sldMkLst>
        <pc:spChg chg="mod">
          <ac:chgData name="#CHUA BING HONG#" userId="461ec5b6-ea7c-400b-83d0-29cd857a69a7" providerId="ADAL" clId="{008C119A-ED02-47DE-9392-EA805424B7C2}" dt="2022-11-28T18:33:27.726" v="4656" actId="20577"/>
          <ac:spMkLst>
            <pc:docMk/>
            <pc:sldMk cId="830625918" sldId="370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23:08.620" v="4133" actId="20577"/>
          <ac:spMkLst>
            <pc:docMk/>
            <pc:sldMk cId="830625918" sldId="370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008C119A-ED02-47DE-9392-EA805424B7C2}" dt="2022-11-28T18:36:55.618" v="4969" actId="1076"/>
          <ac:spMkLst>
            <pc:docMk/>
            <pc:sldMk cId="830625918" sldId="370"/>
            <ac:spMk id="7" creationId="{55761775-CFAA-E2CB-FC53-EB1ED939E26E}"/>
          </ac:spMkLst>
        </pc:spChg>
        <pc:picChg chg="add mod">
          <ac:chgData name="#CHUA BING HONG#" userId="461ec5b6-ea7c-400b-83d0-29cd857a69a7" providerId="ADAL" clId="{008C119A-ED02-47DE-9392-EA805424B7C2}" dt="2022-11-28T18:23:19.472" v="4140" actId="14100"/>
          <ac:picMkLst>
            <pc:docMk/>
            <pc:sldMk cId="830625918" sldId="370"/>
            <ac:picMk id="5" creationId="{1F5E9CC2-C746-769D-14EB-CD02939791EE}"/>
          </ac:picMkLst>
        </pc:picChg>
        <pc:picChg chg="del">
          <ac:chgData name="#CHUA BING HONG#" userId="461ec5b6-ea7c-400b-83d0-29cd857a69a7" providerId="ADAL" clId="{008C119A-ED02-47DE-9392-EA805424B7C2}" dt="2022-11-28T18:23:11.090" v="4134" actId="478"/>
          <ac:picMkLst>
            <pc:docMk/>
            <pc:sldMk cId="830625918" sldId="370"/>
            <ac:picMk id="10" creationId="{F1902823-1CBD-D161-FD4D-D14BE46B6EF1}"/>
          </ac:picMkLst>
        </pc:picChg>
      </pc:sldChg>
      <pc:sldChg chg="add del">
        <pc:chgData name="#CHUA BING HONG#" userId="461ec5b6-ea7c-400b-83d0-29cd857a69a7" providerId="ADAL" clId="{008C119A-ED02-47DE-9392-EA805424B7C2}" dt="2022-11-28T18:37:21.779" v="4972" actId="2696"/>
        <pc:sldMkLst>
          <pc:docMk/>
          <pc:sldMk cId="1403676653" sldId="370"/>
        </pc:sldMkLst>
      </pc:sldChg>
      <pc:sldChg chg="modSp add mod">
        <pc:chgData name="#CHUA BING HONG#" userId="461ec5b6-ea7c-400b-83d0-29cd857a69a7" providerId="ADAL" clId="{008C119A-ED02-47DE-9392-EA805424B7C2}" dt="2022-11-28T19:14:15.423" v="5776" actId="27636"/>
        <pc:sldMkLst>
          <pc:docMk/>
          <pc:sldMk cId="1333421404" sldId="371"/>
        </pc:sldMkLst>
        <pc:spChg chg="mod">
          <ac:chgData name="#CHUA BING HONG#" userId="461ec5b6-ea7c-400b-83d0-29cd857a69a7" providerId="ADAL" clId="{008C119A-ED02-47DE-9392-EA805424B7C2}" dt="2022-11-28T19:14:15.423" v="5776" actId="27636"/>
          <ac:spMkLst>
            <pc:docMk/>
            <pc:sldMk cId="1333421404" sldId="371"/>
            <ac:spMk id="3" creationId="{E4B89154-3564-8016-C4CB-80AF57911506}"/>
          </ac:spMkLst>
        </pc:spChg>
        <pc:spChg chg="mod">
          <ac:chgData name="#CHUA BING HONG#" userId="461ec5b6-ea7c-400b-83d0-29cd857a69a7" providerId="ADAL" clId="{008C119A-ED02-47DE-9392-EA805424B7C2}" dt="2022-11-28T18:55:26.486" v="5086" actId="20577"/>
          <ac:spMkLst>
            <pc:docMk/>
            <pc:sldMk cId="1333421404" sldId="371"/>
            <ac:spMk id="4" creationId="{EE7681D0-066A-95C4-145C-A4937BD0A75A}"/>
          </ac:spMkLst>
        </pc:spChg>
      </pc:sldChg>
      <pc:sldChg chg="addSp delSp modSp add mod">
        <pc:chgData name="#CHUA BING HONG#" userId="461ec5b6-ea7c-400b-83d0-29cd857a69a7" providerId="ADAL" clId="{008C119A-ED02-47DE-9392-EA805424B7C2}" dt="2022-11-28T19:08:58.389" v="5390" actId="5793"/>
        <pc:sldMkLst>
          <pc:docMk/>
          <pc:sldMk cId="826394285" sldId="372"/>
        </pc:sldMkLst>
        <pc:spChg chg="mod">
          <ac:chgData name="#CHUA BING HONG#" userId="461ec5b6-ea7c-400b-83d0-29cd857a69a7" providerId="ADAL" clId="{008C119A-ED02-47DE-9392-EA805424B7C2}" dt="2022-11-28T19:08:58.389" v="5390" actId="5793"/>
          <ac:spMkLst>
            <pc:docMk/>
            <pc:sldMk cId="826394285" sldId="372"/>
            <ac:spMk id="3" creationId="{E4B89154-3564-8016-C4CB-80AF57911506}"/>
          </ac:spMkLst>
        </pc:spChg>
        <pc:graphicFrameChg chg="del">
          <ac:chgData name="#CHUA BING HONG#" userId="461ec5b6-ea7c-400b-83d0-29cd857a69a7" providerId="ADAL" clId="{008C119A-ED02-47DE-9392-EA805424B7C2}" dt="2022-11-28T19:00:52.503" v="5126" actId="478"/>
          <ac:graphicFrameMkLst>
            <pc:docMk/>
            <pc:sldMk cId="826394285" sldId="372"/>
            <ac:graphicFrameMk id="2" creationId="{9FBF8FAE-FFC0-9446-18FE-1AF195FC0193}"/>
          </ac:graphicFrameMkLst>
        </pc:graphicFrameChg>
        <pc:graphicFrameChg chg="del">
          <ac:chgData name="#CHUA BING HONG#" userId="461ec5b6-ea7c-400b-83d0-29cd857a69a7" providerId="ADAL" clId="{008C119A-ED02-47DE-9392-EA805424B7C2}" dt="2022-11-28T19:00:51.576" v="5125" actId="478"/>
          <ac:graphicFrameMkLst>
            <pc:docMk/>
            <pc:sldMk cId="826394285" sldId="372"/>
            <ac:graphicFrameMk id="5" creationId="{9B895264-96D6-416B-CB4B-E5F50DE61BA2}"/>
          </ac:graphicFrameMkLst>
        </pc:graphicFrameChg>
        <pc:picChg chg="add mod modCrop">
          <ac:chgData name="#CHUA BING HONG#" userId="461ec5b6-ea7c-400b-83d0-29cd857a69a7" providerId="ADAL" clId="{008C119A-ED02-47DE-9392-EA805424B7C2}" dt="2022-11-28T19:07:02.732" v="5334" actId="1076"/>
          <ac:picMkLst>
            <pc:docMk/>
            <pc:sldMk cId="826394285" sldId="372"/>
            <ac:picMk id="7" creationId="{8985078C-B49E-BB94-745E-D45892BF1784}"/>
          </ac:picMkLst>
        </pc:picChg>
        <pc:cxnChg chg="add mod">
          <ac:chgData name="#CHUA BING HONG#" userId="461ec5b6-ea7c-400b-83d0-29cd857a69a7" providerId="ADAL" clId="{008C119A-ED02-47DE-9392-EA805424B7C2}" dt="2022-11-28T19:07:22.019" v="5340" actId="14100"/>
          <ac:cxnSpMkLst>
            <pc:docMk/>
            <pc:sldMk cId="826394285" sldId="372"/>
            <ac:cxnSpMk id="9" creationId="{4C18B241-125C-ADE1-FF31-DFB52E01D07B}"/>
          </ac:cxnSpMkLst>
        </pc:cxnChg>
        <pc:cxnChg chg="add mod">
          <ac:chgData name="#CHUA BING HONG#" userId="461ec5b6-ea7c-400b-83d0-29cd857a69a7" providerId="ADAL" clId="{008C119A-ED02-47DE-9392-EA805424B7C2}" dt="2022-11-28T19:07:17.121" v="5338" actId="14100"/>
          <ac:cxnSpMkLst>
            <pc:docMk/>
            <pc:sldMk cId="826394285" sldId="372"/>
            <ac:cxnSpMk id="10" creationId="{2EF0ED46-A1FE-A110-51E1-3C8CAC9A7E89}"/>
          </ac:cxnSpMkLst>
        </pc:cxnChg>
      </pc:sldChg>
      <pc:sldChg chg="addSp delSp modSp add mod">
        <pc:chgData name="#CHUA BING HONG#" userId="461ec5b6-ea7c-400b-83d0-29cd857a69a7" providerId="ADAL" clId="{008C119A-ED02-47DE-9392-EA805424B7C2}" dt="2022-11-28T22:46:36.190" v="5837" actId="1076"/>
        <pc:sldMkLst>
          <pc:docMk/>
          <pc:sldMk cId="1658874409" sldId="373"/>
        </pc:sldMkLst>
        <pc:picChg chg="add del mod">
          <ac:chgData name="#CHUA BING HONG#" userId="461ec5b6-ea7c-400b-83d0-29cd857a69a7" providerId="ADAL" clId="{008C119A-ED02-47DE-9392-EA805424B7C2}" dt="2022-11-28T22:46:14.994" v="5829" actId="478"/>
          <ac:picMkLst>
            <pc:docMk/>
            <pc:sldMk cId="1658874409" sldId="373"/>
            <ac:picMk id="2" creationId="{6C743E36-BD11-085A-50E1-C76E206A50D9}"/>
          </ac:picMkLst>
        </pc:picChg>
        <pc:picChg chg="add mod">
          <ac:chgData name="#CHUA BING HONG#" userId="461ec5b6-ea7c-400b-83d0-29cd857a69a7" providerId="ADAL" clId="{008C119A-ED02-47DE-9392-EA805424B7C2}" dt="2022-11-28T22:46:36.190" v="5837" actId="1076"/>
          <ac:picMkLst>
            <pc:docMk/>
            <pc:sldMk cId="1658874409" sldId="373"/>
            <ac:picMk id="6" creationId="{86C3FF73-987C-3042-D343-E1D63B15B9D6}"/>
          </ac:picMkLst>
        </pc:picChg>
        <pc:picChg chg="del">
          <ac:chgData name="#CHUA BING HONG#" userId="461ec5b6-ea7c-400b-83d0-29cd857a69a7" providerId="ADAL" clId="{008C119A-ED02-47DE-9392-EA805424B7C2}" dt="2022-11-28T22:46:07.712" v="5828" actId="478"/>
          <ac:picMkLst>
            <pc:docMk/>
            <pc:sldMk cId="1658874409" sldId="373"/>
            <ac:picMk id="16" creationId="{7E536D9F-9EC6-7942-A55A-9D313F3790FD}"/>
          </ac:picMkLst>
        </pc:picChg>
      </pc:sldChg>
    </pc:docChg>
  </pc:docChgLst>
  <pc:docChgLst>
    <pc:chgData name="#CHUA BING HONG#" userId="461ec5b6-ea7c-400b-83d0-29cd857a69a7" providerId="ADAL" clId="{07DCBE1D-46E7-456E-B217-E668D1918842}"/>
    <pc:docChg chg="undo custSel delSld modSld">
      <pc:chgData name="#CHUA BING HONG#" userId="461ec5b6-ea7c-400b-83d0-29cd857a69a7" providerId="ADAL" clId="{07DCBE1D-46E7-456E-B217-E668D1918842}" dt="2022-10-10T20:26:45.245" v="294" actId="20577"/>
      <pc:docMkLst>
        <pc:docMk/>
      </pc:docMkLst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546121327" sldId="295"/>
        </pc:sldMkLst>
      </pc:sldChg>
      <pc:sldChg chg="modSp mod">
        <pc:chgData name="#CHUA BING HONG#" userId="461ec5b6-ea7c-400b-83d0-29cd857a69a7" providerId="ADAL" clId="{07DCBE1D-46E7-456E-B217-E668D1918842}" dt="2022-10-10T20:26:45.245" v="294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07DCBE1D-46E7-456E-B217-E668D1918842}" dt="2022-10-10T20:26:45.245" v="294" actId="20577"/>
          <ac:spMkLst>
            <pc:docMk/>
            <pc:sldMk cId="801226576" sldId="324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206837914" sldId="325"/>
        </pc:sldMkLst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1206130351" sldId="326"/>
        </pc:sldMkLst>
      </pc:sldChg>
      <pc:sldChg chg="modSp mod">
        <pc:chgData name="#CHUA BING HONG#" userId="461ec5b6-ea7c-400b-83d0-29cd857a69a7" providerId="ADAL" clId="{07DCBE1D-46E7-456E-B217-E668D1918842}" dt="2022-10-10T20:11:59.247" v="170" actId="20577"/>
        <pc:sldMkLst>
          <pc:docMk/>
          <pc:sldMk cId="1827910503" sldId="327"/>
        </pc:sldMkLst>
        <pc:spChg chg="mod">
          <ac:chgData name="#CHUA BING HONG#" userId="461ec5b6-ea7c-400b-83d0-29cd857a69a7" providerId="ADAL" clId="{07DCBE1D-46E7-456E-B217-E668D1918842}" dt="2022-10-10T20:11:59.247" v="170" actId="20577"/>
          <ac:spMkLst>
            <pc:docMk/>
            <pc:sldMk cId="1827910503" sldId="327"/>
            <ac:spMk id="3" creationId="{E4B89154-3564-8016-C4CB-80AF57911506}"/>
          </ac:spMkLst>
        </pc:spChg>
        <pc:spChg chg="mod">
          <ac:chgData name="#CHUA BING HONG#" userId="461ec5b6-ea7c-400b-83d0-29cd857a69a7" providerId="ADAL" clId="{07DCBE1D-46E7-456E-B217-E668D1918842}" dt="2022-10-10T19:39:25.589" v="16" actId="20577"/>
          <ac:spMkLst>
            <pc:docMk/>
            <pc:sldMk cId="1827910503" sldId="327"/>
            <ac:spMk id="4" creationId="{EE7681D0-066A-95C4-145C-A4937BD0A75A}"/>
          </ac:spMkLst>
        </pc:spChg>
      </pc:sldChg>
      <pc:sldChg chg="modSp mod">
        <pc:chgData name="#CHUA BING HONG#" userId="461ec5b6-ea7c-400b-83d0-29cd857a69a7" providerId="ADAL" clId="{07DCBE1D-46E7-456E-B217-E668D1918842}" dt="2022-10-10T19:38:24.102" v="8"/>
        <pc:sldMkLst>
          <pc:docMk/>
          <pc:sldMk cId="2941745959" sldId="328"/>
        </pc:sldMkLst>
        <pc:spChg chg="mod">
          <ac:chgData name="#CHUA BING HONG#" userId="461ec5b6-ea7c-400b-83d0-29cd857a69a7" providerId="ADAL" clId="{07DCBE1D-46E7-456E-B217-E668D1918842}" dt="2022-10-10T19:38:24.102" v="8"/>
          <ac:spMkLst>
            <pc:docMk/>
            <pc:sldMk cId="2941745959" sldId="328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3387EED7-7D65-4275-A48C-501550D26EEE}"/>
    <pc:docChg chg="undo custSel addSld delSld modSld sldOrd">
      <pc:chgData name="#CHUA BING HONG#" userId="461ec5b6-ea7c-400b-83d0-29cd857a69a7" providerId="ADAL" clId="{3387EED7-7D65-4275-A48C-501550D26EEE}" dt="2022-12-09T01:38:37.254" v="3172"/>
      <pc:docMkLst>
        <pc:docMk/>
      </pc:docMkLst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937471222" sldId="309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1741360984" sldId="310"/>
        </pc:sldMkLst>
      </pc:sldChg>
      <pc:sldChg chg="add">
        <pc:chgData name="#CHUA BING HONG#" userId="461ec5b6-ea7c-400b-83d0-29cd857a69a7" providerId="ADAL" clId="{3387EED7-7D65-4275-A48C-501550D26EEE}" dt="2022-12-09T01:38:37.254" v="3172"/>
        <pc:sldMkLst>
          <pc:docMk/>
          <pc:sldMk cId="2011650175" sldId="311"/>
        </pc:sldMkLst>
      </pc:sldChg>
      <pc:sldChg chg="modSp mod">
        <pc:chgData name="#CHUA BING HONG#" userId="461ec5b6-ea7c-400b-83d0-29cd857a69a7" providerId="ADAL" clId="{3387EED7-7D65-4275-A48C-501550D26EEE}" dt="2022-12-08T23:48:39.441" v="2371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3387EED7-7D65-4275-A48C-501550D26EEE}" dt="2022-12-08T23:48:39.441" v="2371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475738055" sldId="352"/>
        </pc:sldMkLst>
      </pc:sldChg>
      <pc:sldChg chg="addSp delSp modSp mod ord">
        <pc:chgData name="#CHUA BING HONG#" userId="461ec5b6-ea7c-400b-83d0-29cd857a69a7" providerId="ADAL" clId="{3387EED7-7D65-4275-A48C-501550D26EEE}" dt="2022-12-08T23:28:22.837" v="1280" actId="20577"/>
        <pc:sldMkLst>
          <pc:docMk/>
          <pc:sldMk cId="3610569181" sldId="358"/>
        </pc:sldMkLst>
        <pc:spChg chg="add del mod">
          <ac:chgData name="#CHUA BING HONG#" userId="461ec5b6-ea7c-400b-83d0-29cd857a69a7" providerId="ADAL" clId="{3387EED7-7D65-4275-A48C-501550D26EEE}" dt="2022-12-08T23:24:10.904" v="1169" actId="478"/>
          <ac:spMkLst>
            <pc:docMk/>
            <pc:sldMk cId="3610569181" sldId="358"/>
            <ac:spMk id="2" creationId="{A9FCD589-DF84-8FC4-D60E-E27F0B5891A2}"/>
          </ac:spMkLst>
        </pc:spChg>
        <pc:spChg chg="mod">
          <ac:chgData name="#CHUA BING HONG#" userId="461ec5b6-ea7c-400b-83d0-29cd857a69a7" providerId="ADAL" clId="{3387EED7-7D65-4275-A48C-501550D26EEE}" dt="2022-12-08T23:28:22.837" v="1280" actId="20577"/>
          <ac:spMkLst>
            <pc:docMk/>
            <pc:sldMk cId="3610569181" sldId="358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23:54.579" v="1154" actId="20577"/>
          <ac:spMkLst>
            <pc:docMk/>
            <pc:sldMk cId="3610569181" sldId="358"/>
            <ac:spMk id="4" creationId="{EE7681D0-066A-95C4-145C-A4937BD0A75A}"/>
          </ac:spMkLst>
        </pc:spChg>
        <pc:spChg chg="add del mod">
          <ac:chgData name="#CHUA BING HONG#" userId="461ec5b6-ea7c-400b-83d0-29cd857a69a7" providerId="ADAL" clId="{3387EED7-7D65-4275-A48C-501550D26EEE}" dt="2022-12-08T23:27:12.006" v="1197" actId="478"/>
          <ac:spMkLst>
            <pc:docMk/>
            <pc:sldMk cId="3610569181" sldId="358"/>
            <ac:spMk id="7" creationId="{99F5E730-EEF4-C968-A678-A0858827758A}"/>
          </ac:spMkLst>
        </pc:spChg>
        <pc:spChg chg="add mod">
          <ac:chgData name="#CHUA BING HONG#" userId="461ec5b6-ea7c-400b-83d0-29cd857a69a7" providerId="ADAL" clId="{3387EED7-7D65-4275-A48C-501550D26EEE}" dt="2022-12-08T23:27:46.022" v="1213" actId="1076"/>
          <ac:spMkLst>
            <pc:docMk/>
            <pc:sldMk cId="3610569181" sldId="358"/>
            <ac:spMk id="10" creationId="{F01C1AF7-F0E1-3F18-9CE2-E5CFE479746A}"/>
          </ac:spMkLst>
        </pc:spChg>
        <pc:picChg chg="add del mod">
          <ac:chgData name="#CHUA BING HONG#" userId="461ec5b6-ea7c-400b-83d0-29cd857a69a7" providerId="ADAL" clId="{3387EED7-7D65-4275-A48C-501550D26EEE}" dt="2022-12-08T23:27:08.542" v="1196" actId="478"/>
          <ac:picMkLst>
            <pc:docMk/>
            <pc:sldMk cId="3610569181" sldId="358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27:17.087" v="1201" actId="1076"/>
          <ac:picMkLst>
            <pc:docMk/>
            <pc:sldMk cId="3610569181" sldId="358"/>
            <ac:picMk id="9" creationId="{A023EC1C-1B40-B10E-8987-7B53D235D60C}"/>
          </ac:picMkLst>
        </pc:picChg>
        <pc:picChg chg="del">
          <ac:chgData name="#CHUA BING HONG#" userId="461ec5b6-ea7c-400b-83d0-29cd857a69a7" providerId="ADAL" clId="{3387EED7-7D65-4275-A48C-501550D26EEE}" dt="2022-12-08T23:20:43.395" v="1128" actId="478"/>
          <ac:picMkLst>
            <pc:docMk/>
            <pc:sldMk cId="3610569181" sldId="358"/>
            <ac:picMk id="14" creationId="{5D8688DF-1B9B-8748-F762-520A2CAAD3D3}"/>
          </ac:picMkLst>
        </pc:picChg>
        <pc:picChg chg="del">
          <ac:chgData name="#CHUA BING HONG#" userId="461ec5b6-ea7c-400b-83d0-29cd857a69a7" providerId="ADAL" clId="{3387EED7-7D65-4275-A48C-501550D26EEE}" dt="2022-12-08T23:20:42.827" v="1127" actId="478"/>
          <ac:picMkLst>
            <pc:docMk/>
            <pc:sldMk cId="3610569181" sldId="358"/>
            <ac:picMk id="16" creationId="{7E536D9F-9EC6-7942-A55A-9D313F3790FD}"/>
          </ac:picMkLst>
        </pc:picChg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449907951" sldId="359"/>
        </pc:sldMkLst>
      </pc:sldChg>
      <pc:sldChg chg="del">
        <pc:chgData name="#CHUA BING HONG#" userId="461ec5b6-ea7c-400b-83d0-29cd857a69a7" providerId="ADAL" clId="{3387EED7-7D65-4275-A48C-501550D26EEE}" dt="2022-12-08T23:47:48.667" v="2299" actId="47"/>
        <pc:sldMkLst>
          <pc:docMk/>
          <pc:sldMk cId="2491682402" sldId="360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661780497" sldId="361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3540414029" sldId="36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008531085" sldId="363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567359103" sldId="364"/>
        </pc:sldMkLst>
      </pc:sldChg>
      <pc:sldChg chg="del">
        <pc:chgData name="#CHUA BING HONG#" userId="461ec5b6-ea7c-400b-83d0-29cd857a69a7" providerId="ADAL" clId="{3387EED7-7D65-4275-A48C-501550D26EEE}" dt="2022-12-08T23:20:08.828" v="1086" actId="47"/>
        <pc:sldMkLst>
          <pc:docMk/>
          <pc:sldMk cId="2617064996" sldId="366"/>
        </pc:sldMkLst>
      </pc:sldChg>
      <pc:sldChg chg="del">
        <pc:chgData name="#CHUA BING HONG#" userId="461ec5b6-ea7c-400b-83d0-29cd857a69a7" providerId="ADAL" clId="{3387EED7-7D65-4275-A48C-501550D26EEE}" dt="2022-12-08T23:47:49.804" v="2300" actId="47"/>
        <pc:sldMkLst>
          <pc:docMk/>
          <pc:sldMk cId="2049960968" sldId="367"/>
        </pc:sldMkLst>
      </pc:sldChg>
      <pc:sldChg chg="del">
        <pc:chgData name="#CHUA BING HONG#" userId="461ec5b6-ea7c-400b-83d0-29cd857a69a7" providerId="ADAL" clId="{3387EED7-7D65-4275-A48C-501550D26EEE}" dt="2022-12-08T23:47:50.192" v="2301" actId="47"/>
        <pc:sldMkLst>
          <pc:docMk/>
          <pc:sldMk cId="2255438601" sldId="368"/>
        </pc:sldMkLst>
      </pc:sldChg>
      <pc:sldChg chg="del">
        <pc:chgData name="#CHUA BING HONG#" userId="461ec5b6-ea7c-400b-83d0-29cd857a69a7" providerId="ADAL" clId="{3387EED7-7D65-4275-A48C-501550D26EEE}" dt="2022-12-08T23:47:50.723" v="2302" actId="47"/>
        <pc:sldMkLst>
          <pc:docMk/>
          <pc:sldMk cId="3334709869" sldId="369"/>
        </pc:sldMkLst>
      </pc:sldChg>
      <pc:sldChg chg="del">
        <pc:chgData name="#CHUA BING HONG#" userId="461ec5b6-ea7c-400b-83d0-29cd857a69a7" providerId="ADAL" clId="{3387EED7-7D65-4275-A48C-501550D26EEE}" dt="2022-12-08T23:47:54.252" v="2303" actId="47"/>
        <pc:sldMkLst>
          <pc:docMk/>
          <pc:sldMk cId="551402852" sldId="370"/>
        </pc:sldMkLst>
      </pc:sldChg>
      <pc:sldChg chg="del">
        <pc:chgData name="#CHUA BING HONG#" userId="461ec5b6-ea7c-400b-83d0-29cd857a69a7" providerId="ADAL" clId="{3387EED7-7D65-4275-A48C-501550D26EEE}" dt="2022-12-08T23:47:55.328" v="2304" actId="47"/>
        <pc:sldMkLst>
          <pc:docMk/>
          <pc:sldMk cId="1333421404" sldId="371"/>
        </pc:sldMkLst>
      </pc:sldChg>
      <pc:sldChg chg="del">
        <pc:chgData name="#CHUA BING HONG#" userId="461ec5b6-ea7c-400b-83d0-29cd857a69a7" providerId="ADAL" clId="{3387EED7-7D65-4275-A48C-501550D26EEE}" dt="2022-12-08T23:20:09.504" v="1087" actId="47"/>
        <pc:sldMkLst>
          <pc:docMk/>
          <pc:sldMk cId="826394285" sldId="372"/>
        </pc:sldMkLst>
      </pc:sldChg>
      <pc:sldChg chg="del">
        <pc:chgData name="#CHUA BING HONG#" userId="461ec5b6-ea7c-400b-83d0-29cd857a69a7" providerId="ADAL" clId="{3387EED7-7D65-4275-A48C-501550D26EEE}" dt="2022-12-08T23:42:24.611" v="2140" actId="47"/>
        <pc:sldMkLst>
          <pc:docMk/>
          <pc:sldMk cId="1658874409" sldId="373"/>
        </pc:sldMkLst>
      </pc:sldChg>
      <pc:sldChg chg="addSp delSp modSp add mod">
        <pc:chgData name="#CHUA BING HONG#" userId="461ec5b6-ea7c-400b-83d0-29cd857a69a7" providerId="ADAL" clId="{3387EED7-7D65-4275-A48C-501550D26EEE}" dt="2022-12-08T23:16:07.409" v="913" actId="20577"/>
        <pc:sldMkLst>
          <pc:docMk/>
          <pc:sldMk cId="1442214806" sldId="374"/>
        </pc:sldMkLst>
        <pc:spChg chg="mod">
          <ac:chgData name="#CHUA BING HONG#" userId="461ec5b6-ea7c-400b-83d0-29cd857a69a7" providerId="ADAL" clId="{3387EED7-7D65-4275-A48C-501550D26EEE}" dt="2022-12-08T23:16:07.409" v="913" actId="20577"/>
          <ac:spMkLst>
            <pc:docMk/>
            <pc:sldMk cId="1442214806" sldId="374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2:57:57.053" v="33" actId="20577"/>
          <ac:spMkLst>
            <pc:docMk/>
            <pc:sldMk cId="1442214806" sldId="374"/>
            <ac:spMk id="4" creationId="{EE7681D0-066A-95C4-145C-A4937BD0A75A}"/>
          </ac:spMkLst>
        </pc:spChg>
        <pc:graphicFrameChg chg="add del mod modGraphic">
          <ac:chgData name="#CHUA BING HONG#" userId="461ec5b6-ea7c-400b-83d0-29cd857a69a7" providerId="ADAL" clId="{3387EED7-7D65-4275-A48C-501550D26EEE}" dt="2022-12-08T23:03:39.892" v="39" actId="478"/>
          <ac:graphicFrameMkLst>
            <pc:docMk/>
            <pc:sldMk cId="1442214806" sldId="374"/>
            <ac:graphicFrameMk id="2" creationId="{CAB2B568-B433-E5B4-96AB-023581DD7320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08:07.065" v="318" actId="1076"/>
          <ac:graphicFrameMkLst>
            <pc:docMk/>
            <pc:sldMk cId="1442214806" sldId="374"/>
            <ac:graphicFrameMk id="5" creationId="{CC0D44F4-F62D-7381-7D95-31B6C39E8AFC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19:50.801" v="1085" actId="207"/>
        <pc:sldMkLst>
          <pc:docMk/>
          <pc:sldMk cId="3270999507" sldId="375"/>
        </pc:sldMkLst>
        <pc:spChg chg="mod">
          <ac:chgData name="#CHUA BING HONG#" userId="461ec5b6-ea7c-400b-83d0-29cd857a69a7" providerId="ADAL" clId="{3387EED7-7D65-4275-A48C-501550D26EEE}" dt="2022-12-08T23:19:26.144" v="1084" actId="20577"/>
          <ac:spMkLst>
            <pc:docMk/>
            <pc:sldMk cId="3270999507" sldId="375"/>
            <ac:spMk id="3" creationId="{E4B89154-3564-8016-C4CB-80AF57911506}"/>
          </ac:spMkLst>
        </pc:spChg>
        <pc:graphicFrameChg chg="add del mod">
          <ac:chgData name="#CHUA BING HONG#" userId="461ec5b6-ea7c-400b-83d0-29cd857a69a7" providerId="ADAL" clId="{3387EED7-7D65-4275-A48C-501550D26EEE}" dt="2022-12-08T23:13:42.431" v="749" actId="478"/>
          <ac:graphicFrameMkLst>
            <pc:docMk/>
            <pc:sldMk cId="3270999507" sldId="375"/>
            <ac:graphicFrameMk id="2" creationId="{EC6E0739-286E-4C60-9B73-AAD4B1B4E56B}"/>
          </ac:graphicFrameMkLst>
        </pc:graphicFrameChg>
        <pc:graphicFrameChg chg="del">
          <ac:chgData name="#CHUA BING HONG#" userId="461ec5b6-ea7c-400b-83d0-29cd857a69a7" providerId="ADAL" clId="{3387EED7-7D65-4275-A48C-501550D26EEE}" dt="2022-12-08T23:13:00.617" v="742" actId="478"/>
          <ac:graphicFrameMkLst>
            <pc:docMk/>
            <pc:sldMk cId="3270999507" sldId="375"/>
            <ac:graphicFrameMk id="5" creationId="{CC0D44F4-F62D-7381-7D95-31B6C39E8AFC}"/>
          </ac:graphicFrameMkLst>
        </pc:graphicFrameChg>
        <pc:graphicFrameChg chg="add mod">
          <ac:chgData name="#CHUA BING HONG#" userId="461ec5b6-ea7c-400b-83d0-29cd857a69a7" providerId="ADAL" clId="{3387EED7-7D65-4275-A48C-501550D26EEE}" dt="2022-12-08T23:17:40.851" v="966" actId="404"/>
          <ac:graphicFrameMkLst>
            <pc:docMk/>
            <pc:sldMk cId="3270999507" sldId="375"/>
            <ac:graphicFrameMk id="6" creationId="{EC6E0739-286E-4C60-9B73-AAD4B1B4E56B}"/>
          </ac:graphicFrameMkLst>
        </pc:graphicFrameChg>
        <pc:graphicFrameChg chg="add del mod">
          <ac:chgData name="#CHUA BING HONG#" userId="461ec5b6-ea7c-400b-83d0-29cd857a69a7" providerId="ADAL" clId="{3387EED7-7D65-4275-A48C-501550D26EEE}" dt="2022-12-08T23:16:25.525" v="914" actId="478"/>
          <ac:graphicFrameMkLst>
            <pc:docMk/>
            <pc:sldMk cId="3270999507" sldId="375"/>
            <ac:graphicFrameMk id="7" creationId="{39F2A509-201D-22B2-BF08-52535060E2DD}"/>
          </ac:graphicFrameMkLst>
        </pc:graphicFrameChg>
        <pc:graphicFrameChg chg="add mod modGraphic">
          <ac:chgData name="#CHUA BING HONG#" userId="461ec5b6-ea7c-400b-83d0-29cd857a69a7" providerId="ADAL" clId="{3387EED7-7D65-4275-A48C-501550D26EEE}" dt="2022-12-08T23:19:50.801" v="1085" actId="207"/>
          <ac:graphicFrameMkLst>
            <pc:docMk/>
            <pc:sldMk cId="3270999507" sldId="375"/>
            <ac:graphicFrameMk id="8" creationId="{B5221403-F6FD-9938-4016-F2F7DF2BF9BE}"/>
          </ac:graphicFrameMkLst>
        </pc:graphicFrameChg>
      </pc:sldChg>
      <pc:sldChg chg="addSp delSp modSp add mod">
        <pc:chgData name="#CHUA BING HONG#" userId="461ec5b6-ea7c-400b-83d0-29cd857a69a7" providerId="ADAL" clId="{3387EED7-7D65-4275-A48C-501550D26EEE}" dt="2022-12-08T23:32:17.054" v="1600" actId="20577"/>
        <pc:sldMkLst>
          <pc:docMk/>
          <pc:sldMk cId="2730546846" sldId="376"/>
        </pc:sldMkLst>
        <pc:spChg chg="add del">
          <ac:chgData name="#CHUA BING HONG#" userId="461ec5b6-ea7c-400b-83d0-29cd857a69a7" providerId="ADAL" clId="{3387EED7-7D65-4275-A48C-501550D26EEE}" dt="2022-12-08T23:30:41.590" v="1416" actId="478"/>
          <ac:spMkLst>
            <pc:docMk/>
            <pc:sldMk cId="2730546846" sldId="376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2:17.054" v="1600" actId="20577"/>
          <ac:spMkLst>
            <pc:docMk/>
            <pc:sldMk cId="2730546846" sldId="376"/>
            <ac:spMk id="3" creationId="{E4B89154-3564-8016-C4CB-80AF57911506}"/>
          </ac:spMkLst>
        </pc:spChg>
        <pc:picChg chg="add del">
          <ac:chgData name="#CHUA BING HONG#" userId="461ec5b6-ea7c-400b-83d0-29cd857a69a7" providerId="ADAL" clId="{3387EED7-7D65-4275-A48C-501550D26EEE}" dt="2022-12-08T23:30:41.803" v="1417" actId="478"/>
          <ac:picMkLst>
            <pc:docMk/>
            <pc:sldMk cId="2730546846" sldId="376"/>
            <ac:picMk id="6" creationId="{1516EF37-DD0F-CD41-DE46-34F3ACCBAF3F}"/>
          </ac:picMkLst>
        </pc:picChg>
        <pc:picChg chg="add mod">
          <ac:chgData name="#CHUA BING HONG#" userId="461ec5b6-ea7c-400b-83d0-29cd857a69a7" providerId="ADAL" clId="{3387EED7-7D65-4275-A48C-501550D26EEE}" dt="2022-12-08T23:32:09.447" v="1564" actId="1076"/>
          <ac:picMkLst>
            <pc:docMk/>
            <pc:sldMk cId="2730546846" sldId="376"/>
            <ac:picMk id="7" creationId="{E1700A56-860C-BE9C-906D-16277B5B29A8}"/>
          </ac:picMkLst>
        </pc:picChg>
      </pc:sldChg>
      <pc:sldChg chg="add del">
        <pc:chgData name="#CHUA BING HONG#" userId="461ec5b6-ea7c-400b-83d0-29cd857a69a7" providerId="ADAL" clId="{3387EED7-7D65-4275-A48C-501550D26EEE}" dt="2022-12-08T23:28:26.927" v="1282" actId="47"/>
        <pc:sldMkLst>
          <pc:docMk/>
          <pc:sldMk cId="3450458842" sldId="377"/>
        </pc:sldMkLst>
      </pc:sldChg>
      <pc:sldChg chg="addSp delSp modSp add mod">
        <pc:chgData name="#CHUA BING HONG#" userId="461ec5b6-ea7c-400b-83d0-29cd857a69a7" providerId="ADAL" clId="{3387EED7-7D65-4275-A48C-501550D26EEE}" dt="2022-12-08T23:29:11.763" v="1331" actId="14100"/>
        <pc:sldMkLst>
          <pc:docMk/>
          <pc:sldMk cId="3385945172" sldId="378"/>
        </pc:sldMkLst>
        <pc:spChg chg="mod">
          <ac:chgData name="#CHUA BING HONG#" userId="461ec5b6-ea7c-400b-83d0-29cd857a69a7" providerId="ADAL" clId="{3387EED7-7D65-4275-A48C-501550D26EEE}" dt="2022-12-08T23:28:33.760" v="1320" actId="20577"/>
          <ac:spMkLst>
            <pc:docMk/>
            <pc:sldMk cId="3385945172" sldId="378"/>
            <ac:spMk id="3" creationId="{E4B89154-3564-8016-C4CB-80AF57911506}"/>
          </ac:spMkLst>
        </pc:spChg>
        <pc:spChg chg="del">
          <ac:chgData name="#CHUA BING HONG#" userId="461ec5b6-ea7c-400b-83d0-29cd857a69a7" providerId="ADAL" clId="{3387EED7-7D65-4275-A48C-501550D26EEE}" dt="2022-12-08T23:28:39.570" v="1322" actId="478"/>
          <ac:spMkLst>
            <pc:docMk/>
            <pc:sldMk cId="3385945172" sldId="378"/>
            <ac:spMk id="10" creationId="{F01C1AF7-F0E1-3F18-9CE2-E5CFE479746A}"/>
          </ac:spMkLst>
        </pc:spChg>
        <pc:picChg chg="add mod">
          <ac:chgData name="#CHUA BING HONG#" userId="461ec5b6-ea7c-400b-83d0-29cd857a69a7" providerId="ADAL" clId="{3387EED7-7D65-4275-A48C-501550D26EEE}" dt="2022-12-08T23:29:11.763" v="1331" actId="14100"/>
          <ac:picMkLst>
            <pc:docMk/>
            <pc:sldMk cId="3385945172" sldId="378"/>
            <ac:picMk id="5" creationId="{DCF1E1CB-A8DD-B496-D7D5-8A4F78A69F35}"/>
          </ac:picMkLst>
        </pc:picChg>
        <pc:picChg chg="del">
          <ac:chgData name="#CHUA BING HONG#" userId="461ec5b6-ea7c-400b-83d0-29cd857a69a7" providerId="ADAL" clId="{3387EED7-7D65-4275-A48C-501550D26EEE}" dt="2022-12-08T23:28:37.250" v="1321" actId="478"/>
          <ac:picMkLst>
            <pc:docMk/>
            <pc:sldMk cId="3385945172" sldId="378"/>
            <ac:picMk id="9" creationId="{A023EC1C-1B40-B10E-8987-7B53D235D60C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29:22.973" v="1340" actId="1076"/>
        <pc:sldMkLst>
          <pc:docMk/>
          <pc:sldMk cId="928016717" sldId="379"/>
        </pc:sldMkLst>
        <pc:picChg chg="del">
          <ac:chgData name="#CHUA BING HONG#" userId="461ec5b6-ea7c-400b-83d0-29cd857a69a7" providerId="ADAL" clId="{3387EED7-7D65-4275-A48C-501550D26EEE}" dt="2022-12-08T23:29:15.607" v="1333" actId="478"/>
          <ac:picMkLst>
            <pc:docMk/>
            <pc:sldMk cId="928016717" sldId="379"/>
            <ac:picMk id="5" creationId="{DCF1E1CB-A8DD-B496-D7D5-8A4F78A69F35}"/>
          </ac:picMkLst>
        </pc:picChg>
        <pc:picChg chg="add mod">
          <ac:chgData name="#CHUA BING HONG#" userId="461ec5b6-ea7c-400b-83d0-29cd857a69a7" providerId="ADAL" clId="{3387EED7-7D65-4275-A48C-501550D26EEE}" dt="2022-12-08T23:29:22.973" v="1340" actId="1076"/>
          <ac:picMkLst>
            <pc:docMk/>
            <pc:sldMk cId="928016717" sldId="379"/>
            <ac:picMk id="6" creationId="{D590F044-CA99-BD48-CF29-F0F5C06DE69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30:02.638" v="1412" actId="20577"/>
        <pc:sldMkLst>
          <pc:docMk/>
          <pc:sldMk cId="62124071" sldId="380"/>
        </pc:sldMkLst>
        <pc:spChg chg="mod">
          <ac:chgData name="#CHUA BING HONG#" userId="461ec5b6-ea7c-400b-83d0-29cd857a69a7" providerId="ADAL" clId="{3387EED7-7D65-4275-A48C-501550D26EEE}" dt="2022-12-08T23:30:02.638" v="1412" actId="20577"/>
          <ac:spMkLst>
            <pc:docMk/>
            <pc:sldMk cId="62124071" sldId="380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29:45.531" v="1350" actId="14100"/>
          <ac:picMkLst>
            <pc:docMk/>
            <pc:sldMk cId="62124071" sldId="380"/>
            <ac:picMk id="5" creationId="{C0833757-C22A-8213-C051-E20725E27173}"/>
          </ac:picMkLst>
        </pc:picChg>
        <pc:picChg chg="del">
          <ac:chgData name="#CHUA BING HONG#" userId="461ec5b6-ea7c-400b-83d0-29cd857a69a7" providerId="ADAL" clId="{3387EED7-7D65-4275-A48C-501550D26EEE}" dt="2022-12-08T23:29:34.700" v="1342" actId="478"/>
          <ac:picMkLst>
            <pc:docMk/>
            <pc:sldMk cId="62124071" sldId="380"/>
            <ac:picMk id="6" creationId="{D590F044-CA99-BD48-CF29-F0F5C06DE698}"/>
          </ac:picMkLst>
        </pc:picChg>
      </pc:sldChg>
      <pc:sldChg chg="add">
        <pc:chgData name="#CHUA BING HONG#" userId="461ec5b6-ea7c-400b-83d0-29cd857a69a7" providerId="ADAL" clId="{3387EED7-7D65-4275-A48C-501550D26EEE}" dt="2022-12-08T23:30:25.507" v="1413"/>
        <pc:sldMkLst>
          <pc:docMk/>
          <pc:sldMk cId="3933227278" sldId="381"/>
        </pc:sldMkLst>
      </pc:sldChg>
      <pc:sldChg chg="modSp add mod">
        <pc:chgData name="#CHUA BING HONG#" userId="461ec5b6-ea7c-400b-83d0-29cd857a69a7" providerId="ADAL" clId="{3387EED7-7D65-4275-A48C-501550D26EEE}" dt="2022-12-08T23:34:06.914" v="1688" actId="20577"/>
        <pc:sldMkLst>
          <pc:docMk/>
          <pc:sldMk cId="4280497415" sldId="382"/>
        </pc:sldMkLst>
        <pc:spChg chg="mod">
          <ac:chgData name="#CHUA BING HONG#" userId="461ec5b6-ea7c-400b-83d0-29cd857a69a7" providerId="ADAL" clId="{3387EED7-7D65-4275-A48C-501550D26EEE}" dt="2022-12-08T23:34:06.914" v="1688" actId="20577"/>
          <ac:spMkLst>
            <pc:docMk/>
            <pc:sldMk cId="4280497415" sldId="382"/>
            <ac:spMk id="3" creationId="{E4B89154-3564-8016-C4CB-80AF57911506}"/>
          </ac:spMkLst>
        </pc:spChg>
      </pc:sldChg>
      <pc:sldChg chg="addSp delSp modSp add mod">
        <pc:chgData name="#CHUA BING HONG#" userId="461ec5b6-ea7c-400b-83d0-29cd857a69a7" providerId="ADAL" clId="{3387EED7-7D65-4275-A48C-501550D26EEE}" dt="2022-12-08T23:37:27.552" v="1909" actId="20577"/>
        <pc:sldMkLst>
          <pc:docMk/>
          <pc:sldMk cId="1174379728" sldId="383"/>
        </pc:sldMkLst>
        <pc:spChg chg="del mod">
          <ac:chgData name="#CHUA BING HONG#" userId="461ec5b6-ea7c-400b-83d0-29cd857a69a7" providerId="ADAL" clId="{3387EED7-7D65-4275-A48C-501550D26EEE}" dt="2022-12-08T23:35:30.749" v="1711"/>
          <ac:spMkLst>
            <pc:docMk/>
            <pc:sldMk cId="1174379728" sldId="383"/>
            <ac:spMk id="3" creationId="{E4B89154-3564-8016-C4CB-80AF57911506}"/>
          </ac:spMkLst>
        </pc:spChg>
        <pc:spChg chg="add mod">
          <ac:chgData name="#CHUA BING HONG#" userId="461ec5b6-ea7c-400b-83d0-29cd857a69a7" providerId="ADAL" clId="{3387EED7-7D65-4275-A48C-501550D26EEE}" dt="2022-12-08T23:37:27.552" v="1909" actId="20577"/>
          <ac:spMkLst>
            <pc:docMk/>
            <pc:sldMk cId="1174379728" sldId="383"/>
            <ac:spMk id="7" creationId="{FEFBF8DA-6111-C7C1-D4CF-FD2651216316}"/>
          </ac:spMkLst>
        </pc:spChg>
        <pc:spChg chg="add mod">
          <ac:chgData name="#CHUA BING HONG#" userId="461ec5b6-ea7c-400b-83d0-29cd857a69a7" providerId="ADAL" clId="{3387EED7-7D65-4275-A48C-501550D26EEE}" dt="2022-12-08T23:36:01.106" v="1777" actId="1076"/>
          <ac:spMkLst>
            <pc:docMk/>
            <pc:sldMk cId="1174379728" sldId="383"/>
            <ac:spMk id="8" creationId="{8449F832-0A4A-4C29-FCAA-B26A63F894ED}"/>
          </ac:spMkLst>
        </pc:spChg>
        <pc:spChg chg="add mod">
          <ac:chgData name="#CHUA BING HONG#" userId="461ec5b6-ea7c-400b-83d0-29cd857a69a7" providerId="ADAL" clId="{3387EED7-7D65-4275-A48C-501550D26EEE}" dt="2022-12-08T23:36:11.611" v="1782" actId="20577"/>
          <ac:spMkLst>
            <pc:docMk/>
            <pc:sldMk cId="1174379728" sldId="383"/>
            <ac:spMk id="9" creationId="{C883D7E0-FF9D-1394-9BA6-F09E3C8C1F77}"/>
          </ac:spMkLst>
        </pc:spChg>
        <pc:picChg chg="add mod modCrop">
          <ac:chgData name="#CHUA BING HONG#" userId="461ec5b6-ea7c-400b-83d0-29cd857a69a7" providerId="ADAL" clId="{3387EED7-7D65-4275-A48C-501550D26EEE}" dt="2022-12-08T23:35:18.945" v="1710" actId="1037"/>
          <ac:picMkLst>
            <pc:docMk/>
            <pc:sldMk cId="1174379728" sldId="383"/>
            <ac:picMk id="6" creationId="{0B73FDAF-7B0A-1701-8F41-BD13CFFCE448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1:53.300" v="2139" actId="1076"/>
        <pc:sldMkLst>
          <pc:docMk/>
          <pc:sldMk cId="1023966190" sldId="384"/>
        </pc:sldMkLst>
        <pc:spChg chg="del">
          <ac:chgData name="#CHUA BING HONG#" userId="461ec5b6-ea7c-400b-83d0-29cd857a69a7" providerId="ADAL" clId="{3387EED7-7D65-4275-A48C-501550D26EEE}" dt="2022-12-08T23:37:55.550" v="1949" actId="478"/>
          <ac:spMkLst>
            <pc:docMk/>
            <pc:sldMk cId="1023966190" sldId="384"/>
            <ac:spMk id="2" creationId="{8749201A-B8FB-9073-706F-99B203B5FDF2}"/>
          </ac:spMkLst>
        </pc:spChg>
        <pc:spChg chg="mod">
          <ac:chgData name="#CHUA BING HONG#" userId="461ec5b6-ea7c-400b-83d0-29cd857a69a7" providerId="ADAL" clId="{3387EED7-7D65-4275-A48C-501550D26EEE}" dt="2022-12-08T23:38:34.493" v="2130" actId="20577"/>
          <ac:spMkLst>
            <pc:docMk/>
            <pc:sldMk cId="1023966190" sldId="384"/>
            <ac:spMk id="3" creationId="{E4B89154-3564-8016-C4CB-80AF57911506}"/>
          </ac:spMkLst>
        </pc:spChg>
        <pc:picChg chg="add mod">
          <ac:chgData name="#CHUA BING HONG#" userId="461ec5b6-ea7c-400b-83d0-29cd857a69a7" providerId="ADAL" clId="{3387EED7-7D65-4275-A48C-501550D26EEE}" dt="2022-12-08T23:38:40.969" v="2132" actId="14100"/>
          <ac:picMkLst>
            <pc:docMk/>
            <pc:sldMk cId="1023966190" sldId="384"/>
            <ac:picMk id="5" creationId="{57D97119-3EB5-C5B5-EB36-289DD55751E8}"/>
          </ac:picMkLst>
        </pc:picChg>
        <pc:picChg chg="del">
          <ac:chgData name="#CHUA BING HONG#" userId="461ec5b6-ea7c-400b-83d0-29cd857a69a7" providerId="ADAL" clId="{3387EED7-7D65-4275-A48C-501550D26EEE}" dt="2022-12-08T23:37:53.758" v="1947" actId="478"/>
          <ac:picMkLst>
            <pc:docMk/>
            <pc:sldMk cId="1023966190" sldId="384"/>
            <ac:picMk id="6" creationId="{1516EF37-DD0F-CD41-DE46-34F3ACCBAF3F}"/>
          </ac:picMkLst>
        </pc:picChg>
        <pc:picChg chg="del">
          <ac:chgData name="#CHUA BING HONG#" userId="461ec5b6-ea7c-400b-83d0-29cd857a69a7" providerId="ADAL" clId="{3387EED7-7D65-4275-A48C-501550D26EEE}" dt="2022-12-08T23:37:54.618" v="1948" actId="478"/>
          <ac:picMkLst>
            <pc:docMk/>
            <pc:sldMk cId="1023966190" sldId="384"/>
            <ac:picMk id="7" creationId="{E1700A56-860C-BE9C-906D-16277B5B29A8}"/>
          </ac:picMkLst>
        </pc:picChg>
        <pc:picChg chg="add mod">
          <ac:chgData name="#CHUA BING HONG#" userId="461ec5b6-ea7c-400b-83d0-29cd857a69a7" providerId="ADAL" clId="{3387EED7-7D65-4275-A48C-501550D26EEE}" dt="2022-12-08T23:41:53.300" v="2139" actId="1076"/>
          <ac:picMkLst>
            <pc:docMk/>
            <pc:sldMk cId="1023966190" sldId="384"/>
            <ac:picMk id="9" creationId="{A460A50C-41D3-5FF7-6CDD-7318B7C0256E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47:39.849" v="2298" actId="20577"/>
        <pc:sldMkLst>
          <pc:docMk/>
          <pc:sldMk cId="1971939599" sldId="385"/>
        </pc:sldMkLst>
        <pc:spChg chg="mod">
          <ac:chgData name="#CHUA BING HONG#" userId="461ec5b6-ea7c-400b-83d0-29cd857a69a7" providerId="ADAL" clId="{3387EED7-7D65-4275-A48C-501550D26EEE}" dt="2022-12-08T23:47:39.849" v="2298" actId="20577"/>
          <ac:spMkLst>
            <pc:docMk/>
            <pc:sldMk cId="1971939599" sldId="385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42:52.926" v="2151" actId="20577"/>
          <ac:spMkLst>
            <pc:docMk/>
            <pc:sldMk cId="1971939599" sldId="385"/>
            <ac:spMk id="4" creationId="{EE7681D0-066A-95C4-145C-A4937BD0A75A}"/>
          </ac:spMkLst>
        </pc:spChg>
        <pc:picChg chg="del">
          <ac:chgData name="#CHUA BING HONG#" userId="461ec5b6-ea7c-400b-83d0-29cd857a69a7" providerId="ADAL" clId="{3387EED7-7D65-4275-A48C-501550D26EEE}" dt="2022-12-08T23:42:49.280" v="2142" actId="478"/>
          <ac:picMkLst>
            <pc:docMk/>
            <pc:sldMk cId="1971939599" sldId="385"/>
            <ac:picMk id="5" creationId="{DCF1E1CB-A8DD-B496-D7D5-8A4F78A69F35}"/>
          </ac:picMkLst>
        </pc:picChg>
        <pc:picChg chg="add del mod">
          <ac:chgData name="#CHUA BING HONG#" userId="461ec5b6-ea7c-400b-83d0-29cd857a69a7" providerId="ADAL" clId="{3387EED7-7D65-4275-A48C-501550D26EEE}" dt="2022-12-08T23:47:21.114" v="2268" actId="478"/>
          <ac:picMkLst>
            <pc:docMk/>
            <pc:sldMk cId="1971939599" sldId="385"/>
            <ac:picMk id="6" creationId="{B8F3FA24-1006-93CC-E360-B9D57EB8DAC5}"/>
          </ac:picMkLst>
        </pc:picChg>
        <pc:picChg chg="add mod">
          <ac:chgData name="#CHUA BING HONG#" userId="461ec5b6-ea7c-400b-83d0-29cd857a69a7" providerId="ADAL" clId="{3387EED7-7D65-4275-A48C-501550D26EEE}" dt="2022-12-08T23:47:30.224" v="2274" actId="1076"/>
          <ac:picMkLst>
            <pc:docMk/>
            <pc:sldMk cId="1971939599" sldId="385"/>
            <ac:picMk id="8" creationId="{609C2713-9E97-05B9-6035-4BD7344627DB}"/>
          </ac:picMkLst>
        </pc:picChg>
        <pc:picChg chg="add del mod">
          <ac:chgData name="#CHUA BING HONG#" userId="461ec5b6-ea7c-400b-83d0-29cd857a69a7" providerId="ADAL" clId="{3387EED7-7D65-4275-A48C-501550D26EEE}" dt="2022-12-08T23:47:22.257" v="2270" actId="478"/>
          <ac:picMkLst>
            <pc:docMk/>
            <pc:sldMk cId="1971939599" sldId="385"/>
            <ac:picMk id="10" creationId="{3F0CE29A-E15A-12F8-A4AE-991DD285A126}"/>
          </ac:picMkLst>
        </pc:picChg>
        <pc:picChg chg="add mod">
          <ac:chgData name="#CHUA BING HONG#" userId="461ec5b6-ea7c-400b-83d0-29cd857a69a7" providerId="ADAL" clId="{3387EED7-7D65-4275-A48C-501550D26EEE}" dt="2022-12-08T23:47:31.641" v="2275" actId="1076"/>
          <ac:picMkLst>
            <pc:docMk/>
            <pc:sldMk cId="1971939599" sldId="385"/>
            <ac:picMk id="12" creationId="{156F0AC2-8C08-5046-DF48-86CDBAF097B4}"/>
          </ac:picMkLst>
        </pc:picChg>
      </pc:sldChg>
      <pc:sldChg chg="addSp delSp modSp add mod">
        <pc:chgData name="#CHUA BING HONG#" userId="461ec5b6-ea7c-400b-83d0-29cd857a69a7" providerId="ADAL" clId="{3387EED7-7D65-4275-A48C-501550D26EEE}" dt="2022-12-08T23:50:49.832" v="2632" actId="20577"/>
        <pc:sldMkLst>
          <pc:docMk/>
          <pc:sldMk cId="551383754" sldId="386"/>
        </pc:sldMkLst>
        <pc:spChg chg="mod">
          <ac:chgData name="#CHUA BING HONG#" userId="461ec5b6-ea7c-400b-83d0-29cd857a69a7" providerId="ADAL" clId="{3387EED7-7D65-4275-A48C-501550D26EEE}" dt="2022-12-08T23:50:33.548" v="2607" actId="20577"/>
          <ac:spMkLst>
            <pc:docMk/>
            <pc:sldMk cId="551383754" sldId="386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0:49.832" v="2632" actId="20577"/>
          <ac:spMkLst>
            <pc:docMk/>
            <pc:sldMk cId="551383754" sldId="386"/>
            <ac:spMk id="4" creationId="{EE7681D0-066A-95C4-145C-A4937BD0A75A}"/>
          </ac:spMkLst>
        </pc:spChg>
        <pc:picChg chg="add mod">
          <ac:chgData name="#CHUA BING HONG#" userId="461ec5b6-ea7c-400b-83d0-29cd857a69a7" providerId="ADAL" clId="{3387EED7-7D65-4275-A48C-501550D26EEE}" dt="2022-12-08T23:49:14.935" v="2380" actId="1076"/>
          <ac:picMkLst>
            <pc:docMk/>
            <pc:sldMk cId="551383754" sldId="386"/>
            <ac:picMk id="5" creationId="{AB6C87F3-A203-8FD6-50C1-A468F56A3ACE}"/>
          </ac:picMkLst>
        </pc:picChg>
        <pc:picChg chg="add mod ord">
          <ac:chgData name="#CHUA BING HONG#" userId="461ec5b6-ea7c-400b-83d0-29cd857a69a7" providerId="ADAL" clId="{3387EED7-7D65-4275-A48C-501550D26EEE}" dt="2022-12-08T23:49:28.034" v="2383" actId="14100"/>
          <ac:picMkLst>
            <pc:docMk/>
            <pc:sldMk cId="551383754" sldId="386"/>
            <ac:picMk id="7" creationId="{E38DA61B-5EF3-78C5-2933-1242D3422DC0}"/>
          </ac:picMkLst>
        </pc:picChg>
        <pc:picChg chg="del">
          <ac:chgData name="#CHUA BING HONG#" userId="461ec5b6-ea7c-400b-83d0-29cd857a69a7" providerId="ADAL" clId="{3387EED7-7D65-4275-A48C-501550D26EEE}" dt="2022-12-08T23:47:58.009" v="2306" actId="478"/>
          <ac:picMkLst>
            <pc:docMk/>
            <pc:sldMk cId="551383754" sldId="386"/>
            <ac:picMk id="8" creationId="{609C2713-9E97-05B9-6035-4BD7344627DB}"/>
          </ac:picMkLst>
        </pc:picChg>
        <pc:picChg chg="del">
          <ac:chgData name="#CHUA BING HONG#" userId="461ec5b6-ea7c-400b-83d0-29cd857a69a7" providerId="ADAL" clId="{3387EED7-7D65-4275-A48C-501550D26EEE}" dt="2022-12-08T23:47:58.302" v="2307" actId="478"/>
          <ac:picMkLst>
            <pc:docMk/>
            <pc:sldMk cId="551383754" sldId="386"/>
            <ac:picMk id="12" creationId="{156F0AC2-8C08-5046-DF48-86CDBAF097B4}"/>
          </ac:picMkLst>
        </pc:picChg>
      </pc:sldChg>
      <pc:sldChg chg="modSp add mod">
        <pc:chgData name="#CHUA BING HONG#" userId="461ec5b6-ea7c-400b-83d0-29cd857a69a7" providerId="ADAL" clId="{3387EED7-7D65-4275-A48C-501550D26EEE}" dt="2022-12-08T23:58:37.527" v="3171" actId="20577"/>
        <pc:sldMkLst>
          <pc:docMk/>
          <pc:sldMk cId="3907088762" sldId="387"/>
        </pc:sldMkLst>
        <pc:spChg chg="mod">
          <ac:chgData name="#CHUA BING HONG#" userId="461ec5b6-ea7c-400b-83d0-29cd857a69a7" providerId="ADAL" clId="{3387EED7-7D65-4275-A48C-501550D26EEE}" dt="2022-12-08T23:58:37.527" v="3171" actId="20577"/>
          <ac:spMkLst>
            <pc:docMk/>
            <pc:sldMk cId="3907088762" sldId="387"/>
            <ac:spMk id="3" creationId="{E4B89154-3564-8016-C4CB-80AF57911506}"/>
          </ac:spMkLst>
        </pc:spChg>
        <pc:spChg chg="mod">
          <ac:chgData name="#CHUA BING HONG#" userId="461ec5b6-ea7c-400b-83d0-29cd857a69a7" providerId="ADAL" clId="{3387EED7-7D65-4275-A48C-501550D26EEE}" dt="2022-12-08T23:54:17.020" v="2659" actId="20577"/>
          <ac:spMkLst>
            <pc:docMk/>
            <pc:sldMk cId="3907088762" sldId="387"/>
            <ac:spMk id="4" creationId="{EE7681D0-066A-95C4-145C-A4937BD0A75A}"/>
          </ac:spMkLst>
        </pc:spChg>
      </pc:sldChg>
    </pc:docChg>
  </pc:docChgLst>
  <pc:docChgLst>
    <pc:chgData name="BCHUA026@e.ntu.edu.sg" userId="461ec5b6-ea7c-400b-83d0-29cd857a69a7" providerId="ADAL" clId="{515C4D79-0D93-4C87-88CE-F9AA87C6DD21}"/>
    <pc:docChg chg="undo redo custSel addSld delSld modSld sldOrd">
      <pc:chgData name="BCHUA026@e.ntu.edu.sg" userId="461ec5b6-ea7c-400b-83d0-29cd857a69a7" providerId="ADAL" clId="{515C4D79-0D93-4C87-88CE-F9AA87C6DD21}" dt="2022-10-12T17:20:19.907" v="4547" actId="20577"/>
      <pc:docMkLst>
        <pc:docMk/>
      </pc:docMkLst>
      <pc:sldChg chg="addSp delSp modSp mod">
        <pc:chgData name="BCHUA026@e.ntu.edu.sg" userId="461ec5b6-ea7c-400b-83d0-29cd857a69a7" providerId="ADAL" clId="{515C4D79-0D93-4C87-88CE-F9AA87C6DD21}" dt="2022-10-12T15:00:17.016" v="357" actId="20577"/>
        <pc:sldMkLst>
          <pc:docMk/>
          <pc:sldMk cId="801226576" sldId="324"/>
        </pc:sldMkLst>
        <pc:spChg chg="mod">
          <ac:chgData name="BCHUA026@e.ntu.edu.sg" userId="461ec5b6-ea7c-400b-83d0-29cd857a69a7" providerId="ADAL" clId="{515C4D79-0D93-4C87-88CE-F9AA87C6DD21}" dt="2022-10-12T15:00:17.016" v="357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46:18.369" v="70" actId="20577"/>
          <ac:spMkLst>
            <pc:docMk/>
            <pc:sldMk cId="801226576" sldId="324"/>
            <ac:spMk id="4" creationId="{EE7681D0-066A-95C4-145C-A4937BD0A75A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4:54:31.709" v="233" actId="478"/>
          <ac:graphicFrameMkLst>
            <pc:docMk/>
            <pc:sldMk cId="801226576" sldId="324"/>
            <ac:graphicFrameMk id="2" creationId="{E70B02F0-B52B-FD9D-B3FF-D80E0220D2EA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1.139" v="348" actId="1076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4:55:13.374" v="248" actId="478"/>
          <ac:graphicFrameMkLst>
            <pc:docMk/>
            <pc:sldMk cId="801226576" sldId="324"/>
            <ac:graphicFrameMk id="6" creationId="{8BBC8EC6-46BF-08A7-CAF6-9E03732B85CC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2.901" v="349" actId="1076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del">
        <pc:chgData name="BCHUA026@e.ntu.edu.sg" userId="461ec5b6-ea7c-400b-83d0-29cd857a69a7" providerId="ADAL" clId="{515C4D79-0D93-4C87-88CE-F9AA87C6DD21}" dt="2022-10-12T15:01:30.342" v="560" actId="47"/>
        <pc:sldMkLst>
          <pc:docMk/>
          <pc:sldMk cId="1827910503" sldId="327"/>
        </pc:sldMkLst>
      </pc:sldChg>
      <pc:sldChg chg="del">
        <pc:chgData name="BCHUA026@e.ntu.edu.sg" userId="461ec5b6-ea7c-400b-83d0-29cd857a69a7" providerId="ADAL" clId="{515C4D79-0D93-4C87-88CE-F9AA87C6DD21}" dt="2022-10-12T15:01:28.051" v="559" actId="47"/>
        <pc:sldMkLst>
          <pc:docMk/>
          <pc:sldMk cId="2941745959" sldId="328"/>
        </pc:sldMkLst>
      </pc:sldChg>
      <pc:sldChg chg="add del">
        <pc:chgData name="BCHUA026@e.ntu.edu.sg" userId="461ec5b6-ea7c-400b-83d0-29cd857a69a7" providerId="ADAL" clId="{515C4D79-0D93-4C87-88CE-F9AA87C6DD21}" dt="2022-10-12T14:38:21.019" v="1"/>
        <pc:sldMkLst>
          <pc:docMk/>
          <pc:sldMk cId="491248646" sldId="329"/>
        </pc:sldMkLst>
      </pc:sldChg>
      <pc:sldChg chg="delSp modSp add mod ord">
        <pc:chgData name="BCHUA026@e.ntu.edu.sg" userId="461ec5b6-ea7c-400b-83d0-29cd857a69a7" providerId="ADAL" clId="{515C4D79-0D93-4C87-88CE-F9AA87C6DD21}" dt="2022-10-12T15:19:57.958" v="1282" actId="20577"/>
        <pc:sldMkLst>
          <pc:docMk/>
          <pc:sldMk cId="603117787" sldId="329"/>
        </pc:sldMkLst>
        <pc:spChg chg="mod">
          <ac:chgData name="BCHUA026@e.ntu.edu.sg" userId="461ec5b6-ea7c-400b-83d0-29cd857a69a7" providerId="ADAL" clId="{515C4D79-0D93-4C87-88CE-F9AA87C6DD21}" dt="2022-10-12T15:19:57.958" v="1282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38:33.420" v="16" actId="20577"/>
          <ac:spMkLst>
            <pc:docMk/>
            <pc:sldMk cId="603117787" sldId="329"/>
            <ac:spMk id="4" creationId="{EE7681D0-066A-95C4-145C-A4937BD0A75A}"/>
          </ac:spMkLst>
        </pc:spChg>
        <pc:graphicFrameChg chg="del">
          <ac:chgData name="BCHUA026@e.ntu.edu.sg" userId="461ec5b6-ea7c-400b-83d0-29cd857a69a7" providerId="ADAL" clId="{515C4D79-0D93-4C87-88CE-F9AA87C6DD21}" dt="2022-10-12T14:38:24.340" v="3" actId="478"/>
          <ac:graphicFrameMkLst>
            <pc:docMk/>
            <pc:sldMk cId="603117787" sldId="329"/>
            <ac:graphicFrameMk id="6" creationId="{8BBC8EC6-46BF-08A7-CAF6-9E03732B85CC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0:23.025" v="2263" actId="5793"/>
        <pc:sldMkLst>
          <pc:docMk/>
          <pc:sldMk cId="883050248" sldId="330"/>
        </pc:sldMkLst>
        <pc:spChg chg="mod">
          <ac:chgData name="BCHUA026@e.ntu.edu.sg" userId="461ec5b6-ea7c-400b-83d0-29cd857a69a7" providerId="ADAL" clId="{515C4D79-0D93-4C87-88CE-F9AA87C6DD21}" dt="2022-10-12T16:00:23.025" v="2263" actId="5793"/>
          <ac:spMkLst>
            <pc:docMk/>
            <pc:sldMk cId="883050248" sldId="330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5:00:26.209" v="359" actId="478"/>
          <ac:graphicFrameMkLst>
            <pc:docMk/>
            <pc:sldMk cId="883050248" sldId="330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00:27.699" v="360" actId="478"/>
          <ac:graphicFrameMkLst>
            <pc:docMk/>
            <pc:sldMk cId="883050248" sldId="330"/>
            <ac:graphicFrameMk id="7" creationId="{EC48D3FD-5FF5-50EF-2744-AA3054834BE6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5:09:37.168" v="1121"/>
        <pc:sldMkLst>
          <pc:docMk/>
          <pc:sldMk cId="3263077557" sldId="331"/>
        </pc:sldMkLst>
        <pc:spChg chg="mod">
          <ac:chgData name="BCHUA026@e.ntu.edu.sg" userId="461ec5b6-ea7c-400b-83d0-29cd857a69a7" providerId="ADAL" clId="{515C4D79-0D93-4C87-88CE-F9AA87C6DD21}" dt="2022-10-12T15:05:56.224" v="955" actId="20577"/>
          <ac:spMkLst>
            <pc:docMk/>
            <pc:sldMk cId="3263077557" sldId="33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01:36.235" v="572" actId="20577"/>
          <ac:spMkLst>
            <pc:docMk/>
            <pc:sldMk cId="3263077557" sldId="331"/>
            <ac:spMk id="4" creationId="{EE7681D0-066A-95C4-145C-A4937BD0A75A}"/>
          </ac:spMkLst>
        </pc:spChg>
        <pc:picChg chg="add del mod ord">
          <ac:chgData name="BCHUA026@e.ntu.edu.sg" userId="461ec5b6-ea7c-400b-83d0-29cd857a69a7" providerId="ADAL" clId="{515C4D79-0D93-4C87-88CE-F9AA87C6DD21}" dt="2022-10-12T15:09:36.991" v="1120" actId="478"/>
          <ac:picMkLst>
            <pc:docMk/>
            <pc:sldMk cId="3263077557" sldId="331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7.168" v="1121"/>
          <ac:picMkLst>
            <pc:docMk/>
            <pc:sldMk cId="3263077557" sldId="331"/>
            <ac:picMk id="6" creationId="{D368A6EB-B952-3955-6716-61BC7DCDE891}"/>
          </ac:picMkLst>
        </pc:picChg>
      </pc:sldChg>
      <pc:sldChg chg="addSp modSp add mod">
        <pc:chgData name="BCHUA026@e.ntu.edu.sg" userId="461ec5b6-ea7c-400b-83d0-29cd857a69a7" providerId="ADAL" clId="{515C4D79-0D93-4C87-88CE-F9AA87C6DD21}" dt="2022-10-12T15:09:33.349" v="1118" actId="1076"/>
        <pc:sldMkLst>
          <pc:docMk/>
          <pc:sldMk cId="3771493152" sldId="332"/>
        </pc:sldMkLst>
        <pc:spChg chg="mod">
          <ac:chgData name="BCHUA026@e.ntu.edu.sg" userId="461ec5b6-ea7c-400b-83d0-29cd857a69a7" providerId="ADAL" clId="{515C4D79-0D93-4C87-88CE-F9AA87C6DD21}" dt="2022-10-12T15:08:55.643" v="1108" actId="20577"/>
          <ac:spMkLst>
            <pc:docMk/>
            <pc:sldMk cId="3771493152" sldId="332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515C4D79-0D93-4C87-88CE-F9AA87C6DD21}" dt="2022-10-12T15:09:33.349" v="1118" actId="1076"/>
          <ac:picMkLst>
            <pc:docMk/>
            <pc:sldMk cId="3771493152" sldId="332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2.167" v="1117" actId="1076"/>
          <ac:picMkLst>
            <pc:docMk/>
            <pc:sldMk cId="3771493152" sldId="332"/>
            <ac:picMk id="6" creationId="{08A934AF-4D98-97D3-1E89-2D638807AE70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5:17:53.726" v="1271" actId="20577"/>
        <pc:sldMkLst>
          <pc:docMk/>
          <pc:sldMk cId="452004983" sldId="333"/>
        </pc:sldMkLst>
        <pc:spChg chg="mod">
          <ac:chgData name="BCHUA026@e.ntu.edu.sg" userId="461ec5b6-ea7c-400b-83d0-29cd857a69a7" providerId="ADAL" clId="{515C4D79-0D93-4C87-88CE-F9AA87C6DD21}" dt="2022-10-12T15:17:53.726" v="1271" actId="20577"/>
          <ac:spMkLst>
            <pc:docMk/>
            <pc:sldMk cId="452004983" sldId="333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515C4D79-0D93-4C87-88CE-F9AA87C6DD21}" dt="2022-10-12T15:12:12.350" v="1124" actId="478"/>
          <ac:picMkLst>
            <pc:docMk/>
            <pc:sldMk cId="452004983" sldId="333"/>
            <ac:picMk id="5" creationId="{44D2527B-4F51-2EEC-D1AB-9053B8A52E86}"/>
          </ac:picMkLst>
        </pc:picChg>
        <pc:picChg chg="del">
          <ac:chgData name="BCHUA026@e.ntu.edu.sg" userId="461ec5b6-ea7c-400b-83d0-29cd857a69a7" providerId="ADAL" clId="{515C4D79-0D93-4C87-88CE-F9AA87C6DD21}" dt="2022-10-12T15:12:11.853" v="1123" actId="478"/>
          <ac:picMkLst>
            <pc:docMk/>
            <pc:sldMk cId="452004983" sldId="333"/>
            <ac:picMk id="6" creationId="{08A934AF-4D98-97D3-1E89-2D638807AE70}"/>
          </ac:picMkLst>
        </pc:picChg>
        <pc:picChg chg="add del mod">
          <ac:chgData name="BCHUA026@e.ntu.edu.sg" userId="461ec5b6-ea7c-400b-83d0-29cd857a69a7" providerId="ADAL" clId="{515C4D79-0D93-4C87-88CE-F9AA87C6DD21}" dt="2022-10-12T15:12:46.622" v="1134" actId="478"/>
          <ac:picMkLst>
            <pc:docMk/>
            <pc:sldMk cId="452004983" sldId="333"/>
            <ac:picMk id="7" creationId="{3820D4DD-4129-EDAA-56A5-3A4B3C1F24AB}"/>
          </ac:picMkLst>
        </pc:picChg>
        <pc:picChg chg="add del mod">
          <ac:chgData name="BCHUA026@e.ntu.edu.sg" userId="461ec5b6-ea7c-400b-83d0-29cd857a69a7" providerId="ADAL" clId="{515C4D79-0D93-4C87-88CE-F9AA87C6DD21}" dt="2022-10-12T15:16:56.786" v="1150" actId="478"/>
          <ac:picMkLst>
            <pc:docMk/>
            <pc:sldMk cId="452004983" sldId="333"/>
            <ac:picMk id="9" creationId="{D221E389-62B6-E985-283B-FF5D4019BAF3}"/>
          </ac:picMkLst>
        </pc:picChg>
        <pc:picChg chg="add del mod">
          <ac:chgData name="BCHUA026@e.ntu.edu.sg" userId="461ec5b6-ea7c-400b-83d0-29cd857a69a7" providerId="ADAL" clId="{515C4D79-0D93-4C87-88CE-F9AA87C6DD21}" dt="2022-10-12T15:16:57.014" v="1151" actId="478"/>
          <ac:picMkLst>
            <pc:docMk/>
            <pc:sldMk cId="452004983" sldId="333"/>
            <ac:picMk id="11" creationId="{B222D0F5-649F-19EE-2BAB-F5CD3A4B9AF0}"/>
          </ac:picMkLst>
        </pc:picChg>
        <pc:picChg chg="add mod">
          <ac:chgData name="BCHUA026@e.ntu.edu.sg" userId="461ec5b6-ea7c-400b-83d0-29cd857a69a7" providerId="ADAL" clId="{515C4D79-0D93-4C87-88CE-F9AA87C6DD21}" dt="2022-10-12T15:17:16.272" v="1161" actId="14100"/>
          <ac:picMkLst>
            <pc:docMk/>
            <pc:sldMk cId="452004983" sldId="333"/>
            <ac:picMk id="13" creationId="{8094BDF5-2DBA-B2F0-8887-08AA1B66DE28}"/>
          </ac:picMkLst>
        </pc:picChg>
        <pc:picChg chg="add mod">
          <ac:chgData name="BCHUA026@e.ntu.edu.sg" userId="461ec5b6-ea7c-400b-83d0-29cd857a69a7" providerId="ADAL" clId="{515C4D79-0D93-4C87-88CE-F9AA87C6DD21}" dt="2022-10-12T15:17:18.654" v="1162" actId="1076"/>
          <ac:picMkLst>
            <pc:docMk/>
            <pc:sldMk cId="452004983" sldId="333"/>
            <ac:picMk id="15" creationId="{B4B4E1CD-DD35-A2BC-5FDF-AC8B69F608F9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8:35.822" v="4246" actId="20577"/>
        <pc:sldMkLst>
          <pc:docMk/>
          <pc:sldMk cId="2010364645" sldId="334"/>
        </pc:sldMkLst>
        <pc:spChg chg="mod">
          <ac:chgData name="BCHUA026@e.ntu.edu.sg" userId="461ec5b6-ea7c-400b-83d0-29cd857a69a7" providerId="ADAL" clId="{515C4D79-0D93-4C87-88CE-F9AA87C6DD21}" dt="2022-10-12T16:48:35.822" v="4246" actId="20577"/>
          <ac:spMkLst>
            <pc:docMk/>
            <pc:sldMk cId="2010364645" sldId="33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19:31.006" v="1280" actId="20577"/>
          <ac:spMkLst>
            <pc:docMk/>
            <pc:sldMk cId="2010364645" sldId="334"/>
            <ac:spMk id="4" creationId="{EE7681D0-066A-95C4-145C-A4937BD0A75A}"/>
          </ac:spMkLst>
        </pc:spChg>
        <pc:picChg chg="add del mod">
          <ac:chgData name="BCHUA026@e.ntu.edu.sg" userId="461ec5b6-ea7c-400b-83d0-29cd857a69a7" providerId="ADAL" clId="{515C4D79-0D93-4C87-88CE-F9AA87C6DD21}" dt="2022-10-12T15:31:27.043" v="1392" actId="478"/>
          <ac:picMkLst>
            <pc:docMk/>
            <pc:sldMk cId="2010364645" sldId="334"/>
            <ac:picMk id="5" creationId="{348A3409-6AC1-1AB2-6CB4-318A19F7B112}"/>
          </ac:picMkLst>
        </pc:picChg>
        <pc:picChg chg="add del mod">
          <ac:chgData name="BCHUA026@e.ntu.edu.sg" userId="461ec5b6-ea7c-400b-83d0-29cd857a69a7" providerId="ADAL" clId="{515C4D79-0D93-4C87-88CE-F9AA87C6DD21}" dt="2022-10-12T15:34:07.824" v="1479" actId="478"/>
          <ac:picMkLst>
            <pc:docMk/>
            <pc:sldMk cId="2010364645" sldId="334"/>
            <ac:picMk id="7" creationId="{D47E1E12-EA7C-FBAC-6D30-AF87932515A7}"/>
          </ac:picMkLst>
        </pc:picChg>
        <pc:picChg chg="add del mod">
          <ac:chgData name="BCHUA026@e.ntu.edu.sg" userId="461ec5b6-ea7c-400b-83d0-29cd857a69a7" providerId="ADAL" clId="{515C4D79-0D93-4C87-88CE-F9AA87C6DD21}" dt="2022-10-12T15:34:07.572" v="1478" actId="478"/>
          <ac:picMkLst>
            <pc:docMk/>
            <pc:sldMk cId="2010364645" sldId="334"/>
            <ac:picMk id="9" creationId="{80F5AFC0-4165-8124-1033-9892FACF7D23}"/>
          </ac:picMkLst>
        </pc:picChg>
        <pc:picChg chg="add mod">
          <ac:chgData name="BCHUA026@e.ntu.edu.sg" userId="461ec5b6-ea7c-400b-83d0-29cd857a69a7" providerId="ADAL" clId="{515C4D79-0D93-4C87-88CE-F9AA87C6DD21}" dt="2022-10-12T15:34:22.493" v="1484" actId="14100"/>
          <ac:picMkLst>
            <pc:docMk/>
            <pc:sldMk cId="2010364645" sldId="334"/>
            <ac:picMk id="11" creationId="{CC5C402F-07EC-73E6-A28F-48CF46D8BBBE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9:12.770" v="4282" actId="20577"/>
        <pc:sldMkLst>
          <pc:docMk/>
          <pc:sldMk cId="966551811" sldId="335"/>
        </pc:sldMkLst>
        <pc:spChg chg="mod">
          <ac:chgData name="BCHUA026@e.ntu.edu.sg" userId="461ec5b6-ea7c-400b-83d0-29cd857a69a7" providerId="ADAL" clId="{515C4D79-0D93-4C87-88CE-F9AA87C6DD21}" dt="2022-10-12T16:49:12.770" v="4282" actId="20577"/>
          <ac:spMkLst>
            <pc:docMk/>
            <pc:sldMk cId="966551811" sldId="335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515C4D79-0D93-4C87-88CE-F9AA87C6DD21}" dt="2022-10-12T15:36:45.774" v="1490" actId="478"/>
          <ac:picMkLst>
            <pc:docMk/>
            <pc:sldMk cId="966551811" sldId="335"/>
            <ac:picMk id="5" creationId="{A49E9A06-FC6C-6C9C-4B50-51DA3C3CE524}"/>
          </ac:picMkLst>
        </pc:picChg>
        <pc:picChg chg="add mod">
          <ac:chgData name="BCHUA026@e.ntu.edu.sg" userId="461ec5b6-ea7c-400b-83d0-29cd857a69a7" providerId="ADAL" clId="{515C4D79-0D93-4C87-88CE-F9AA87C6DD21}" dt="2022-10-12T15:37:07.673" v="1502" actId="14100"/>
          <ac:picMkLst>
            <pc:docMk/>
            <pc:sldMk cId="966551811" sldId="335"/>
            <ac:picMk id="8" creationId="{CF3DE0F2-1E9A-8822-EF1B-32D194DA9005}"/>
          </ac:picMkLst>
        </pc:picChg>
        <pc:picChg chg="del">
          <ac:chgData name="BCHUA026@e.ntu.edu.sg" userId="461ec5b6-ea7c-400b-83d0-29cd857a69a7" providerId="ADAL" clId="{515C4D79-0D93-4C87-88CE-F9AA87C6DD21}" dt="2022-10-12T15:36:30.849" v="1485" actId="478"/>
          <ac:picMkLst>
            <pc:docMk/>
            <pc:sldMk cId="966551811" sldId="335"/>
            <ac:picMk id="9" creationId="{80F5AFC0-4165-8124-1033-9892FACF7D23}"/>
          </ac:picMkLst>
        </pc:picChg>
      </pc:sldChg>
      <pc:sldChg chg="modSp add mod">
        <pc:chgData name="BCHUA026@e.ntu.edu.sg" userId="461ec5b6-ea7c-400b-83d0-29cd857a69a7" providerId="ADAL" clId="{515C4D79-0D93-4C87-88CE-F9AA87C6DD21}" dt="2022-10-12T17:20:19.907" v="4547" actId="20577"/>
        <pc:sldMkLst>
          <pc:docMk/>
          <pc:sldMk cId="1385741302" sldId="336"/>
        </pc:sldMkLst>
        <pc:spChg chg="mod">
          <ac:chgData name="BCHUA026@e.ntu.edu.sg" userId="461ec5b6-ea7c-400b-83d0-29cd857a69a7" providerId="ADAL" clId="{515C4D79-0D93-4C87-88CE-F9AA87C6DD21}" dt="2022-10-12T17:20:19.907" v="4547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38:26.023" v="1519" actId="20577"/>
          <ac:spMkLst>
            <pc:docMk/>
            <pc:sldMk cId="1385741302" sldId="33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07:52.878" v="2641" actId="20577"/>
        <pc:sldMkLst>
          <pc:docMk/>
          <pc:sldMk cId="1471910422" sldId="337"/>
        </pc:sldMkLst>
        <pc:spChg chg="mod">
          <ac:chgData name="BCHUA026@e.ntu.edu.sg" userId="461ec5b6-ea7c-400b-83d0-29cd857a69a7" providerId="ADAL" clId="{515C4D79-0D93-4C87-88CE-F9AA87C6DD21}" dt="2022-10-12T16:07:52.878" v="2641" actId="20577"/>
          <ac:spMkLst>
            <pc:docMk/>
            <pc:sldMk cId="1471910422" sldId="337"/>
            <ac:spMk id="3" creationId="{E4B89154-3564-8016-C4CB-80AF57911506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5:41:43.587" v="1538" actId="478"/>
          <ac:graphicFrameMkLst>
            <pc:docMk/>
            <pc:sldMk cId="1471910422" sldId="337"/>
            <ac:graphicFrameMk id="2" creationId="{31367B9B-E061-122B-AB81-5C7E83FA1F95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0.272" v="1536" actId="478"/>
          <ac:graphicFrameMkLst>
            <pc:docMk/>
            <pc:sldMk cId="1471910422" sldId="337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44:33.115" v="1586" actId="1076"/>
          <ac:graphicFrameMkLst>
            <pc:docMk/>
            <pc:sldMk cId="1471910422" sldId="337"/>
            <ac:graphicFrameMk id="6" creationId="{746B45CB-21B3-8BF8-E01F-E4220D74ABA7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1.558" v="1537" actId="478"/>
          <ac:graphicFrameMkLst>
            <pc:docMk/>
            <pc:sldMk cId="1471910422" sldId="337"/>
            <ac:graphicFrameMk id="7" creationId="{EC48D3FD-5FF5-50EF-2744-AA3054834BE6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7:27.030" v="2636" actId="113"/>
        <pc:sldMkLst>
          <pc:docMk/>
          <pc:sldMk cId="3190635759" sldId="338"/>
        </pc:sldMkLst>
        <pc:spChg chg="mod">
          <ac:chgData name="BCHUA026@e.ntu.edu.sg" userId="461ec5b6-ea7c-400b-83d0-29cd857a69a7" providerId="ADAL" clId="{515C4D79-0D93-4C87-88CE-F9AA87C6DD21}" dt="2022-10-12T16:07:27.030" v="2636" actId="113"/>
          <ac:spMkLst>
            <pc:docMk/>
            <pc:sldMk cId="3190635759" sldId="338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6:01:51.465" v="2448" actId="478"/>
          <ac:graphicFrameMkLst>
            <pc:docMk/>
            <pc:sldMk cId="3190635759" sldId="338"/>
            <ac:graphicFrameMk id="6" creationId="{746B45CB-21B3-8BF8-E01F-E4220D74ABA7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6:17:32.402" v="3115" actId="20577"/>
        <pc:sldMkLst>
          <pc:docMk/>
          <pc:sldMk cId="2832149645" sldId="339"/>
        </pc:sldMkLst>
        <pc:spChg chg="mod">
          <ac:chgData name="BCHUA026@e.ntu.edu.sg" userId="461ec5b6-ea7c-400b-83d0-29cd857a69a7" providerId="ADAL" clId="{515C4D79-0D93-4C87-88CE-F9AA87C6DD21}" dt="2022-10-12T16:17:32.402" v="3115" actId="20577"/>
          <ac:spMkLst>
            <pc:docMk/>
            <pc:sldMk cId="2832149645" sldId="339"/>
            <ac:spMk id="3" creationId="{E4B89154-3564-8016-C4CB-80AF57911506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2" creationId="{FCD97AA0-A826-EFE2-AB71-A617BC011AB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8:59.853" v="2704" actId="478"/>
          <ac:graphicFrameMkLst>
            <pc:docMk/>
            <pc:sldMk cId="2832149645" sldId="339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6" creationId="{DB8C0BED-7F56-E59A-E8D3-E8437683021F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9:00.842" v="2705" actId="478"/>
          <ac:graphicFrameMkLst>
            <pc:docMk/>
            <pc:sldMk cId="2832149645" sldId="339"/>
            <ac:graphicFrameMk id="7" creationId="{EC48D3FD-5FF5-50EF-2744-AA3054834BE6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8" creationId="{E6B078C3-02A8-6A98-D995-4707A134D2BC}"/>
          </ac:graphicFrameMkLst>
        </pc:graphicFrameChg>
      </pc:sldChg>
      <pc:sldChg chg="modSp add mod">
        <pc:chgData name="BCHUA026@e.ntu.edu.sg" userId="461ec5b6-ea7c-400b-83d0-29cd857a69a7" providerId="ADAL" clId="{515C4D79-0D93-4C87-88CE-F9AA87C6DD21}" dt="2022-10-12T16:19:21.167" v="3321" actId="20577"/>
        <pc:sldMkLst>
          <pc:docMk/>
          <pc:sldMk cId="3062518958" sldId="340"/>
        </pc:sldMkLst>
        <pc:spChg chg="mod">
          <ac:chgData name="BCHUA026@e.ntu.edu.sg" userId="461ec5b6-ea7c-400b-83d0-29cd857a69a7" providerId="ADAL" clId="{515C4D79-0D93-4C87-88CE-F9AA87C6DD21}" dt="2022-10-12T16:19:21.167" v="3321" actId="20577"/>
          <ac:spMkLst>
            <pc:docMk/>
            <pc:sldMk cId="3062518958" sldId="340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46:48.948" v="4142" actId="20577"/>
        <pc:sldMkLst>
          <pc:docMk/>
          <pc:sldMk cId="134358395" sldId="341"/>
        </pc:sldMkLst>
        <pc:spChg chg="mod">
          <ac:chgData name="BCHUA026@e.ntu.edu.sg" userId="461ec5b6-ea7c-400b-83d0-29cd857a69a7" providerId="ADAL" clId="{515C4D79-0D93-4C87-88CE-F9AA87C6DD21}" dt="2022-10-12T16:37:37.094" v="3676" actId="6549"/>
          <ac:spMkLst>
            <pc:docMk/>
            <pc:sldMk cId="134358395" sldId="34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6:33:02.274" v="3356" actId="20577"/>
          <ac:spMkLst>
            <pc:docMk/>
            <pc:sldMk cId="134358395" sldId="341"/>
            <ac:spMk id="4" creationId="{EE7681D0-066A-95C4-145C-A4937BD0A75A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46:48.948" v="4142" actId="20577"/>
          <ac:graphicFrameMkLst>
            <pc:docMk/>
            <pc:sldMk cId="134358395" sldId="341"/>
            <ac:graphicFrameMk id="2" creationId="{EEF9298B-77BB-418D-CBC0-852AB2B5A059}"/>
          </ac:graphicFrameMkLst>
        </pc:graphicFrameChg>
        <pc:picChg chg="add mod ord">
          <ac:chgData name="BCHUA026@e.ntu.edu.sg" userId="461ec5b6-ea7c-400b-83d0-29cd857a69a7" providerId="ADAL" clId="{515C4D79-0D93-4C87-88CE-F9AA87C6DD21}" dt="2022-10-12T16:37:01.128" v="3669" actId="167"/>
          <ac:picMkLst>
            <pc:docMk/>
            <pc:sldMk cId="134358395" sldId="341"/>
            <ac:picMk id="5" creationId="{AC2127BC-4113-9EC5-AAF6-496DD1A23138}"/>
          </ac:picMkLst>
        </pc:picChg>
        <pc:picChg chg="del">
          <ac:chgData name="BCHUA026@e.ntu.edu.sg" userId="461ec5b6-ea7c-400b-83d0-29cd857a69a7" providerId="ADAL" clId="{515C4D79-0D93-4C87-88CE-F9AA87C6DD21}" dt="2022-10-12T16:34:32.043" v="3456" actId="478"/>
          <ac:picMkLst>
            <pc:docMk/>
            <pc:sldMk cId="134358395" sldId="341"/>
            <ac:picMk id="7" creationId="{D47E1E12-EA7C-FBAC-6D30-AF87932515A7}"/>
          </ac:picMkLst>
        </pc:picChg>
        <pc:picChg chg="del">
          <ac:chgData name="BCHUA026@e.ntu.edu.sg" userId="461ec5b6-ea7c-400b-83d0-29cd857a69a7" providerId="ADAL" clId="{515C4D79-0D93-4C87-88CE-F9AA87C6DD21}" dt="2022-10-12T16:34:32.874" v="3457" actId="478"/>
          <ac:picMkLst>
            <pc:docMk/>
            <pc:sldMk cId="134358395" sldId="341"/>
            <ac:picMk id="8" creationId="{CF3DE0F2-1E9A-8822-EF1B-32D194DA9005}"/>
          </ac:picMkLst>
        </pc:picChg>
      </pc:sldChg>
      <pc:sldChg chg="add del">
        <pc:chgData name="BCHUA026@e.ntu.edu.sg" userId="461ec5b6-ea7c-400b-83d0-29cd857a69a7" providerId="ADAL" clId="{515C4D79-0D93-4C87-88CE-F9AA87C6DD21}" dt="2022-10-12T16:58:39.166" v="4392" actId="47"/>
        <pc:sldMkLst>
          <pc:docMk/>
          <pc:sldMk cId="2020893630" sldId="342"/>
        </pc:sldMkLst>
      </pc:sldChg>
    </pc:docChg>
  </pc:docChgLst>
  <pc:docChgLst>
    <pc:chgData name="#CHUA BING HONG#" userId="461ec5b6-ea7c-400b-83d0-29cd857a69a7" providerId="ADAL" clId="{80DBB757-E5FB-4405-9769-7D1B5D9F86F1}"/>
    <pc:docChg chg="undo custSel addSld delSld modSld">
      <pc:chgData name="#CHUA BING HONG#" userId="461ec5b6-ea7c-400b-83d0-29cd857a69a7" providerId="ADAL" clId="{80DBB757-E5FB-4405-9769-7D1B5D9F86F1}" dt="2022-10-27T23:48:33.072" v="3700" actId="729"/>
      <pc:docMkLst>
        <pc:docMk/>
      </pc:docMkLst>
      <pc:sldChg chg="delSp modSp mod">
        <pc:chgData name="#CHUA BING HONG#" userId="461ec5b6-ea7c-400b-83d0-29cd857a69a7" providerId="ADAL" clId="{80DBB757-E5FB-4405-9769-7D1B5D9F86F1}" dt="2022-10-27T22:47:16.411" v="242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80DBB757-E5FB-4405-9769-7D1B5D9F86F1}" dt="2022-10-27T22:47:16.411" v="2428" actId="20577"/>
          <ac:spMkLst>
            <pc:docMk/>
            <pc:sldMk cId="801226576" sldId="324"/>
            <ac:spMk id="3" creationId="{E4B89154-3564-8016-C4CB-80AF57911506}"/>
          </ac:spMkLst>
        </pc:spChg>
        <pc:graphicFrameChg chg="del mod">
          <ac:chgData name="#CHUA BING HONG#" userId="461ec5b6-ea7c-400b-83d0-29cd857a69a7" providerId="ADAL" clId="{80DBB757-E5FB-4405-9769-7D1B5D9F86F1}" dt="2022-10-27T22:27:52.574" v="1410" actId="478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 mod">
          <ac:chgData name="#CHUA BING HONG#" userId="461ec5b6-ea7c-400b-83d0-29cd857a69a7" providerId="ADAL" clId="{80DBB757-E5FB-4405-9769-7D1B5D9F86F1}" dt="2022-10-27T22:27:51.205" v="1409" actId="478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modSp mod">
        <pc:chgData name="#CHUA BING HONG#" userId="461ec5b6-ea7c-400b-83d0-29cd857a69a7" providerId="ADAL" clId="{80DBB757-E5FB-4405-9769-7D1B5D9F86F1}" dt="2022-10-27T21:11:46.135" v="113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80DBB757-E5FB-4405-9769-7D1B5D9F86F1}" dt="2022-10-27T21:11:46.135" v="113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883050248" sldId="33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263077557" sldId="331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771493152" sldId="33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52004983" sldId="333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010364645" sldId="334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966551811" sldId="335"/>
        </pc:sldMkLst>
      </pc:sldChg>
      <pc:sldChg chg="addSp delSp modSp mod">
        <pc:chgData name="#CHUA BING HONG#" userId="461ec5b6-ea7c-400b-83d0-29cd857a69a7" providerId="ADAL" clId="{80DBB757-E5FB-4405-9769-7D1B5D9F86F1}" dt="2022-10-27T22:58:08.515" v="3644" actId="20577"/>
        <pc:sldMkLst>
          <pc:docMk/>
          <pc:sldMk cId="1385741302" sldId="336"/>
        </pc:sldMkLst>
        <pc:spChg chg="mod">
          <ac:chgData name="#CHUA BING HONG#" userId="461ec5b6-ea7c-400b-83d0-29cd857a69a7" providerId="ADAL" clId="{80DBB757-E5FB-4405-9769-7D1B5D9F86F1}" dt="2022-10-27T22:54:35.251" v="3315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54:17.113" v="3314" actId="20577"/>
          <ac:spMkLst>
            <pc:docMk/>
            <pc:sldMk cId="1385741302" sldId="336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80DBB757-E5FB-4405-9769-7D1B5D9F86F1}" dt="2022-10-27T22:58:08.515" v="3644" actId="20577"/>
          <ac:spMkLst>
            <pc:docMk/>
            <pc:sldMk cId="1385741302" sldId="336"/>
            <ac:spMk id="9" creationId="{7180476B-94AC-30D8-633D-5CA2C76C46A5}"/>
          </ac:spMkLst>
        </pc:spChg>
        <pc:graphicFrameChg chg="add del mod">
          <ac:chgData name="#CHUA BING HONG#" userId="461ec5b6-ea7c-400b-83d0-29cd857a69a7" providerId="ADAL" clId="{80DBB757-E5FB-4405-9769-7D1B5D9F86F1}" dt="2022-10-27T22:54:47.607" v="3317"/>
          <ac:graphicFrameMkLst>
            <pc:docMk/>
            <pc:sldMk cId="1385741302" sldId="336"/>
            <ac:graphicFrameMk id="2" creationId="{0124B6F8-0AD9-D9D9-C211-5ED8E3D8C7A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55:09.284" v="3322" actId="478"/>
          <ac:graphicFrameMkLst>
            <pc:docMk/>
            <pc:sldMk cId="1385741302" sldId="336"/>
            <ac:graphicFrameMk id="6" creationId="{5CB1F1D2-12A0-646B-24C6-46B2169C0713}"/>
          </ac:graphicFrameMkLst>
        </pc:graphicFrameChg>
        <pc:picChg chg="add mod">
          <ac:chgData name="#CHUA BING HONG#" userId="461ec5b6-ea7c-400b-83d0-29cd857a69a7" providerId="ADAL" clId="{80DBB757-E5FB-4405-9769-7D1B5D9F86F1}" dt="2022-10-27T22:57:08.360" v="3480" actId="1076"/>
          <ac:picMkLst>
            <pc:docMk/>
            <pc:sldMk cId="1385741302" sldId="336"/>
            <ac:picMk id="8" creationId="{CDA9800F-E470-2CD2-8E0C-5B7A15FE94F8}"/>
          </ac:picMkLst>
        </pc:pic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471910422" sldId="337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832149645" sldId="339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062518958" sldId="34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34358395" sldId="341"/>
        </pc:sldMkLst>
      </pc:sldChg>
      <pc:sldChg chg="mod modShow">
        <pc:chgData name="#CHUA BING HONG#" userId="461ec5b6-ea7c-400b-83d0-29cd857a69a7" providerId="ADAL" clId="{80DBB757-E5FB-4405-9769-7D1B5D9F86F1}" dt="2022-10-27T23:48:33.072" v="3700" actId="729"/>
        <pc:sldMkLst>
          <pc:docMk/>
          <pc:sldMk cId="509357618" sldId="34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269696359" sldId="344"/>
        </pc:sldMkLst>
      </pc:sldChg>
      <pc:sldChg chg="addSp delSp modSp add mod">
        <pc:chgData name="#CHUA BING HONG#" userId="461ec5b6-ea7c-400b-83d0-29cd857a69a7" providerId="ADAL" clId="{80DBB757-E5FB-4405-9769-7D1B5D9F86F1}" dt="2022-10-27T22:07:18.965" v="505" actId="14100"/>
        <pc:sldMkLst>
          <pc:docMk/>
          <pc:sldMk cId="1189544813" sldId="345"/>
        </pc:sldMkLst>
        <pc:spChg chg="mod">
          <ac:chgData name="#CHUA BING HONG#" userId="461ec5b6-ea7c-400b-83d0-29cd857a69a7" providerId="ADAL" clId="{80DBB757-E5FB-4405-9769-7D1B5D9F86F1}" dt="2022-10-27T21:53:54.765" v="222" actId="207"/>
          <ac:spMkLst>
            <pc:docMk/>
            <pc:sldMk cId="1189544813" sldId="34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1:51:16.229" v="125" actId="20577"/>
          <ac:spMkLst>
            <pc:docMk/>
            <pc:sldMk cId="1189544813" sldId="345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5" creationId="{86A13C23-6D92-E345-F5EB-A3F4F08A945F}"/>
          </ac:picMkLst>
        </pc:pic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7" creationId="{CA4DD66B-FD98-2040-2D68-B2356541FE8C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9" creationId="{18613B7D-E79B-ADA1-5811-D9393F82BEBB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2:50.685" v="363"/>
        <pc:sldMkLst>
          <pc:docMk/>
          <pc:sldMk cId="2187572305" sldId="346"/>
        </pc:sldMkLst>
        <pc:spChg chg="mod">
          <ac:chgData name="#CHUA BING HONG#" userId="461ec5b6-ea7c-400b-83d0-29cd857a69a7" providerId="ADAL" clId="{80DBB757-E5FB-4405-9769-7D1B5D9F86F1}" dt="2022-10-27T22:02:50.685" v="363"/>
          <ac:spMkLst>
            <pc:docMk/>
            <pc:sldMk cId="2187572305" sldId="346"/>
            <ac:spMk id="3" creationId="{E4B89154-3564-8016-C4CB-80AF57911506}"/>
          </ac:spMkLst>
        </pc:spChg>
        <pc:picChg chg="del mod">
          <ac:chgData name="#CHUA BING HONG#" userId="461ec5b6-ea7c-400b-83d0-29cd857a69a7" providerId="ADAL" clId="{80DBB757-E5FB-4405-9769-7D1B5D9F86F1}" dt="2022-10-27T21:59:44.763" v="330" actId="478"/>
          <ac:picMkLst>
            <pc:docMk/>
            <pc:sldMk cId="2187572305" sldId="346"/>
            <ac:picMk id="5" creationId="{86A13C23-6D92-E345-F5EB-A3F4F08A945F}"/>
          </ac:picMkLst>
        </pc:picChg>
        <pc:picChg chg="add mod">
          <ac:chgData name="#CHUA BING HONG#" userId="461ec5b6-ea7c-400b-83d0-29cd857a69a7" providerId="ADAL" clId="{80DBB757-E5FB-4405-9769-7D1B5D9F86F1}" dt="2022-10-27T22:00:04.539" v="337" actId="1076"/>
          <ac:picMkLst>
            <pc:docMk/>
            <pc:sldMk cId="2187572305" sldId="346"/>
            <ac:picMk id="6" creationId="{C60186C9-DADF-0283-A18D-8E3E6032812A}"/>
          </ac:picMkLst>
        </pc:picChg>
        <pc:picChg chg="del mod">
          <ac:chgData name="#CHUA BING HONG#" userId="461ec5b6-ea7c-400b-83d0-29cd857a69a7" providerId="ADAL" clId="{80DBB757-E5FB-4405-9769-7D1B5D9F86F1}" dt="2022-10-27T21:59:45.227" v="331" actId="478"/>
          <ac:picMkLst>
            <pc:docMk/>
            <pc:sldMk cId="2187572305" sldId="346"/>
            <ac:picMk id="7" creationId="{CA4DD66B-FD98-2040-2D68-B2356541FE8C}"/>
          </ac:picMkLst>
        </pc:picChg>
        <pc:picChg chg="add del mod">
          <ac:chgData name="#CHUA BING HONG#" userId="461ec5b6-ea7c-400b-83d0-29cd857a69a7" providerId="ADAL" clId="{80DBB757-E5FB-4405-9769-7D1B5D9F86F1}" dt="2022-10-27T22:00:18.492" v="341" actId="478"/>
          <ac:picMkLst>
            <pc:docMk/>
            <pc:sldMk cId="2187572305" sldId="346"/>
            <ac:picMk id="9" creationId="{641BB7DB-C358-681B-374B-5182C94EF72F}"/>
          </ac:picMkLst>
        </pc:picChg>
        <pc:picChg chg="add mod">
          <ac:chgData name="#CHUA BING HONG#" userId="461ec5b6-ea7c-400b-83d0-29cd857a69a7" providerId="ADAL" clId="{80DBB757-E5FB-4405-9769-7D1B5D9F86F1}" dt="2022-10-27T22:01:22.571" v="361" actId="1076"/>
          <ac:picMkLst>
            <pc:docMk/>
            <pc:sldMk cId="2187572305" sldId="346"/>
            <ac:picMk id="11" creationId="{E76786C3-4E22-CC62-8326-E502C6C72E5F}"/>
          </ac:picMkLst>
        </pc:picChg>
        <pc:picChg chg="add mod">
          <ac:chgData name="#CHUA BING HONG#" userId="461ec5b6-ea7c-400b-83d0-29cd857a69a7" providerId="ADAL" clId="{80DBB757-E5FB-4405-9769-7D1B5D9F86F1}" dt="2022-10-27T22:01:20.927" v="360" actId="1076"/>
          <ac:picMkLst>
            <pc:docMk/>
            <pc:sldMk cId="2187572305" sldId="346"/>
            <ac:picMk id="13" creationId="{4DDEF168-6E0F-FBB7-03FA-836BFC6E6AC7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7:37.142" v="514" actId="1076"/>
        <pc:sldMkLst>
          <pc:docMk/>
          <pc:sldMk cId="3271123326" sldId="347"/>
        </pc:sldMkLst>
        <pc:spChg chg="mod">
          <ac:chgData name="#CHUA BING HONG#" userId="461ec5b6-ea7c-400b-83d0-29cd857a69a7" providerId="ADAL" clId="{80DBB757-E5FB-4405-9769-7D1B5D9F86F1}" dt="2022-10-27T22:04:47.302" v="490" actId="20577"/>
          <ac:spMkLst>
            <pc:docMk/>
            <pc:sldMk cId="3271123326" sldId="347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80DBB757-E5FB-4405-9769-7D1B5D9F86F1}" dt="2022-10-27T22:07:24.666" v="506" actId="478"/>
          <ac:picMkLst>
            <pc:docMk/>
            <pc:sldMk cId="3271123326" sldId="347"/>
            <ac:picMk id="2" creationId="{342DD8A4-927D-5D15-7724-B12BF9009633}"/>
          </ac:picMkLst>
        </pc:picChg>
        <pc:picChg chg="del">
          <ac:chgData name="#CHUA BING HONG#" userId="461ec5b6-ea7c-400b-83d0-29cd857a69a7" providerId="ADAL" clId="{80DBB757-E5FB-4405-9769-7D1B5D9F86F1}" dt="2022-10-27T22:03:08.146" v="400" actId="478"/>
          <ac:picMkLst>
            <pc:docMk/>
            <pc:sldMk cId="3271123326" sldId="347"/>
            <ac:picMk id="6" creationId="{C60186C9-DADF-0283-A18D-8E3E6032812A}"/>
          </ac:picMkLst>
        </pc:picChg>
        <pc:picChg chg="add mod">
          <ac:chgData name="#CHUA BING HONG#" userId="461ec5b6-ea7c-400b-83d0-29cd857a69a7" providerId="ADAL" clId="{80DBB757-E5FB-4405-9769-7D1B5D9F86F1}" dt="2022-10-27T22:07:37.142" v="514" actId="1076"/>
          <ac:picMkLst>
            <pc:docMk/>
            <pc:sldMk cId="3271123326" sldId="347"/>
            <ac:picMk id="7" creationId="{0A67C414-940B-27F2-32E7-5B82F57F6569}"/>
          </ac:picMkLst>
        </pc:picChg>
        <pc:picChg chg="del">
          <ac:chgData name="#CHUA BING HONG#" userId="461ec5b6-ea7c-400b-83d0-29cd857a69a7" providerId="ADAL" clId="{80DBB757-E5FB-4405-9769-7D1B5D9F86F1}" dt="2022-10-27T22:03:07.499" v="398" actId="478"/>
          <ac:picMkLst>
            <pc:docMk/>
            <pc:sldMk cId="3271123326" sldId="347"/>
            <ac:picMk id="11" creationId="{E76786C3-4E22-CC62-8326-E502C6C72E5F}"/>
          </ac:picMkLst>
        </pc:picChg>
        <pc:picChg chg="del">
          <ac:chgData name="#CHUA BING HONG#" userId="461ec5b6-ea7c-400b-83d0-29cd857a69a7" providerId="ADAL" clId="{80DBB757-E5FB-4405-9769-7D1B5D9F86F1}" dt="2022-10-27T22:03:07.790" v="399" actId="478"/>
          <ac:picMkLst>
            <pc:docMk/>
            <pc:sldMk cId="3271123326" sldId="347"/>
            <ac:picMk id="13" creationId="{4DDEF168-6E0F-FBB7-03FA-836BFC6E6AC7}"/>
          </ac:picMkLst>
        </pc:picChg>
      </pc:sldChg>
      <pc:sldChg chg="modSp add mod">
        <pc:chgData name="#CHUA BING HONG#" userId="461ec5b6-ea7c-400b-83d0-29cd857a69a7" providerId="ADAL" clId="{80DBB757-E5FB-4405-9769-7D1B5D9F86F1}" dt="2022-10-27T22:10:59.352" v="647" actId="20577"/>
        <pc:sldMkLst>
          <pc:docMk/>
          <pc:sldMk cId="1723104890" sldId="348"/>
        </pc:sldMkLst>
        <pc:spChg chg="mod">
          <ac:chgData name="#CHUA BING HONG#" userId="461ec5b6-ea7c-400b-83d0-29cd857a69a7" providerId="ADAL" clId="{80DBB757-E5FB-4405-9769-7D1B5D9F86F1}" dt="2022-10-27T22:10:59.352" v="647" actId="20577"/>
          <ac:spMkLst>
            <pc:docMk/>
            <pc:sldMk cId="1723104890" sldId="348"/>
            <ac:spMk id="3" creationId="{E4B89154-3564-8016-C4CB-80AF57911506}"/>
          </ac:spMkLst>
        </pc:sp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9" creationId="{18613B7D-E79B-ADA1-5811-D9393F82BEBB}"/>
          </ac:picMkLst>
        </pc:pic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0:18.799" v="802" actId="20577"/>
        <pc:sldMkLst>
          <pc:docMk/>
          <pc:sldMk cId="12594426" sldId="349"/>
        </pc:sldMkLst>
        <pc:spChg chg="mod">
          <ac:chgData name="#CHUA BING HONG#" userId="461ec5b6-ea7c-400b-83d0-29cd857a69a7" providerId="ADAL" clId="{80DBB757-E5FB-4405-9769-7D1B5D9F86F1}" dt="2022-10-27T22:20:18.799" v="802" actId="20577"/>
          <ac:spMkLst>
            <pc:docMk/>
            <pc:sldMk cId="12594426" sldId="349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11:38.463" v="672" actId="20577"/>
          <ac:spMkLst>
            <pc:docMk/>
            <pc:sldMk cId="12594426" sldId="34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18:54.698" v="688"/>
          <ac:picMkLst>
            <pc:docMk/>
            <pc:sldMk cId="12594426" sldId="349"/>
            <ac:picMk id="5" creationId="{66F4DD69-A001-8628-6722-FCD591CF416B}"/>
          </ac:picMkLst>
        </pc:picChg>
        <pc:picChg chg="add mod">
          <ac:chgData name="#CHUA BING HONG#" userId="461ec5b6-ea7c-400b-83d0-29cd857a69a7" providerId="ADAL" clId="{80DBB757-E5FB-4405-9769-7D1B5D9F86F1}" dt="2022-10-27T22:19:14.771" v="721" actId="1076"/>
          <ac:picMkLst>
            <pc:docMk/>
            <pc:sldMk cId="12594426" sldId="349"/>
            <ac:picMk id="7" creationId="{89331D9B-5E1E-7167-52D3-D362885CE49E}"/>
          </ac:picMkLst>
        </pc:picChg>
        <pc:picChg chg="del">
          <ac:chgData name="#CHUA BING HONG#" userId="461ec5b6-ea7c-400b-83d0-29cd857a69a7" providerId="ADAL" clId="{80DBB757-E5FB-4405-9769-7D1B5D9F86F1}" dt="2022-10-27T22:18:31.761" v="673" actId="478"/>
          <ac:picMkLst>
            <pc:docMk/>
            <pc:sldMk cId="12594426" sldId="349"/>
            <ac:picMk id="9" creationId="{18613B7D-E79B-ADA1-5811-D9393F82BEBB}"/>
          </ac:picMkLst>
        </pc:picChg>
        <pc:picChg chg="del">
          <ac:chgData name="#CHUA BING HONG#" userId="461ec5b6-ea7c-400b-83d0-29cd857a69a7" providerId="ADAL" clId="{80DBB757-E5FB-4405-9769-7D1B5D9F86F1}" dt="2022-10-27T22:18:32.074" v="674" actId="478"/>
          <ac:picMkLst>
            <pc:docMk/>
            <pc:sldMk cId="12594426" sldId="349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8:03.911" v="1413" actId="113"/>
        <pc:sldMkLst>
          <pc:docMk/>
          <pc:sldMk cId="140480217" sldId="350"/>
        </pc:sldMkLst>
        <pc:spChg chg="mod">
          <ac:chgData name="#CHUA BING HONG#" userId="461ec5b6-ea7c-400b-83d0-29cd857a69a7" providerId="ADAL" clId="{80DBB757-E5FB-4405-9769-7D1B5D9F86F1}" dt="2022-10-27T22:28:03.911" v="1413" actId="113"/>
          <ac:spMkLst>
            <pc:docMk/>
            <pc:sldMk cId="140480217" sldId="350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2:27.082" v="926" actId="20577"/>
          <ac:spMkLst>
            <pc:docMk/>
            <pc:sldMk cId="140480217" sldId="350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27:56.582" v="1411" actId="1076"/>
          <ac:graphicFrameMkLst>
            <pc:docMk/>
            <pc:sldMk cId="140480217" sldId="350"/>
            <ac:graphicFrameMk id="2" creationId="{CDD7A904-E0C7-B581-9AB6-15D4E17C3A0F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4.031" v="934" actId="478"/>
          <ac:graphicFrameMkLst>
            <pc:docMk/>
            <pc:sldMk cId="140480217" sldId="350"/>
            <ac:graphicFrameMk id="5" creationId="{BA362027-F02A-5B1A-8196-F8E709D57080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2.987" v="933" actId="478"/>
          <ac:graphicFrameMkLst>
            <pc:docMk/>
            <pc:sldMk cId="140480217" sldId="350"/>
            <ac:graphicFrameMk id="7" creationId="{EC48D3FD-5FF5-50EF-2744-AA3054834BE6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32:11.307" v="1584" actId="20577"/>
        <pc:sldMkLst>
          <pc:docMk/>
          <pc:sldMk cId="233754110" sldId="351"/>
        </pc:sldMkLst>
        <pc:spChg chg="mod">
          <ac:chgData name="#CHUA BING HONG#" userId="461ec5b6-ea7c-400b-83d0-29cd857a69a7" providerId="ADAL" clId="{80DBB757-E5FB-4405-9769-7D1B5D9F86F1}" dt="2022-10-27T22:32:11.307" v="1584" actId="20577"/>
          <ac:spMkLst>
            <pc:docMk/>
            <pc:sldMk cId="233754110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8:14.161" v="1428" actId="20577"/>
          <ac:spMkLst>
            <pc:docMk/>
            <pc:sldMk cId="233754110" sldId="35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28:26.901" v="1431" actId="478"/>
          <ac:graphicFrameMkLst>
            <pc:docMk/>
            <pc:sldMk cId="233754110" sldId="351"/>
            <ac:graphicFrameMk id="2" creationId="{CDD7A904-E0C7-B581-9AB6-15D4E17C3A0F}"/>
          </ac:graphicFrameMkLst>
        </pc:graphicFrameChg>
        <pc:graphicFrameChg chg="add del mod modGraphic">
          <ac:chgData name="#CHUA BING HONG#" userId="461ec5b6-ea7c-400b-83d0-29cd857a69a7" providerId="ADAL" clId="{80DBB757-E5FB-4405-9769-7D1B5D9F86F1}" dt="2022-10-27T22:29:50.171" v="1461" actId="478"/>
          <ac:graphicFrameMkLst>
            <pc:docMk/>
            <pc:sldMk cId="233754110" sldId="351"/>
            <ac:graphicFrameMk id="5" creationId="{2D8A5BA0-7A06-2344-ECB0-27F7B03D16BC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27.882" v="1492" actId="1076"/>
          <ac:graphicFrameMkLst>
            <pc:docMk/>
            <pc:sldMk cId="233754110" sldId="351"/>
            <ac:graphicFrameMk id="6" creationId="{2BE6FD91-6F1B-A1BA-3FBC-FD814DA0DFDA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44.322" v="1521" actId="113"/>
          <ac:graphicFrameMkLst>
            <pc:docMk/>
            <pc:sldMk cId="233754110" sldId="351"/>
            <ac:graphicFrameMk id="7" creationId="{DCC8E59E-5B95-E529-6917-07BCCDA8B1DF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2:48.801" v="2115" actId="12385"/>
        <pc:sldMkLst>
          <pc:docMk/>
          <pc:sldMk cId="3661782843" sldId="352"/>
        </pc:sldMkLst>
        <pc:spChg chg="mod">
          <ac:chgData name="#CHUA BING HONG#" userId="461ec5b6-ea7c-400b-83d0-29cd857a69a7" providerId="ADAL" clId="{80DBB757-E5FB-4405-9769-7D1B5D9F86F1}" dt="2022-10-27T22:42:42.308" v="2113" actId="20577"/>
          <ac:spMkLst>
            <pc:docMk/>
            <pc:sldMk cId="3661782843" sldId="352"/>
            <ac:spMk id="3" creationId="{E4B89154-3564-8016-C4CB-80AF57911506}"/>
          </ac:spMkLst>
        </pc:spChg>
        <pc:graphicFrameChg chg="add mod modGraphic">
          <ac:chgData name="#CHUA BING HONG#" userId="461ec5b6-ea7c-400b-83d0-29cd857a69a7" providerId="ADAL" clId="{80DBB757-E5FB-4405-9769-7D1B5D9F86F1}" dt="2022-10-27T22:42:48.801" v="2115" actId="12385"/>
          <ac:graphicFrameMkLst>
            <pc:docMk/>
            <pc:sldMk cId="3661782843" sldId="352"/>
            <ac:graphicFrameMk id="2" creationId="{86F741A7-602E-D5D1-C47D-A60835A31807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46:18.692" v="2423" actId="20577"/>
        <pc:sldMkLst>
          <pc:docMk/>
          <pc:sldMk cId="1957055725" sldId="353"/>
        </pc:sldMkLst>
        <pc:spChg chg="mod">
          <ac:chgData name="#CHUA BING HONG#" userId="461ec5b6-ea7c-400b-83d0-29cd857a69a7" providerId="ADAL" clId="{80DBB757-E5FB-4405-9769-7D1B5D9F86F1}" dt="2022-10-27T22:46:18.692" v="2423" actId="20577"/>
          <ac:spMkLst>
            <pc:docMk/>
            <pc:sldMk cId="1957055725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3:08.547" v="2121" actId="20577"/>
          <ac:spMkLst>
            <pc:docMk/>
            <pc:sldMk cId="1957055725" sldId="353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3:25.337" v="2122" actId="478"/>
          <ac:graphicFrameMkLst>
            <pc:docMk/>
            <pc:sldMk cId="1957055725" sldId="353"/>
            <ac:graphicFrameMk id="2" creationId="{86F741A7-602E-D5D1-C47D-A60835A3180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43:30.646" v="2126"/>
          <ac:graphicFrameMkLst>
            <pc:docMk/>
            <pc:sldMk cId="1957055725" sldId="353"/>
            <ac:graphicFrameMk id="5" creationId="{5CC0B483-3F62-7684-1B56-51359BA86827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8.501" v="2124" actId="478"/>
          <ac:graphicFrameMkLst>
            <pc:docMk/>
            <pc:sldMk cId="1957055725" sldId="353"/>
            <ac:graphicFrameMk id="6" creationId="{2BE6FD91-6F1B-A1BA-3FBC-FD814DA0DFDA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6.884" v="2123" actId="478"/>
          <ac:graphicFrameMkLst>
            <pc:docMk/>
            <pc:sldMk cId="1957055725" sldId="353"/>
            <ac:graphicFrameMk id="7" creationId="{DCC8E59E-5B95-E529-6917-07BCCDA8B1DF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44:29.283" v="2155" actId="1076"/>
          <ac:graphicFrameMkLst>
            <pc:docMk/>
            <pc:sldMk cId="1957055725" sldId="353"/>
            <ac:graphicFrameMk id="8" creationId="{245933BE-9532-F998-72BF-4C55C991033A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9:33.750" v="2745" actId="20577"/>
        <pc:sldMkLst>
          <pc:docMk/>
          <pc:sldMk cId="812477682" sldId="354"/>
        </pc:sldMkLst>
        <pc:spChg chg="mod">
          <ac:chgData name="#CHUA BING HONG#" userId="461ec5b6-ea7c-400b-83d0-29cd857a69a7" providerId="ADAL" clId="{80DBB757-E5FB-4405-9769-7D1B5D9F86F1}" dt="2022-10-27T22:49:33.750" v="2745" actId="20577"/>
          <ac:spMkLst>
            <pc:docMk/>
            <pc:sldMk cId="812477682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7:23.627" v="2447" actId="20577"/>
          <ac:spMkLst>
            <pc:docMk/>
            <pc:sldMk cId="812477682" sldId="354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48:13.927" v="2472" actId="1076"/>
          <ac:graphicFrameMkLst>
            <pc:docMk/>
            <pc:sldMk cId="812477682" sldId="354"/>
            <ac:graphicFrameMk id="2" creationId="{9820ECC9-29E6-420D-5608-EBA416EEA6ED}"/>
          </ac:graphicFrameMkLst>
        </pc:graphicFrameChg>
      </pc:sldChg>
      <pc:sldChg chg="delSp modSp add mod">
        <pc:chgData name="#CHUA BING HONG#" userId="461ec5b6-ea7c-400b-83d0-29cd857a69a7" providerId="ADAL" clId="{80DBB757-E5FB-4405-9769-7D1B5D9F86F1}" dt="2022-10-27T22:53:32.949" v="3299" actId="20577"/>
        <pc:sldMkLst>
          <pc:docMk/>
          <pc:sldMk cId="3398794412" sldId="355"/>
        </pc:sldMkLst>
        <pc:spChg chg="mod">
          <ac:chgData name="#CHUA BING HONG#" userId="461ec5b6-ea7c-400b-83d0-29cd857a69a7" providerId="ADAL" clId="{80DBB757-E5FB-4405-9769-7D1B5D9F86F1}" dt="2022-10-27T22:53:32.949" v="3299" actId="20577"/>
          <ac:spMkLst>
            <pc:docMk/>
            <pc:sldMk cId="3398794412" sldId="35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9:46.853" v="2776" actId="20577"/>
          <ac:spMkLst>
            <pc:docMk/>
            <pc:sldMk cId="3398794412" sldId="35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9:57.891" v="2777" actId="478"/>
          <ac:graphicFrameMkLst>
            <pc:docMk/>
            <pc:sldMk cId="3398794412" sldId="355"/>
            <ac:graphicFrameMk id="8" creationId="{245933BE-9532-F998-72BF-4C55C991033A}"/>
          </ac:graphicFrameMkLst>
        </pc:graphicFrameChg>
      </pc:sldChg>
      <pc:sldChg chg="modSp add mod">
        <pc:chgData name="#CHUA BING HONG#" userId="461ec5b6-ea7c-400b-83d0-29cd857a69a7" providerId="ADAL" clId="{80DBB757-E5FB-4405-9769-7D1B5D9F86F1}" dt="2022-10-27T22:59:32.916" v="3699" actId="20577"/>
        <pc:sldMkLst>
          <pc:docMk/>
          <pc:sldMk cId="457621190" sldId="356"/>
        </pc:sldMkLst>
        <pc:spChg chg="mod">
          <ac:chgData name="#CHUA BING HONG#" userId="461ec5b6-ea7c-400b-83d0-29cd857a69a7" providerId="ADAL" clId="{80DBB757-E5FB-4405-9769-7D1B5D9F86F1}" dt="2022-10-27T22:59:32.916" v="3699" actId="20577"/>
          <ac:spMkLst>
            <pc:docMk/>
            <pc:sldMk cId="457621190" sldId="356"/>
            <ac:spMk id="3" creationId="{E4B89154-3564-8016-C4CB-80AF5791150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entuedu-my.sharepoint.com/personal/bchua026_e_ntu_edu_sg/Documents/OFYP/CalorimetryAnalysis/experimenta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6"/>
          <c:order val="0"/>
          <c:tx>
            <c:v>All</c:v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1"/>
            <c:trendlineLbl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y = 0.0000364x2 - 0.0107x + 0.749</a:t>
                    </a:r>
                  </a:p>
                </c:rich>
              </c:tx>
              <c:numFmt formatCode="#,##0.0000000" sourceLinked="0"/>
            </c:trendlineLbl>
          </c:trendline>
          <c:xVal>
            <c:numRef>
              <c:f>Mass!$R$87:$R$107</c:f>
              <c:numCache>
                <c:formatCode>General</c:formatCode>
                <c:ptCount val="21"/>
                <c:pt idx="0">
                  <c:v>240.48</c:v>
                </c:pt>
                <c:pt idx="1">
                  <c:v>252.29</c:v>
                </c:pt>
                <c:pt idx="2">
                  <c:v>176</c:v>
                </c:pt>
                <c:pt idx="3">
                  <c:v>176</c:v>
                </c:pt>
                <c:pt idx="4">
                  <c:v>176</c:v>
                </c:pt>
                <c:pt idx="5">
                  <c:v>176</c:v>
                </c:pt>
                <c:pt idx="6">
                  <c:v>176</c:v>
                </c:pt>
                <c:pt idx="7">
                  <c:v>176</c:v>
                </c:pt>
                <c:pt idx="8">
                  <c:v>176</c:v>
                </c:pt>
                <c:pt idx="9">
                  <c:v>176</c:v>
                </c:pt>
                <c:pt idx="10">
                  <c:v>176</c:v>
                </c:pt>
                <c:pt idx="11">
                  <c:v>176</c:v>
                </c:pt>
                <c:pt idx="12">
                  <c:v>176</c:v>
                </c:pt>
                <c:pt idx="13">
                  <c:v>176</c:v>
                </c:pt>
                <c:pt idx="14">
                  <c:v>176</c:v>
                </c:pt>
                <c:pt idx="15">
                  <c:v>176</c:v>
                </c:pt>
                <c:pt idx="16" formatCode="0.00">
                  <c:v>164.75</c:v>
                </c:pt>
                <c:pt idx="17">
                  <c:v>122.38</c:v>
                </c:pt>
                <c:pt idx="18">
                  <c:v>122.38</c:v>
                </c:pt>
                <c:pt idx="19">
                  <c:v>273.14999999999998</c:v>
                </c:pt>
                <c:pt idx="20">
                  <c:v>273.14999999999998</c:v>
                </c:pt>
              </c:numCache>
            </c:numRef>
          </c:xVal>
          <c:yVal>
            <c:numRef>
              <c:f>Mass!$T$87:$T$107</c:f>
              <c:numCache>
                <c:formatCode>0.00</c:formatCode>
                <c:ptCount val="21"/>
                <c:pt idx="0">
                  <c:v>0.29500000000001592</c:v>
                </c:pt>
                <c:pt idx="1">
                  <c:v>0.17000000000001592</c:v>
                </c:pt>
                <c:pt idx="2">
                  <c:v>-1.5999999999991132E-2</c:v>
                </c:pt>
                <c:pt idx="3">
                  <c:v>-1.2000000000000455E-2</c:v>
                </c:pt>
                <c:pt idx="4">
                  <c:v>-0.15000000000000568</c:v>
                </c:pt>
                <c:pt idx="5">
                  <c:v>-1.0000000000047748E-3</c:v>
                </c:pt>
                <c:pt idx="6">
                  <c:v>-2.0000000000010232E-2</c:v>
                </c:pt>
                <c:pt idx="7">
                  <c:v>-4.4999999999987494E-2</c:v>
                </c:pt>
                <c:pt idx="8">
                  <c:v>5.4000000000002046E-2</c:v>
                </c:pt>
                <c:pt idx="9">
                  <c:v>1.300000000000523E-2</c:v>
                </c:pt>
                <c:pt idx="10">
                  <c:v>2.4000000000000909E-2</c:v>
                </c:pt>
                <c:pt idx="11">
                  <c:v>-1.6999999999995907E-2</c:v>
                </c:pt>
                <c:pt idx="12">
                  <c:v>-1.0000000000047748E-3</c:v>
                </c:pt>
                <c:pt idx="13">
                  <c:v>0.18000000000000682</c:v>
                </c:pt>
                <c:pt idx="14">
                  <c:v>7.0000000000050022E-3</c:v>
                </c:pt>
                <c:pt idx="15">
                  <c:v>-1.099999999999568E-2</c:v>
                </c:pt>
                <c:pt idx="16">
                  <c:v>4.8000000000001819E-2</c:v>
                </c:pt>
                <c:pt idx="17">
                  <c:v>1.300000000000523E-2</c:v>
                </c:pt>
                <c:pt idx="18">
                  <c:v>-8.5999999999998522E-2</c:v>
                </c:pt>
                <c:pt idx="19">
                  <c:v>0.66699999999997317</c:v>
                </c:pt>
                <c:pt idx="20">
                  <c:v>0.56599999999997408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20-496D-B379-2CE2D956D9EA}"/>
            </c:ext>
          </c:extLst>
        </c:ser>
        <c:ser>
          <c:idx val="0"/>
          <c:order val="1"/>
          <c:tx>
            <c:strRef>
              <c:f>Mass!$Q$89</c:f>
              <c:strCache>
                <c:ptCount val="1"/>
                <c:pt idx="0">
                  <c:v>ADH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Mass!$R$89:$R$102</c:f>
              <c:numCache>
                <c:formatCode>General</c:formatCode>
                <c:ptCount val="14"/>
                <c:pt idx="0">
                  <c:v>176</c:v>
                </c:pt>
                <c:pt idx="1">
                  <c:v>176</c:v>
                </c:pt>
                <c:pt idx="2">
                  <c:v>176</c:v>
                </c:pt>
                <c:pt idx="3">
                  <c:v>176</c:v>
                </c:pt>
                <c:pt idx="4">
                  <c:v>176</c:v>
                </c:pt>
                <c:pt idx="5">
                  <c:v>176</c:v>
                </c:pt>
                <c:pt idx="6">
                  <c:v>176</c:v>
                </c:pt>
                <c:pt idx="7">
                  <c:v>176</c:v>
                </c:pt>
                <c:pt idx="8">
                  <c:v>176</c:v>
                </c:pt>
                <c:pt idx="9">
                  <c:v>176</c:v>
                </c:pt>
                <c:pt idx="10">
                  <c:v>176</c:v>
                </c:pt>
                <c:pt idx="11">
                  <c:v>176</c:v>
                </c:pt>
                <c:pt idx="12">
                  <c:v>176</c:v>
                </c:pt>
                <c:pt idx="13">
                  <c:v>176</c:v>
                </c:pt>
              </c:numCache>
            </c:numRef>
          </c:xVal>
          <c:yVal>
            <c:numRef>
              <c:f>Mass!$T$89:$T$102</c:f>
              <c:numCache>
                <c:formatCode>0.00</c:formatCode>
                <c:ptCount val="14"/>
                <c:pt idx="0">
                  <c:v>-1.5999999999991132E-2</c:v>
                </c:pt>
                <c:pt idx="1">
                  <c:v>-1.2000000000000455E-2</c:v>
                </c:pt>
                <c:pt idx="2">
                  <c:v>-0.15000000000000568</c:v>
                </c:pt>
                <c:pt idx="3">
                  <c:v>-1.0000000000047748E-3</c:v>
                </c:pt>
                <c:pt idx="4">
                  <c:v>-2.0000000000010232E-2</c:v>
                </c:pt>
                <c:pt idx="5">
                  <c:v>-4.4999999999987494E-2</c:v>
                </c:pt>
                <c:pt idx="6">
                  <c:v>5.4000000000002046E-2</c:v>
                </c:pt>
                <c:pt idx="7">
                  <c:v>1.300000000000523E-2</c:v>
                </c:pt>
                <c:pt idx="8">
                  <c:v>2.4000000000000909E-2</c:v>
                </c:pt>
                <c:pt idx="9">
                  <c:v>-1.6999999999995907E-2</c:v>
                </c:pt>
                <c:pt idx="10">
                  <c:v>-1.0000000000047748E-3</c:v>
                </c:pt>
                <c:pt idx="11">
                  <c:v>0.18000000000000682</c:v>
                </c:pt>
                <c:pt idx="12">
                  <c:v>7.0000000000050022E-3</c:v>
                </c:pt>
                <c:pt idx="13">
                  <c:v>-1.099999999999568E-2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920-496D-B379-2CE2D956D9EA}"/>
            </c:ext>
          </c:extLst>
        </c:ser>
        <c:ser>
          <c:idx val="1"/>
          <c:order val="2"/>
          <c:tx>
            <c:strRef>
              <c:f>Mass!$Q$103</c:f>
              <c:strCache>
                <c:ptCount val="1"/>
                <c:pt idx="0">
                  <c:v>THF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Mass!$R$103</c:f>
              <c:numCache>
                <c:formatCode>0.00</c:formatCode>
                <c:ptCount val="1"/>
                <c:pt idx="0">
                  <c:v>164.75</c:v>
                </c:pt>
              </c:numCache>
            </c:numRef>
          </c:xVal>
          <c:yVal>
            <c:numRef>
              <c:f>Mass!$T$103</c:f>
              <c:numCache>
                <c:formatCode>0.00</c:formatCode>
                <c:ptCount val="1"/>
                <c:pt idx="0">
                  <c:v>4.8000000000001819E-2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920-496D-B379-2CE2D956D9EA}"/>
            </c:ext>
          </c:extLst>
        </c:ser>
        <c:ser>
          <c:idx val="2"/>
          <c:order val="3"/>
          <c:tx>
            <c:strRef>
              <c:f>Mass!$Q$104</c:f>
              <c:strCache>
                <c:ptCount val="1"/>
                <c:pt idx="0">
                  <c:v>CP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Mass!$R$104:$R$105</c:f>
              <c:numCache>
                <c:formatCode>General</c:formatCode>
                <c:ptCount val="2"/>
                <c:pt idx="0">
                  <c:v>122.38</c:v>
                </c:pt>
                <c:pt idx="1">
                  <c:v>122.38</c:v>
                </c:pt>
              </c:numCache>
            </c:numRef>
          </c:xVal>
          <c:yVal>
            <c:numRef>
              <c:f>Mass!$T$104:$T$105</c:f>
              <c:numCache>
                <c:formatCode>0.00</c:formatCode>
                <c:ptCount val="2"/>
                <c:pt idx="0">
                  <c:v>1.300000000000523E-2</c:v>
                </c:pt>
                <c:pt idx="1">
                  <c:v>-8.5999999999998522E-2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920-496D-B379-2CE2D956D9EA}"/>
            </c:ext>
          </c:extLst>
        </c:ser>
        <c:ser>
          <c:idx val="3"/>
          <c:order val="4"/>
          <c:tx>
            <c:strRef>
              <c:f>Mass!$Q$106</c:f>
              <c:strCache>
                <c:ptCount val="1"/>
                <c:pt idx="0">
                  <c:v>H2O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Mass!$R$106:$R$107</c:f>
              <c:numCache>
                <c:formatCode>General</c:formatCode>
                <c:ptCount val="2"/>
                <c:pt idx="0">
                  <c:v>273.14999999999998</c:v>
                </c:pt>
                <c:pt idx="1">
                  <c:v>273.14999999999998</c:v>
                </c:pt>
              </c:numCache>
            </c:numRef>
          </c:xVal>
          <c:yVal>
            <c:numRef>
              <c:f>Mass!$T$106:$T$107</c:f>
              <c:numCache>
                <c:formatCode>0.00</c:formatCode>
                <c:ptCount val="2"/>
                <c:pt idx="0">
                  <c:v>0.66699999999997317</c:v>
                </c:pt>
                <c:pt idx="1">
                  <c:v>0.56599999999997408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920-496D-B379-2CE2D956D9EA}"/>
            </c:ext>
          </c:extLst>
        </c:ser>
        <c:ser>
          <c:idx val="4"/>
          <c:order val="5"/>
          <c:tx>
            <c:strRef>
              <c:f>Mass!$Q$87</c:f>
              <c:strCache>
                <c:ptCount val="1"/>
                <c:pt idx="0">
                  <c:v>MgCl2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Mass!$R$87</c:f>
              <c:numCache>
                <c:formatCode>General</c:formatCode>
                <c:ptCount val="1"/>
                <c:pt idx="0">
                  <c:v>240.48</c:v>
                </c:pt>
              </c:numCache>
            </c:numRef>
          </c:xVal>
          <c:yVal>
            <c:numRef>
              <c:f>Mass!$T$87</c:f>
              <c:numCache>
                <c:formatCode>0.00</c:formatCode>
                <c:ptCount val="1"/>
                <c:pt idx="0">
                  <c:v>0.29500000000001592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920-496D-B379-2CE2D956D9EA}"/>
            </c:ext>
          </c:extLst>
        </c:ser>
        <c:ser>
          <c:idx val="5"/>
          <c:order val="6"/>
          <c:tx>
            <c:strRef>
              <c:f>Mass!$Q$88</c:f>
              <c:strCache>
                <c:ptCount val="1"/>
                <c:pt idx="0">
                  <c:v>NaCl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Mass!$R$88</c:f>
              <c:numCache>
                <c:formatCode>General</c:formatCode>
                <c:ptCount val="1"/>
                <c:pt idx="0">
                  <c:v>252.29</c:v>
                </c:pt>
              </c:numCache>
            </c:numRef>
          </c:xVal>
          <c:yVal>
            <c:numRef>
              <c:f>Mass!$T$88</c:f>
              <c:numCache>
                <c:formatCode>0.00</c:formatCode>
                <c:ptCount val="1"/>
                <c:pt idx="0">
                  <c:v>0.17000000000001592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920-496D-B379-2CE2D956D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322720"/>
        <c:axId val="513329376"/>
      </c:scatterChart>
      <c:valAx>
        <c:axId val="513322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SG"/>
                  <a:t>Theoretical T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13329376"/>
        <c:crosses val="autoZero"/>
        <c:crossBetween val="midCat"/>
      </c:valAx>
      <c:valAx>
        <c:axId val="5133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SG"/>
                  <a:t>Measured_T - Theoretical_T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13322720"/>
        <c:crosses val="autoZero"/>
        <c:crossBetween val="midCat"/>
      </c:valAx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8/12/2022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8/12/2022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8/12/2022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8/12/2022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8/12/2022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8/12/2022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3299537498fhjqhckknjm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Deciding on results to use</a:t>
            </a:r>
          </a:p>
          <a:p>
            <a:r>
              <a:rPr lang="en-SG" dirty="0"/>
              <a:t>Oscillations</a:t>
            </a:r>
          </a:p>
          <a:p>
            <a:r>
              <a:rPr lang="en-SG" dirty="0"/>
              <a:t>Degree of smoothing</a:t>
            </a:r>
          </a:p>
          <a:p>
            <a:r>
              <a:rPr lang="en-SG" dirty="0"/>
              <a:t>Current Result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0311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Oscillations are not</a:t>
            </a:r>
            <a:br>
              <a:rPr lang="en-SG" dirty="0"/>
            </a:br>
            <a:r>
              <a:rPr lang="en-SG" dirty="0"/>
              <a:t>entirely consistent</a:t>
            </a:r>
            <a:br>
              <a:rPr lang="en-SG" dirty="0"/>
            </a:br>
            <a:r>
              <a:rPr lang="en-SG" dirty="0"/>
              <a:t>across runs </a:t>
            </a:r>
            <a:br>
              <a:rPr lang="en-SG" dirty="0"/>
            </a:b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0833757-C22A-8213-C051-E20725E2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73" y="869133"/>
            <a:ext cx="7927358" cy="57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0833757-C22A-8213-C051-E20725E2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73" y="869133"/>
            <a:ext cx="7927358" cy="5729717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B73FDAF-7B0A-1701-8F41-BD13CFFCE4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3"/>
          <a:stretch/>
        </p:blipFill>
        <p:spPr>
          <a:xfrm>
            <a:off x="4027032" y="932506"/>
            <a:ext cx="8067536" cy="26823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FBF8DA-6111-C7C1-D4CF-FD265121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150"/>
            <a:ext cx="10890250" cy="5103813"/>
          </a:xfrm>
        </p:spPr>
        <p:txBody>
          <a:bodyPr>
            <a:normAutofit/>
          </a:bodyPr>
          <a:lstStyle/>
          <a:p>
            <a:r>
              <a:rPr lang="en-SG" dirty="0"/>
              <a:t>Oscillations are not</a:t>
            </a:r>
            <a:br>
              <a:rPr lang="en-SG" dirty="0"/>
            </a:br>
            <a:r>
              <a:rPr lang="en-SG" dirty="0"/>
              <a:t>entirely consistent</a:t>
            </a:r>
            <a:br>
              <a:rPr lang="en-SG" dirty="0"/>
            </a:br>
            <a:r>
              <a:rPr lang="en-SG" dirty="0"/>
              <a:t>across runs</a:t>
            </a:r>
          </a:p>
          <a:p>
            <a:r>
              <a:rPr lang="en-SG" dirty="0"/>
              <a:t>Oscillations different</a:t>
            </a:r>
            <a:br>
              <a:rPr lang="en-SG" dirty="0"/>
            </a:br>
            <a:r>
              <a:rPr lang="en-SG" dirty="0"/>
              <a:t>with different ramp</a:t>
            </a:r>
            <a:br>
              <a:rPr lang="en-SG" dirty="0"/>
            </a:br>
            <a:r>
              <a:rPr lang="en-SG" dirty="0"/>
              <a:t>rate </a:t>
            </a:r>
          </a:p>
          <a:p>
            <a:endParaRPr lang="en-SG" dirty="0"/>
          </a:p>
          <a:p>
            <a:r>
              <a:rPr lang="en-SG" dirty="0"/>
              <a:t>Not sure if taking</a:t>
            </a:r>
            <a:br>
              <a:rPr lang="en-SG" dirty="0"/>
            </a:br>
            <a:r>
              <a:rPr lang="en-SG" dirty="0"/>
              <a:t>deviations from a fit</a:t>
            </a:r>
            <a:br>
              <a:rPr lang="en-SG" dirty="0"/>
            </a:br>
            <a:r>
              <a:rPr lang="en-SG" dirty="0"/>
              <a:t>is the right way</a:t>
            </a:r>
            <a:br>
              <a:rPr lang="en-SG" dirty="0"/>
            </a:b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9F832-0A4A-4C29-FCAA-B26A63F894ED}"/>
              </a:ext>
            </a:extLst>
          </p:cNvPr>
          <p:cNvSpPr txBox="1"/>
          <p:nvPr/>
        </p:nvSpPr>
        <p:spPr>
          <a:xfrm rot="5400000">
            <a:off x="11104171" y="1859190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0.25 K/min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3D7E0-FF9D-1394-9BA6-F09E3C8C1F77}"/>
              </a:ext>
            </a:extLst>
          </p:cNvPr>
          <p:cNvSpPr txBox="1"/>
          <p:nvPr/>
        </p:nvSpPr>
        <p:spPr>
          <a:xfrm rot="5400000">
            <a:off x="11201133" y="460489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0.1 K/min</a:t>
            </a:r>
          </a:p>
        </p:txBody>
      </p:sp>
    </p:spTree>
    <p:extLst>
      <p:ext uri="{BB962C8B-B14F-4D97-AF65-F5344CB8AC3E}">
        <p14:creationId xmlns:p14="http://schemas.microsoft.com/office/powerpoint/2010/main" val="117437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If the goal is to eliminate oscillations, we do so by:</a:t>
            </a:r>
          </a:p>
          <a:p>
            <a:pPr lvl="1"/>
            <a:r>
              <a:rPr lang="en-SG" dirty="0"/>
              <a:t>Identifying systematic errors, applying a filter to remove systematic noise</a:t>
            </a:r>
          </a:p>
          <a:p>
            <a:pPr lvl="1"/>
            <a:r>
              <a:rPr lang="en-SG" dirty="0"/>
              <a:t>Fitting thermogram to a spline?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7D97119-3EB5-C5B5-EB36-289DD5575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96" y="2181884"/>
            <a:ext cx="6081304" cy="467611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460A50C-41D3-5FF7-6CDD-7318B7C0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6" y="2390676"/>
            <a:ext cx="5669537" cy="41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What is the approach to determine how much smoothing?</a:t>
            </a:r>
          </a:p>
          <a:p>
            <a:r>
              <a:rPr lang="en-SG" dirty="0"/>
              <a:t>Smooth blank/heat flow data until variability is removed?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Averaging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09C2713-9E97-05B9-6035-4BD734462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9" y="2377053"/>
            <a:ext cx="5701230" cy="427018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56F0AC2-8C08-5046-DF48-86CDBAF09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7053"/>
            <a:ext cx="5701230" cy="42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3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Dealing with oscillations &amp; error bars: are they acceptable for applications?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Current Result (3K averaging)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B6C87F3-A203-8FD6-50C1-A468F56A3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337"/>
            <a:ext cx="7040578" cy="485466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38DA61B-5EF3-78C5-2933-1242D342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60" y="2553076"/>
            <a:ext cx="6830766" cy="42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>
                <a:hlinkClick r:id="rId2"/>
              </a:rPr>
              <a:t>https://www.overleaf.com/3299537498fhjqhckknjms</a:t>
            </a:r>
            <a:endParaRPr lang="en-SG" dirty="0"/>
          </a:p>
          <a:p>
            <a:endParaRPr lang="en-SG" dirty="0"/>
          </a:p>
          <a:p>
            <a:r>
              <a:rPr lang="en-SG" dirty="0"/>
              <a:t>Introduction is complete</a:t>
            </a:r>
          </a:p>
          <a:p>
            <a:r>
              <a:rPr lang="en-SG" dirty="0"/>
              <a:t>Experimental Methods is 90% complete</a:t>
            </a:r>
          </a:p>
          <a:p>
            <a:pPr lvl="1"/>
            <a:r>
              <a:rPr lang="en-SG" dirty="0"/>
              <a:t>Need to update how I narrowed down this dataset</a:t>
            </a:r>
          </a:p>
          <a:p>
            <a:r>
              <a:rPr lang="en-SG" dirty="0"/>
              <a:t>Working on results next</a:t>
            </a:r>
          </a:p>
          <a:p>
            <a:pPr lvl="1"/>
            <a:r>
              <a:rPr lang="en-SG" dirty="0"/>
              <a:t>If current results are final</a:t>
            </a:r>
          </a:p>
          <a:p>
            <a:pPr lvl="2"/>
            <a:r>
              <a:rPr lang="en-SG" dirty="0"/>
              <a:t>Pursuing FFT and systematic noise removal of oscillations?</a:t>
            </a:r>
          </a:p>
          <a:p>
            <a:pPr lvl="2"/>
            <a:r>
              <a:rPr lang="en-SG" dirty="0"/>
              <a:t>Using a spline on thermogram data to smooth?</a:t>
            </a:r>
          </a:p>
          <a:p>
            <a:pPr lvl="2"/>
            <a:r>
              <a:rPr lang="en-SG" dirty="0"/>
              <a:t>Deciding on moving average smoothing Temperature bin?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Manuscript in progress</a:t>
            </a:r>
          </a:p>
        </p:txBody>
      </p:sp>
    </p:spTree>
    <p:extLst>
      <p:ext uri="{BB962C8B-B14F-4D97-AF65-F5344CB8AC3E}">
        <p14:creationId xmlns:p14="http://schemas.microsoft.com/office/powerpoint/2010/main" val="390708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Start with thermogram</a:t>
            </a:r>
          </a:p>
          <a:p>
            <a:r>
              <a:rPr lang="en-SG" dirty="0"/>
              <a:t>Extract cp from partial melt</a:t>
            </a:r>
            <a:br>
              <a:rPr lang="en-SG" dirty="0"/>
            </a:br>
            <a:r>
              <a:rPr lang="en-SG" dirty="0"/>
              <a:t>regime &amp; pure liquid phase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Process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3F6C7EB-81F5-8F22-B4D3-EA3AF742F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48" y="1483133"/>
            <a:ext cx="6816552" cy="53748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95FA59-C218-DFB7-970F-42B1ED5E35E5}"/>
              </a:ext>
            </a:extLst>
          </p:cNvPr>
          <p:cNvSpPr/>
          <p:nvPr/>
        </p:nvSpPr>
        <p:spPr>
          <a:xfrm>
            <a:off x="8708095" y="2340996"/>
            <a:ext cx="2395577" cy="3672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50B98-C7B3-274D-1B73-A8BE2D0306FA}"/>
              </a:ext>
            </a:extLst>
          </p:cNvPr>
          <p:cNvSpPr/>
          <p:nvPr/>
        </p:nvSpPr>
        <p:spPr>
          <a:xfrm>
            <a:off x="11277484" y="2592896"/>
            <a:ext cx="401781" cy="329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47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73426"/>
                <a:ext cx="10890419" cy="5574126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Melting phase: combination</a:t>
                </a:r>
                <a:br>
                  <a:rPr lang="en-SG" dirty="0"/>
                </a:br>
                <a:r>
                  <a:rPr lang="en-SG" dirty="0"/>
                  <a:t>of 3 processes:</a:t>
                </a:r>
              </a:p>
              <a:p>
                <a:pPr lvl="1"/>
                <a:r>
                  <a:rPr lang="en-SG" dirty="0">
                    <a:solidFill>
                      <a:srgbClr val="FF0000"/>
                    </a:solidFill>
                  </a:rPr>
                  <a:t>Heat to melt ice</a:t>
                </a:r>
              </a:p>
              <a:p>
                <a:pPr lvl="1"/>
                <a:r>
                  <a:rPr lang="en-SG" dirty="0">
                    <a:solidFill>
                      <a:srgbClr val="7030A0"/>
                    </a:solidFill>
                  </a:rPr>
                  <a:t>Heat to warm ice</a:t>
                </a:r>
              </a:p>
              <a:p>
                <a:pPr lvl="1"/>
                <a:r>
                  <a:rPr lang="en-SG" dirty="0">
                    <a:solidFill>
                      <a:schemeClr val="accent1"/>
                    </a:solidFill>
                  </a:rPr>
                  <a:t>Heat to warm liquid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SG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terms from </a:t>
                </a:r>
                <a:r>
                  <a:rPr lang="en-SG" sz="2400" dirty="0" err="1">
                    <a:solidFill>
                      <a:schemeClr val="tx1"/>
                    </a:solidFill>
                  </a:rPr>
                  <a:t>expt</a:t>
                </a:r>
                <a:endParaRPr lang="en-SG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terms extracted from lever</a:t>
                </a:r>
                <a:br>
                  <a:rPr lang="en-SG" sz="2400" dirty="0">
                    <a:solidFill>
                      <a:schemeClr val="tx1"/>
                    </a:solidFill>
                  </a:rPr>
                </a:br>
                <a:r>
                  <a:rPr lang="en-SG" sz="2400" dirty="0">
                    <a:solidFill>
                      <a:schemeClr val="tx1"/>
                    </a:solidFill>
                  </a:rPr>
                  <a:t>rule (</a:t>
                </a:r>
                <a:r>
                  <a:rPr lang="en-SG" sz="2400" b="1" dirty="0">
                    <a:solidFill>
                      <a:schemeClr val="tx1"/>
                    </a:solidFill>
                  </a:rPr>
                  <a:t>depends on </a:t>
                </a:r>
                <a:r>
                  <a:rPr lang="en-SG" sz="2400" b="1" dirty="0" err="1">
                    <a:solidFill>
                      <a:schemeClr val="tx1"/>
                    </a:solidFill>
                  </a:rPr>
                  <a:t>wt</a:t>
                </a:r>
                <a:r>
                  <a:rPr lang="en-SG" sz="2400" b="1" dirty="0">
                    <a:solidFill>
                      <a:schemeClr val="tx1"/>
                    </a:solidFill>
                  </a:rPr>
                  <a:t>%)</a:t>
                </a:r>
                <a:endParaRPr lang="en-SG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extracted from </a:t>
                </a:r>
                <a:br>
                  <a:rPr lang="en-SG" sz="2400" dirty="0">
                    <a:solidFill>
                      <a:schemeClr val="tx1"/>
                    </a:solidFill>
                  </a:rPr>
                </a:br>
                <a:r>
                  <a:rPr lang="en-SG" sz="2400" dirty="0">
                    <a:solidFill>
                      <a:schemeClr val="tx1"/>
                    </a:solidFill>
                  </a:rPr>
                  <a:t>Feistel &amp; Wagner, 2006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SG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𝑚𝑒𝑙𝑡</m:t>
                        </m:r>
                      </m:sub>
                      <m:sup>
                        <m:r>
                          <a:rPr lang="en-SG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bSup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extracted from </a:t>
                </a:r>
                <a:r>
                  <a:rPr lang="en-SG" sz="2400" dirty="0" err="1">
                    <a:solidFill>
                      <a:schemeClr val="tx1"/>
                    </a:solidFill>
                  </a:rPr>
                  <a:t>SeaFreeze</a:t>
                </a:r>
                <a:endParaRPr lang="en-SG" sz="2400" dirty="0">
                  <a:solidFill>
                    <a:schemeClr val="tx1"/>
                  </a:solidFill>
                </a:endParaRPr>
              </a:p>
              <a:p>
                <a:r>
                  <a:rPr lang="en-SG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SG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73426"/>
                <a:ext cx="10890419" cy="5574126"/>
              </a:xfrm>
              <a:blipFill>
                <a:blip r:embed="rId2"/>
                <a:stretch>
                  <a:fillRect l="-951" t="-1751" b="-16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Deconvolution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E725F5-93F1-1FF5-52E9-31AD3FE873C6}"/>
                  </a:ext>
                </a:extLst>
              </p:cNvPr>
              <p:cNvSpPr txBox="1"/>
              <p:nvPr/>
            </p:nvSpPr>
            <p:spPr>
              <a:xfrm>
                <a:off x="4451088" y="107392"/>
                <a:ext cx="7638262" cy="820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𝑚𝑒𝑙𝑡</m:t>
                          </m:r>
                        </m:sub>
                        <m:sup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SG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SG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0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E725F5-93F1-1FF5-52E9-31AD3FE87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88" y="107392"/>
                <a:ext cx="7638262" cy="820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AD7B4AF-B0DD-E9A9-5AC6-5F18E5321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49" y="1283874"/>
            <a:ext cx="6816551" cy="55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Latent Heat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E318F20-B836-70C2-3968-302B16188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47" y="1621331"/>
            <a:ext cx="9005253" cy="5236669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93B062-1555-754F-80E4-C0A1A713F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901"/>
            <a:ext cx="3883688" cy="3160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73426"/>
                <a:ext cx="10890419" cy="51035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SG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𝑚𝑒𝑙𝑡</m:t>
                        </m:r>
                      </m:sub>
                      <m:sup>
                        <m:r>
                          <a:rPr lang="en-SG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bSup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extracted from </a:t>
                </a:r>
                <a:r>
                  <a:rPr lang="en-SG" dirty="0" err="1">
                    <a:solidFill>
                      <a:schemeClr val="tx1"/>
                    </a:solidFill>
                  </a:rPr>
                  <a:t>SeaFreeze</a:t>
                </a:r>
                <a:endParaRPr lang="en-SG" dirty="0">
                  <a:solidFill>
                    <a:schemeClr val="tx1"/>
                  </a:solidFill>
                </a:endParaRPr>
              </a:p>
              <a:p>
                <a:r>
                  <a:rPr lang="en-SG" dirty="0" err="1">
                    <a:solidFill>
                      <a:schemeClr val="tx1"/>
                    </a:solidFill>
                  </a:rPr>
                  <a:t>H</a:t>
                </a:r>
                <a:r>
                  <a:rPr lang="en-SG" baseline="-25000" dirty="0" err="1"/>
                  <a:t>water</a:t>
                </a:r>
                <a:r>
                  <a:rPr lang="en-SG" i="1" baseline="-25000" dirty="0"/>
                  <a:t> </a:t>
                </a:r>
                <a:r>
                  <a:rPr lang="en-SG" i="1" dirty="0"/>
                  <a:t>– </a:t>
                </a:r>
                <a:r>
                  <a:rPr lang="en-SG" dirty="0" err="1"/>
                  <a:t>H</a:t>
                </a:r>
                <a:r>
                  <a:rPr lang="en-SG" baseline="-25000" dirty="0" err="1"/>
                  <a:t>ice</a:t>
                </a:r>
                <a:endParaRPr lang="en-SG" baseline="-25000" dirty="0"/>
              </a:p>
              <a:p>
                <a:r>
                  <a:rPr lang="en-SG" dirty="0"/>
                  <a:t>Extrapolate for </a:t>
                </a:r>
                <a:br>
                  <a:rPr lang="en-SG" dirty="0"/>
                </a:br>
                <a:r>
                  <a:rPr lang="en-SG" dirty="0"/>
                  <a:t>values below</a:t>
                </a:r>
                <a:br>
                  <a:rPr lang="en-SG" dirty="0"/>
                </a:br>
                <a:r>
                  <a:rPr lang="en-SG" dirty="0"/>
                  <a:t>240K</a:t>
                </a:r>
                <a:endParaRPr lang="en-S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89154-3564-8016-C4CB-80AF5791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73426"/>
                <a:ext cx="10890419" cy="5103537"/>
              </a:xfrm>
              <a:blipFill>
                <a:blip r:embed="rId4"/>
                <a:stretch>
                  <a:fillRect l="-951" t="-14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E0431-2548-E96C-CC4C-94749CD54F24}"/>
                  </a:ext>
                </a:extLst>
              </p:cNvPr>
              <p:cNvSpPr txBox="1"/>
              <p:nvPr/>
            </p:nvSpPr>
            <p:spPr>
              <a:xfrm>
                <a:off x="4451088" y="107392"/>
                <a:ext cx="7638262" cy="820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𝑚𝑒𝑙𝑡</m:t>
                          </m:r>
                        </m:sub>
                        <m:sup>
                          <m:r>
                            <a:rPr lang="en-SG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SG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SG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SG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SG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SG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E0431-2548-E96C-CC4C-94749CD5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88" y="107392"/>
                <a:ext cx="7638262" cy="820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65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0.25 K/min discarded (n=6)</a:t>
            </a:r>
          </a:p>
          <a:p>
            <a:pPr lvl="1"/>
            <a:r>
              <a:rPr lang="en-SG" dirty="0"/>
              <a:t>Hysteresis – recorded heat flow may not represent equilibrium flow at specified Temperature</a:t>
            </a:r>
          </a:p>
          <a:p>
            <a:pPr lvl="1"/>
            <a:r>
              <a:rPr lang="en-SG" dirty="0"/>
              <a:t>Liquidus peak temperatures &gt;5 K from 273.15 K, impossible to determine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r>
              <a:rPr lang="en-SG" dirty="0"/>
              <a:t>&lt; 5 </a:t>
            </a:r>
            <a:r>
              <a:rPr lang="en-SG" dirty="0" err="1"/>
              <a:t>wt</a:t>
            </a:r>
            <a:r>
              <a:rPr lang="en-SG" dirty="0"/>
              <a:t>% discarded (n=4)</a:t>
            </a:r>
          </a:p>
          <a:p>
            <a:pPr lvl="1"/>
            <a:r>
              <a:rPr lang="en-SG" dirty="0" err="1"/>
              <a:t>Wt</a:t>
            </a:r>
            <a:r>
              <a:rPr lang="en-SG" dirty="0"/>
              <a:t>% highly sensitive to temperature</a:t>
            </a:r>
          </a:p>
          <a:p>
            <a:pPr lvl="1"/>
            <a:r>
              <a:rPr lang="en-SG" dirty="0"/>
              <a:t>&gt;10 % relative error in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pPr lvl="1"/>
            <a:r>
              <a:rPr lang="en-SG" dirty="0"/>
              <a:t>Further unconstrained error from using min. peak T versus peak-onset T.</a:t>
            </a:r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dirty="0"/>
              <a:t>We have 8 datasets.</a:t>
            </a:r>
          </a:p>
          <a:p>
            <a:pPr lvl="1"/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0D44F4-F62D-7381-7D95-31B6C39E8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42485"/>
              </p:ext>
            </p:extLst>
          </p:nvPr>
        </p:nvGraphicFramePr>
        <p:xfrm>
          <a:off x="7795260" y="93663"/>
          <a:ext cx="3710940" cy="1400175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742188">
                  <a:extLst>
                    <a:ext uri="{9D8B030D-6E8A-4147-A177-3AD203B41FA5}">
                      <a16:colId xmlns:a16="http://schemas.microsoft.com/office/drawing/2014/main" val="1159254668"/>
                    </a:ext>
                  </a:extLst>
                </a:gridCol>
                <a:gridCol w="1048512">
                  <a:extLst>
                    <a:ext uri="{9D8B030D-6E8A-4147-A177-3AD203B41FA5}">
                      <a16:colId xmlns:a16="http://schemas.microsoft.com/office/drawing/2014/main" val="187205791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566350263"/>
                    </a:ext>
                  </a:extLst>
                </a:gridCol>
                <a:gridCol w="553212">
                  <a:extLst>
                    <a:ext uri="{9D8B030D-6E8A-4147-A177-3AD203B41FA5}">
                      <a16:colId xmlns:a16="http://schemas.microsoft.com/office/drawing/2014/main" val="3181788233"/>
                    </a:ext>
                  </a:extLst>
                </a:gridCol>
                <a:gridCol w="742188">
                  <a:extLst>
                    <a:ext uri="{9D8B030D-6E8A-4147-A177-3AD203B41FA5}">
                      <a16:colId xmlns:a16="http://schemas.microsoft.com/office/drawing/2014/main" val="30188225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ramp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0.25 K/min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0.10 K/min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727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supply bottle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old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old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new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866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no. of Expt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18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01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21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Temperature offset adjustment</a:t>
            </a:r>
          </a:p>
          <a:p>
            <a:pPr lvl="1"/>
            <a:r>
              <a:rPr lang="en-SG" dirty="0"/>
              <a:t>Higher </a:t>
            </a:r>
            <a:r>
              <a:rPr lang="en-SG" dirty="0" err="1"/>
              <a:t>wt</a:t>
            </a:r>
            <a:r>
              <a:rPr lang="en-SG" dirty="0"/>
              <a:t>%, lower offset.</a:t>
            </a:r>
          </a:p>
          <a:p>
            <a:r>
              <a:rPr lang="en-SG" dirty="0"/>
              <a:t>Changes up to 0.4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6E0739-286E-4C60-9B73-AAD4B1B4E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958022"/>
              </p:ext>
            </p:extLst>
          </p:nvPr>
        </p:nvGraphicFramePr>
        <p:xfrm>
          <a:off x="6532075" y="147118"/>
          <a:ext cx="579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221403-F6FD-9938-4016-F2F7DF2B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70768"/>
              </p:ext>
            </p:extLst>
          </p:nvPr>
        </p:nvGraphicFramePr>
        <p:xfrm>
          <a:off x="4010687" y="3748362"/>
          <a:ext cx="7948947" cy="28879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66764">
                  <a:extLst>
                    <a:ext uri="{9D8B030D-6E8A-4147-A177-3AD203B41FA5}">
                      <a16:colId xmlns:a16="http://schemas.microsoft.com/office/drawing/2014/main" val="4118168726"/>
                    </a:ext>
                  </a:extLst>
                </a:gridCol>
                <a:gridCol w="883217">
                  <a:extLst>
                    <a:ext uri="{9D8B030D-6E8A-4147-A177-3AD203B41FA5}">
                      <a16:colId xmlns:a16="http://schemas.microsoft.com/office/drawing/2014/main" val="395462946"/>
                    </a:ext>
                  </a:extLst>
                </a:gridCol>
                <a:gridCol w="799667">
                  <a:extLst>
                    <a:ext uri="{9D8B030D-6E8A-4147-A177-3AD203B41FA5}">
                      <a16:colId xmlns:a16="http://schemas.microsoft.com/office/drawing/2014/main" val="2456393032"/>
                    </a:ext>
                  </a:extLst>
                </a:gridCol>
                <a:gridCol w="883217">
                  <a:extLst>
                    <a:ext uri="{9D8B030D-6E8A-4147-A177-3AD203B41FA5}">
                      <a16:colId xmlns:a16="http://schemas.microsoft.com/office/drawing/2014/main" val="237145002"/>
                    </a:ext>
                  </a:extLst>
                </a:gridCol>
                <a:gridCol w="883217">
                  <a:extLst>
                    <a:ext uri="{9D8B030D-6E8A-4147-A177-3AD203B41FA5}">
                      <a16:colId xmlns:a16="http://schemas.microsoft.com/office/drawing/2014/main" val="3604461612"/>
                    </a:ext>
                  </a:extLst>
                </a:gridCol>
                <a:gridCol w="883217">
                  <a:extLst>
                    <a:ext uri="{9D8B030D-6E8A-4147-A177-3AD203B41FA5}">
                      <a16:colId xmlns:a16="http://schemas.microsoft.com/office/drawing/2014/main" val="3991988962"/>
                    </a:ext>
                  </a:extLst>
                </a:gridCol>
                <a:gridCol w="799667">
                  <a:extLst>
                    <a:ext uri="{9D8B030D-6E8A-4147-A177-3AD203B41FA5}">
                      <a16:colId xmlns:a16="http://schemas.microsoft.com/office/drawing/2014/main" val="3687148903"/>
                    </a:ext>
                  </a:extLst>
                </a:gridCol>
                <a:gridCol w="966764">
                  <a:extLst>
                    <a:ext uri="{9D8B030D-6E8A-4147-A177-3AD203B41FA5}">
                      <a16:colId xmlns:a16="http://schemas.microsoft.com/office/drawing/2014/main" val="3571014314"/>
                    </a:ext>
                  </a:extLst>
                </a:gridCol>
                <a:gridCol w="883217">
                  <a:extLst>
                    <a:ext uri="{9D8B030D-6E8A-4147-A177-3AD203B41FA5}">
                      <a16:colId xmlns:a16="http://schemas.microsoft.com/office/drawing/2014/main" val="3461594429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Without Temperature Offset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With Temperature Offset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8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 Peak T (K)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</a:rPr>
                        <a:t>wt%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abs error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 err="1">
                          <a:effectLst/>
                        </a:rPr>
                        <a:t>rel</a:t>
                      </a:r>
                      <a:r>
                        <a:rPr lang="en-SG" sz="1400" u="none" strike="noStrike" dirty="0">
                          <a:effectLst/>
                        </a:rPr>
                        <a:t> error (%)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T_offset</a:t>
                      </a:r>
                      <a:r>
                        <a:rPr lang="en-US" sz="1400" b="1" u="none" strike="noStrike" dirty="0">
                          <a:effectLst/>
                        </a:rPr>
                        <a:t> (K)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 err="1">
                          <a:effectLst/>
                        </a:rPr>
                        <a:t>Adj</a:t>
                      </a:r>
                      <a:r>
                        <a:rPr lang="en-SG" sz="1400" u="none" strike="noStrike" dirty="0">
                          <a:effectLst/>
                        </a:rPr>
                        <a:t> T (K)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adj</a:t>
                      </a:r>
                      <a:r>
                        <a:rPr lang="en-SG" sz="1400" b="1" u="none" strike="noStrike" dirty="0">
                          <a:effectLst/>
                        </a:rPr>
                        <a:t> </a:t>
                      </a:r>
                      <a:r>
                        <a:rPr lang="en-SG" sz="1400" b="1" u="none" strike="noStrike" dirty="0" err="1">
                          <a:effectLst/>
                        </a:rPr>
                        <a:t>wt</a:t>
                      </a:r>
                      <a:r>
                        <a:rPr lang="en-SG" sz="1400" b="1" u="none" strike="noStrike" dirty="0">
                          <a:effectLst/>
                        </a:rPr>
                        <a:t>%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</a:rPr>
                        <a:t>abs error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 err="1">
                          <a:effectLst/>
                        </a:rPr>
                        <a:t>rel</a:t>
                      </a:r>
                      <a:r>
                        <a:rPr lang="en-SG" sz="1400" u="none" strike="noStrike" dirty="0">
                          <a:effectLst/>
                        </a:rPr>
                        <a:t> error (%)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4420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271.0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2.5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0.5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20.0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270.5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2.9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0.5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17.2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283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270.5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2.9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13.8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270.0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</a:t>
                      </a:r>
                      <a:endParaRPr lang="en-SG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solidFill>
                            <a:srgbClr val="FF0000"/>
                          </a:solidFill>
                          <a:effectLst/>
                        </a:rPr>
                        <a:t>0.4</a:t>
                      </a:r>
                      <a:endParaRPr lang="en-SG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12.1</a:t>
                      </a:r>
                      <a:endParaRPr lang="en-SG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1801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267.8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4.9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10.2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>
                          <a:effectLst/>
                        </a:rPr>
                        <a:t>0.5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267.3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5.2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0.5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9.6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629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267.7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4.9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10.2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0.5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267.2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5.2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0.5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9.6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071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262.8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7.9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3.8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>
                          <a:effectLst/>
                        </a:rPr>
                        <a:t>0.5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262.3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8.2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3.7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268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262.5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8.1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3.7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0.5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262.0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8.4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3.6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584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259.6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9.7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3.1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0.4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259.2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10.0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2.0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194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250.7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14.2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2.1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0.4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250.3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14.4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1.4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319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235.2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20.0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1.0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0.3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234.9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20.1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0.5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8784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207.4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26.9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0.4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0.1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207.3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1" u="none" strike="noStrike" dirty="0">
                          <a:effectLst/>
                        </a:rPr>
                        <a:t>26.9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>
                          <a:effectLst/>
                        </a:rPr>
                        <a:t>0.0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u="none" strike="noStrike" dirty="0">
                          <a:effectLst/>
                        </a:rPr>
                        <a:t>0.2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42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99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Can be found in </a:t>
            </a:r>
            <a:r>
              <a:rPr lang="en-SG" dirty="0" err="1"/>
              <a:t>heatflow</a:t>
            </a:r>
            <a:br>
              <a:rPr lang="en-SG" dirty="0"/>
            </a:br>
            <a:r>
              <a:rPr lang="en-SG" dirty="0"/>
              <a:t>data</a:t>
            </a:r>
          </a:p>
          <a:p>
            <a:r>
              <a:rPr lang="en-SG" dirty="0"/>
              <a:t>Goal is to eliminate this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516EF37-DD0F-CD41-DE46-34F3ACCBA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36" y="68491"/>
            <a:ext cx="6778378" cy="5485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9201A-B8FB-9073-706F-99B203B5FDF2}"/>
              </a:ext>
            </a:extLst>
          </p:cNvPr>
          <p:cNvSpPr/>
          <p:nvPr/>
        </p:nvSpPr>
        <p:spPr>
          <a:xfrm>
            <a:off x="8781861" y="1683945"/>
            <a:ext cx="1131684" cy="1050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1700A56-860C-BE9C-906D-16277B5B2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3" y="2552330"/>
            <a:ext cx="6934029" cy="43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4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Tried FFT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516EF37-DD0F-CD41-DE46-34F3ACCBA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36" y="68491"/>
            <a:ext cx="6778378" cy="5485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9201A-B8FB-9073-706F-99B203B5FDF2}"/>
              </a:ext>
            </a:extLst>
          </p:cNvPr>
          <p:cNvSpPr/>
          <p:nvPr/>
        </p:nvSpPr>
        <p:spPr>
          <a:xfrm>
            <a:off x="8781861" y="1683945"/>
            <a:ext cx="1131684" cy="1050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2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Tried FFT</a:t>
            </a:r>
          </a:p>
          <a:p>
            <a:r>
              <a:rPr lang="en-SG" dirty="0"/>
              <a:t>Doesn’t work on</a:t>
            </a:r>
            <a:br>
              <a:rPr lang="en-SG" dirty="0"/>
            </a:br>
            <a:r>
              <a:rPr lang="en-SG" dirty="0"/>
              <a:t>heat flow data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023EC1C-1B40-B10E-8987-7B53D235D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65" y="485872"/>
            <a:ext cx="7629053" cy="551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1C1AF7-F0E1-3F18-9CE2-E5CFE479746A}"/>
              </a:ext>
            </a:extLst>
          </p:cNvPr>
          <p:cNvSpPr txBox="1"/>
          <p:nvPr/>
        </p:nvSpPr>
        <p:spPr>
          <a:xfrm rot="16200000">
            <a:off x="3564561" y="1469380"/>
            <a:ext cx="18178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1056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Tried FFT</a:t>
            </a:r>
          </a:p>
          <a:p>
            <a:r>
              <a:rPr lang="en-SG" dirty="0"/>
              <a:t>Doesn’t work on</a:t>
            </a:r>
            <a:br>
              <a:rPr lang="en-SG" dirty="0"/>
            </a:br>
            <a:r>
              <a:rPr lang="en-SG" dirty="0"/>
              <a:t>heat flow data</a:t>
            </a:r>
          </a:p>
          <a:p>
            <a:r>
              <a:rPr lang="en-SG" dirty="0"/>
              <a:t>Tried with</a:t>
            </a:r>
            <a:br>
              <a:rPr lang="en-SG" dirty="0"/>
            </a:br>
            <a:r>
              <a:rPr lang="en-SG" dirty="0"/>
              <a:t>deviations</a:t>
            </a:r>
            <a:br>
              <a:rPr lang="en-SG" dirty="0"/>
            </a:br>
            <a:r>
              <a:rPr lang="en-SG" dirty="0"/>
              <a:t>from a spline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DCF1E1CB-A8DD-B496-D7D5-8A4F78A6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01" y="434566"/>
            <a:ext cx="8353699" cy="64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Tried FFT</a:t>
            </a:r>
          </a:p>
          <a:p>
            <a:r>
              <a:rPr lang="en-SG" dirty="0"/>
              <a:t>Doesn’t work on</a:t>
            </a:r>
            <a:br>
              <a:rPr lang="en-SG" dirty="0"/>
            </a:br>
            <a:r>
              <a:rPr lang="en-SG" dirty="0"/>
              <a:t>heat flow data</a:t>
            </a:r>
          </a:p>
          <a:p>
            <a:r>
              <a:rPr lang="en-SG" dirty="0"/>
              <a:t>Tried with</a:t>
            </a:r>
            <a:br>
              <a:rPr lang="en-SG" dirty="0"/>
            </a:br>
            <a:r>
              <a:rPr lang="en-SG" dirty="0"/>
              <a:t>deviations</a:t>
            </a:r>
            <a:br>
              <a:rPr lang="en-SG" dirty="0"/>
            </a:br>
            <a:r>
              <a:rPr lang="en-SG" dirty="0"/>
              <a:t>from a spline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590F044-CA99-BD48-CF29-F0F5C06D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76" y="578056"/>
            <a:ext cx="7564024" cy="55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1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Tried FFT</a:t>
            </a:r>
          </a:p>
          <a:p>
            <a:r>
              <a:rPr lang="en-SG" dirty="0"/>
              <a:t>Doesn’t work on</a:t>
            </a:r>
            <a:br>
              <a:rPr lang="en-SG" dirty="0"/>
            </a:br>
            <a:r>
              <a:rPr lang="en-SG" dirty="0"/>
              <a:t>heat flow data</a:t>
            </a:r>
          </a:p>
          <a:p>
            <a:r>
              <a:rPr lang="en-SG" dirty="0"/>
              <a:t>Tried with</a:t>
            </a:r>
            <a:br>
              <a:rPr lang="en-SG" dirty="0"/>
            </a:br>
            <a:r>
              <a:rPr lang="en-SG" dirty="0"/>
              <a:t>deviations</a:t>
            </a:r>
            <a:br>
              <a:rPr lang="en-SG" dirty="0"/>
            </a:br>
            <a:r>
              <a:rPr lang="en-SG" dirty="0"/>
              <a:t>from a spline</a:t>
            </a:r>
          </a:p>
          <a:p>
            <a:r>
              <a:rPr lang="en-SG" dirty="0"/>
              <a:t>Some similar </a:t>
            </a:r>
            <a:r>
              <a:rPr lang="en-SG" dirty="0" err="1"/>
              <a:t>freq</a:t>
            </a:r>
            <a:r>
              <a:rPr lang="en-SG" dirty="0"/>
              <a:t>,</a:t>
            </a:r>
            <a:br>
              <a:rPr lang="en-SG" dirty="0"/>
            </a:br>
            <a:r>
              <a:rPr lang="en-SG" dirty="0"/>
              <a:t>Not clear.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822289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Oscillations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0833757-C22A-8213-C051-E20725E2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73" y="869133"/>
            <a:ext cx="7927358" cy="57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</TotalTime>
  <Words>671</Words>
  <Application>Microsoft Office PowerPoint</Application>
  <PresentationFormat>Widescreen</PresentationFormat>
  <Paragraphs>211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11</cp:revision>
  <dcterms:created xsi:type="dcterms:W3CDTF">2022-07-21T22:48:27Z</dcterms:created>
  <dcterms:modified xsi:type="dcterms:W3CDTF">2022-12-09T01:38:42Z</dcterms:modified>
</cp:coreProperties>
</file>