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2" r:id="rId4"/>
    <p:sldId id="275" r:id="rId5"/>
    <p:sldId id="276" r:id="rId6"/>
    <p:sldId id="280" r:id="rId7"/>
    <p:sldId id="258" r:id="rId8"/>
    <p:sldId id="274" r:id="rId9"/>
    <p:sldId id="277" r:id="rId10"/>
    <p:sldId id="278" r:id="rId11"/>
    <p:sldId id="279" r:id="rId12"/>
    <p:sldId id="281" r:id="rId13"/>
    <p:sldId id="283" r:id="rId14"/>
    <p:sldId id="284" r:id="rId15"/>
    <p:sldId id="282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3D444-D2FF-4B33-B540-16563A718DEC}" v="387" dt="2022-08-05T17:59:21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CHUA026@e.ntu.edu.sg" userId="461ec5b6-ea7c-400b-83d0-29cd857a69a7" providerId="ADAL" clId="{9DCBF593-E870-4800-9B99-3F245676579E}"/>
    <pc:docChg chg="undo custSel addSld delSld modSld">
      <pc:chgData name="BCHUA026@e.ntu.edu.sg" userId="461ec5b6-ea7c-400b-83d0-29cd857a69a7" providerId="ADAL" clId="{9DCBF593-E870-4800-9B99-3F245676579E}" dt="2022-07-27T22:41:15.649" v="1648" actId="20577"/>
      <pc:docMkLst>
        <pc:docMk/>
      </pc:docMkLst>
      <pc:sldChg chg="modSp mod">
        <pc:chgData name="BCHUA026@e.ntu.edu.sg" userId="461ec5b6-ea7c-400b-83d0-29cd857a69a7" providerId="ADAL" clId="{9DCBF593-E870-4800-9B99-3F245676579E}" dt="2022-07-25T21:00:00.128" v="9" actId="20577"/>
        <pc:sldMkLst>
          <pc:docMk/>
          <pc:sldMk cId="2362544681" sldId="258"/>
        </pc:sldMkLst>
        <pc:spChg chg="mod">
          <ac:chgData name="BCHUA026@e.ntu.edu.sg" userId="461ec5b6-ea7c-400b-83d0-29cd857a69a7" providerId="ADAL" clId="{9DCBF593-E870-4800-9B99-3F245676579E}" dt="2022-07-25T21:00:00.128" v="9" actId="20577"/>
          <ac:spMkLst>
            <pc:docMk/>
            <pc:sldMk cId="2362544681" sldId="258"/>
            <ac:spMk id="20" creationId="{062DF4AD-0114-19EF-46E3-CAA4E14BB174}"/>
          </ac:spMkLst>
        </pc:spChg>
        <pc:picChg chg="mod">
          <ac:chgData name="BCHUA026@e.ntu.edu.sg" userId="461ec5b6-ea7c-400b-83d0-29cd857a69a7" providerId="ADAL" clId="{9DCBF593-E870-4800-9B99-3F245676579E}" dt="2022-07-25T20:59:57.555" v="0" actId="1076"/>
          <ac:picMkLst>
            <pc:docMk/>
            <pc:sldMk cId="2362544681" sldId="258"/>
            <ac:picMk id="3" creationId="{F69BDCC6-CDFF-46B7-F3E1-05D6D659E824}"/>
          </ac:picMkLst>
        </pc:picChg>
      </pc:sldChg>
      <pc:sldChg chg="addSp delSp modSp mod">
        <pc:chgData name="BCHUA026@e.ntu.edu.sg" userId="461ec5b6-ea7c-400b-83d0-29cd857a69a7" providerId="ADAL" clId="{9DCBF593-E870-4800-9B99-3F245676579E}" dt="2022-07-25T21:20:33.902" v="419" actId="207"/>
        <pc:sldMkLst>
          <pc:docMk/>
          <pc:sldMk cId="2759539358" sldId="260"/>
        </pc:sldMkLst>
        <pc:spChg chg="mod">
          <ac:chgData name="BCHUA026@e.ntu.edu.sg" userId="461ec5b6-ea7c-400b-83d0-29cd857a69a7" providerId="ADAL" clId="{9DCBF593-E870-4800-9B99-3F245676579E}" dt="2022-07-25T21:02:30.688" v="152" actId="113"/>
          <ac:spMkLst>
            <pc:docMk/>
            <pc:sldMk cId="2759539358" sldId="260"/>
            <ac:spMk id="25" creationId="{F9411583-E9DD-1849-FBC3-3F318DC81B27}"/>
          </ac:spMkLst>
        </pc:spChg>
        <pc:spChg chg="mod">
          <ac:chgData name="BCHUA026@e.ntu.edu.sg" userId="461ec5b6-ea7c-400b-83d0-29cd857a69a7" providerId="ADAL" clId="{9DCBF593-E870-4800-9B99-3F245676579E}" dt="2022-07-25T21:20:12.878" v="414" actId="207"/>
          <ac:spMkLst>
            <pc:docMk/>
            <pc:sldMk cId="2759539358" sldId="260"/>
            <ac:spMk id="28" creationId="{1A2B07F9-A8E2-4A00-8957-AA100880F351}"/>
          </ac:spMkLst>
        </pc:spChg>
        <pc:spChg chg="add del">
          <ac:chgData name="BCHUA026@e.ntu.edu.sg" userId="461ec5b6-ea7c-400b-83d0-29cd857a69a7" providerId="ADAL" clId="{9DCBF593-E870-4800-9B99-3F245676579E}" dt="2022-07-25T21:01:05.301" v="71"/>
          <ac:spMkLst>
            <pc:docMk/>
            <pc:sldMk cId="2759539358" sldId="260"/>
            <ac:spMk id="31" creationId="{4C563061-42C7-8832-1A86-C49C08AE6227}"/>
          </ac:spMkLst>
        </pc:spChg>
        <pc:spChg chg="add del">
          <ac:chgData name="BCHUA026@e.ntu.edu.sg" userId="461ec5b6-ea7c-400b-83d0-29cd857a69a7" providerId="ADAL" clId="{9DCBF593-E870-4800-9B99-3F245676579E}" dt="2022-07-25T21:01:10.943" v="73"/>
          <ac:spMkLst>
            <pc:docMk/>
            <pc:sldMk cId="2759539358" sldId="260"/>
            <ac:spMk id="32" creationId="{AEDA8DE3-321F-34CE-372E-579A5A96EC26}"/>
          </ac:spMkLst>
        </pc:spChg>
        <pc:graphicFrameChg chg="modGraphic">
          <ac:chgData name="BCHUA026@e.ntu.edu.sg" userId="461ec5b6-ea7c-400b-83d0-29cd857a69a7" providerId="ADAL" clId="{9DCBF593-E870-4800-9B99-3F245676579E}" dt="2022-07-25T21:20:33.902" v="419" actId="207"/>
          <ac:graphicFrameMkLst>
            <pc:docMk/>
            <pc:sldMk cId="2759539358" sldId="260"/>
            <ac:graphicFrameMk id="14" creationId="{5CB7AEDC-CB6D-F6A0-6230-D0E9A5C3E2C4}"/>
          </ac:graphicFrameMkLst>
        </pc:graphicFrameChg>
      </pc:sldChg>
      <pc:sldChg chg="addSp delSp modSp add mod">
        <pc:chgData name="BCHUA026@e.ntu.edu.sg" userId="461ec5b6-ea7c-400b-83d0-29cd857a69a7" providerId="ADAL" clId="{9DCBF593-E870-4800-9B99-3F245676579E}" dt="2022-07-25T21:20:46.815" v="421"/>
        <pc:sldMkLst>
          <pc:docMk/>
          <pc:sldMk cId="379379803" sldId="262"/>
        </pc:sldMkLst>
        <pc:spChg chg="mod">
          <ac:chgData name="BCHUA026@e.ntu.edu.sg" userId="461ec5b6-ea7c-400b-83d0-29cd857a69a7" providerId="ADAL" clId="{9DCBF593-E870-4800-9B99-3F245676579E}" dt="2022-07-25T21:03:44.225" v="168" actId="20577"/>
          <ac:spMkLst>
            <pc:docMk/>
            <pc:sldMk cId="379379803" sldId="262"/>
            <ac:spMk id="2" creationId="{24F9AD8D-F494-4416-7333-C6F4ECA9D18A}"/>
          </ac:spMkLst>
        </pc:spChg>
        <pc:spChg chg="del">
          <ac:chgData name="BCHUA026@e.ntu.edu.sg" userId="461ec5b6-ea7c-400b-83d0-29cd857a69a7" providerId="ADAL" clId="{9DCBF593-E870-4800-9B99-3F245676579E}" dt="2022-07-25T21:07:26.873" v="170" actId="478"/>
          <ac:spMkLst>
            <pc:docMk/>
            <pc:sldMk cId="379379803" sldId="262"/>
            <ac:spMk id="25" creationId="{F9411583-E9DD-1849-FBC3-3F318DC81B27}"/>
          </ac:spMkLst>
        </pc:spChg>
        <pc:spChg chg="del">
          <ac:chgData name="BCHUA026@e.ntu.edu.sg" userId="461ec5b6-ea7c-400b-83d0-29cd857a69a7" providerId="ADAL" clId="{9DCBF593-E870-4800-9B99-3F245676579E}" dt="2022-07-25T21:07:58.466" v="177" actId="478"/>
          <ac:spMkLst>
            <pc:docMk/>
            <pc:sldMk cId="379379803" sldId="262"/>
            <ac:spMk id="26" creationId="{BB9BF08B-DA08-04A6-3A48-BE668906660E}"/>
          </ac:spMkLst>
        </pc:spChg>
        <pc:spChg chg="del">
          <ac:chgData name="BCHUA026@e.ntu.edu.sg" userId="461ec5b6-ea7c-400b-83d0-29cd857a69a7" providerId="ADAL" clId="{9DCBF593-E870-4800-9B99-3F245676579E}" dt="2022-07-25T21:07:58.466" v="177" actId="478"/>
          <ac:spMkLst>
            <pc:docMk/>
            <pc:sldMk cId="379379803" sldId="262"/>
            <ac:spMk id="27" creationId="{1115C73E-1A55-F1A8-FA6B-991FFBBBD493}"/>
          </ac:spMkLst>
        </pc:spChg>
        <pc:spChg chg="del">
          <ac:chgData name="BCHUA026@e.ntu.edu.sg" userId="461ec5b6-ea7c-400b-83d0-29cd857a69a7" providerId="ADAL" clId="{9DCBF593-E870-4800-9B99-3F245676579E}" dt="2022-07-25T21:08:02.131" v="179" actId="478"/>
          <ac:spMkLst>
            <pc:docMk/>
            <pc:sldMk cId="379379803" sldId="262"/>
            <ac:spMk id="28" creationId="{1A2B07F9-A8E2-4A00-8957-AA100880F351}"/>
          </ac:spMkLst>
        </pc:spChg>
        <pc:spChg chg="del">
          <ac:chgData name="BCHUA026@e.ntu.edu.sg" userId="461ec5b6-ea7c-400b-83d0-29cd857a69a7" providerId="ADAL" clId="{9DCBF593-E870-4800-9B99-3F245676579E}" dt="2022-07-25T21:08:21.821" v="188" actId="478"/>
          <ac:spMkLst>
            <pc:docMk/>
            <pc:sldMk cId="379379803" sldId="262"/>
            <ac:spMk id="29" creationId="{52961B0B-6D0B-0D36-0E05-7D7F024EF46E}"/>
          </ac:spMkLst>
        </pc:spChg>
        <pc:spChg chg="mod">
          <ac:chgData name="BCHUA026@e.ntu.edu.sg" userId="461ec5b6-ea7c-400b-83d0-29cd857a69a7" providerId="ADAL" clId="{9DCBF593-E870-4800-9B99-3F245676579E}" dt="2022-07-25T21:08:20.201" v="187" actId="1076"/>
          <ac:spMkLst>
            <pc:docMk/>
            <pc:sldMk cId="379379803" sldId="262"/>
            <ac:spMk id="30" creationId="{A45D99ED-166C-1C93-B464-ACAA78E0F3C0}"/>
          </ac:spMkLst>
        </pc:spChg>
        <pc:graphicFrameChg chg="del">
          <ac:chgData name="BCHUA026@e.ntu.edu.sg" userId="461ec5b6-ea7c-400b-83d0-29cd857a69a7" providerId="ADAL" clId="{9DCBF593-E870-4800-9B99-3F245676579E}" dt="2022-07-25T21:20:46.556" v="420" actId="478"/>
          <ac:graphicFrameMkLst>
            <pc:docMk/>
            <pc:sldMk cId="379379803" sldId="262"/>
            <ac:graphicFrameMk id="14" creationId="{5CB7AEDC-CB6D-F6A0-6230-D0E9A5C3E2C4}"/>
          </ac:graphicFrameMkLst>
        </pc:graphicFrameChg>
        <pc:graphicFrameChg chg="add mod">
          <ac:chgData name="BCHUA026@e.ntu.edu.sg" userId="461ec5b6-ea7c-400b-83d0-29cd857a69a7" providerId="ADAL" clId="{9DCBF593-E870-4800-9B99-3F245676579E}" dt="2022-07-25T21:20:46.815" v="421"/>
          <ac:graphicFrameMkLst>
            <pc:docMk/>
            <pc:sldMk cId="379379803" sldId="262"/>
            <ac:graphicFrameMk id="17" creationId="{21A992D9-B3AD-04AC-B98E-E1CC2C0B26E5}"/>
          </ac:graphicFrameMkLst>
        </pc:graphicFrameChg>
        <pc:picChg chg="add mod">
          <ac:chgData name="BCHUA026@e.ntu.edu.sg" userId="461ec5b6-ea7c-400b-83d0-29cd857a69a7" providerId="ADAL" clId="{9DCBF593-E870-4800-9B99-3F245676579E}" dt="2022-07-25T21:08:08.154" v="183" actId="1076"/>
          <ac:picMkLst>
            <pc:docMk/>
            <pc:sldMk cId="379379803" sldId="262"/>
            <ac:picMk id="4" creationId="{928E4A11-A801-E757-0E7B-812AD14BAEE4}"/>
          </ac:picMkLst>
        </pc:picChg>
        <pc:picChg chg="add mod ord">
          <ac:chgData name="BCHUA026@e.ntu.edu.sg" userId="461ec5b6-ea7c-400b-83d0-29cd857a69a7" providerId="ADAL" clId="{9DCBF593-E870-4800-9B99-3F245676579E}" dt="2022-07-25T21:08:15.458" v="186" actId="167"/>
          <ac:picMkLst>
            <pc:docMk/>
            <pc:sldMk cId="379379803" sldId="262"/>
            <ac:picMk id="6" creationId="{BCDDD9F0-B09B-1B01-6969-7E1AD9B65C0B}"/>
          </ac:picMkLst>
        </pc:picChg>
        <pc:picChg chg="del">
          <ac:chgData name="BCHUA026@e.ntu.edu.sg" userId="461ec5b6-ea7c-400b-83d0-29cd857a69a7" providerId="ADAL" clId="{9DCBF593-E870-4800-9B99-3F245676579E}" dt="2022-07-25T21:07:22.049" v="169" actId="478"/>
          <ac:picMkLst>
            <pc:docMk/>
            <pc:sldMk cId="379379803" sldId="262"/>
            <ac:picMk id="20" creationId="{835DB014-35AD-D45B-BB77-0B1BDAA529D2}"/>
          </ac:picMkLst>
        </pc:picChg>
        <pc:picChg chg="del">
          <ac:chgData name="BCHUA026@e.ntu.edu.sg" userId="461ec5b6-ea7c-400b-83d0-29cd857a69a7" providerId="ADAL" clId="{9DCBF593-E870-4800-9B99-3F245676579E}" dt="2022-07-25T21:07:56.247" v="176" actId="478"/>
          <ac:picMkLst>
            <pc:docMk/>
            <pc:sldMk cId="379379803" sldId="262"/>
            <ac:picMk id="22" creationId="{2FC266CD-ABC6-5A4A-46C9-F35A3BFACDF3}"/>
          </ac:picMkLst>
        </pc:picChg>
        <pc:picChg chg="del">
          <ac:chgData name="BCHUA026@e.ntu.edu.sg" userId="461ec5b6-ea7c-400b-83d0-29cd857a69a7" providerId="ADAL" clId="{9DCBF593-E870-4800-9B99-3F245676579E}" dt="2022-07-25T21:08:00.139" v="178" actId="478"/>
          <ac:picMkLst>
            <pc:docMk/>
            <pc:sldMk cId="379379803" sldId="262"/>
            <ac:picMk id="24" creationId="{B1FA4241-3789-E1FF-3048-483FE59A156E}"/>
          </ac:picMkLst>
        </pc:picChg>
      </pc:sldChg>
      <pc:sldChg chg="addSp delSp modSp add del mod">
        <pc:chgData name="BCHUA026@e.ntu.edu.sg" userId="461ec5b6-ea7c-400b-83d0-29cd857a69a7" providerId="ADAL" clId="{9DCBF593-E870-4800-9B99-3F245676579E}" dt="2022-07-25T21:10:15.384" v="213" actId="47"/>
        <pc:sldMkLst>
          <pc:docMk/>
          <pc:sldMk cId="4161945523" sldId="263"/>
        </pc:sldMkLst>
        <pc:spChg chg="mod">
          <ac:chgData name="BCHUA026@e.ntu.edu.sg" userId="461ec5b6-ea7c-400b-83d0-29cd857a69a7" providerId="ADAL" clId="{9DCBF593-E870-4800-9B99-3F245676579E}" dt="2022-07-25T21:09:52.104" v="204" actId="20577"/>
          <ac:spMkLst>
            <pc:docMk/>
            <pc:sldMk cId="4161945523" sldId="263"/>
            <ac:spMk id="2" creationId="{24F9AD8D-F494-4416-7333-C6F4ECA9D18A}"/>
          </ac:spMkLst>
        </pc:spChg>
        <pc:spChg chg="del">
          <ac:chgData name="BCHUA026@e.ntu.edu.sg" userId="461ec5b6-ea7c-400b-83d0-29cd857a69a7" providerId="ADAL" clId="{9DCBF593-E870-4800-9B99-3F245676579E}" dt="2022-07-25T21:08:33.963" v="194" actId="478"/>
          <ac:spMkLst>
            <pc:docMk/>
            <pc:sldMk cId="4161945523" sldId="263"/>
            <ac:spMk id="30" creationId="{A45D99ED-166C-1C93-B464-ACAA78E0F3C0}"/>
          </ac:spMkLst>
        </pc:spChg>
        <pc:picChg chg="del">
          <ac:chgData name="BCHUA026@e.ntu.edu.sg" userId="461ec5b6-ea7c-400b-83d0-29cd857a69a7" providerId="ADAL" clId="{9DCBF593-E870-4800-9B99-3F245676579E}" dt="2022-07-25T21:09:35.918" v="195" actId="478"/>
          <ac:picMkLst>
            <pc:docMk/>
            <pc:sldMk cId="4161945523" sldId="263"/>
            <ac:picMk id="4" creationId="{928E4A11-A801-E757-0E7B-812AD14BAEE4}"/>
          </ac:picMkLst>
        </pc:picChg>
        <pc:picChg chg="add del mod">
          <ac:chgData name="BCHUA026@e.ntu.edu.sg" userId="461ec5b6-ea7c-400b-83d0-29cd857a69a7" providerId="ADAL" clId="{9DCBF593-E870-4800-9B99-3F245676579E}" dt="2022-07-25T21:09:56.339" v="206" actId="21"/>
          <ac:picMkLst>
            <pc:docMk/>
            <pc:sldMk cId="4161945523" sldId="263"/>
            <ac:picMk id="5" creationId="{53F6F655-D279-42E1-AA51-39CDBB3C2720}"/>
          </ac:picMkLst>
        </pc:picChg>
        <pc:picChg chg="del">
          <ac:chgData name="BCHUA026@e.ntu.edu.sg" userId="461ec5b6-ea7c-400b-83d0-29cd857a69a7" providerId="ADAL" clId="{9DCBF593-E870-4800-9B99-3F245676579E}" dt="2022-07-25T21:08:32.209" v="193" actId="478"/>
          <ac:picMkLst>
            <pc:docMk/>
            <pc:sldMk cId="4161945523" sldId="263"/>
            <ac:picMk id="6" creationId="{BCDDD9F0-B09B-1B01-6969-7E1AD9B65C0B}"/>
          </ac:picMkLst>
        </pc:picChg>
      </pc:sldChg>
      <pc:sldChg chg="addSp delSp modSp add mod">
        <pc:chgData name="BCHUA026@e.ntu.edu.sg" userId="461ec5b6-ea7c-400b-83d0-29cd857a69a7" providerId="ADAL" clId="{9DCBF593-E870-4800-9B99-3F245676579E}" dt="2022-07-25T21:28:00.587" v="433" actId="20577"/>
        <pc:sldMkLst>
          <pc:docMk/>
          <pc:sldMk cId="2881940115" sldId="264"/>
        </pc:sldMkLst>
        <pc:spChg chg="mod">
          <ac:chgData name="BCHUA026@e.ntu.edu.sg" userId="461ec5b6-ea7c-400b-83d0-29cd857a69a7" providerId="ADAL" clId="{9DCBF593-E870-4800-9B99-3F245676579E}" dt="2022-07-25T21:28:00.587" v="433" actId="20577"/>
          <ac:spMkLst>
            <pc:docMk/>
            <pc:sldMk cId="2881940115" sldId="264"/>
            <ac:spMk id="2" creationId="{24F9AD8D-F494-4416-7333-C6F4ECA9D18A}"/>
          </ac:spMkLst>
        </pc:spChg>
        <pc:spChg chg="add mod">
          <ac:chgData name="BCHUA026@e.ntu.edu.sg" userId="461ec5b6-ea7c-400b-83d0-29cd857a69a7" providerId="ADAL" clId="{9DCBF593-E870-4800-9B99-3F245676579E}" dt="2022-07-25T21:19:45.980" v="413" actId="20577"/>
          <ac:spMkLst>
            <pc:docMk/>
            <pc:sldMk cId="2881940115" sldId="264"/>
            <ac:spMk id="11" creationId="{36BE1186-0E28-7D42-6CBE-639C3F1CE60F}"/>
          </ac:spMkLst>
        </pc:spChg>
        <pc:spChg chg="del">
          <ac:chgData name="BCHUA026@e.ntu.edu.sg" userId="461ec5b6-ea7c-400b-83d0-29cd857a69a7" providerId="ADAL" clId="{9DCBF593-E870-4800-9B99-3F245676579E}" dt="2022-07-25T21:10:13.339" v="212" actId="478"/>
          <ac:spMkLst>
            <pc:docMk/>
            <pc:sldMk cId="2881940115" sldId="264"/>
            <ac:spMk id="30" creationId="{A45D99ED-166C-1C93-B464-ACAA78E0F3C0}"/>
          </ac:spMkLst>
        </pc:spChg>
        <pc:graphicFrameChg chg="add mod">
          <ac:chgData name="BCHUA026@e.ntu.edu.sg" userId="461ec5b6-ea7c-400b-83d0-29cd857a69a7" providerId="ADAL" clId="{9DCBF593-E870-4800-9B99-3F245676579E}" dt="2022-07-25T21:20:52.289" v="423"/>
          <ac:graphicFrameMkLst>
            <pc:docMk/>
            <pc:sldMk cId="2881940115" sldId="264"/>
            <ac:graphicFrameMk id="13" creationId="{D8CC57C2-3E1B-E95A-44EE-1D82B101EF20}"/>
          </ac:graphicFrameMkLst>
        </pc:graphicFrameChg>
        <pc:graphicFrameChg chg="del">
          <ac:chgData name="BCHUA026@e.ntu.edu.sg" userId="461ec5b6-ea7c-400b-83d0-29cd857a69a7" providerId="ADAL" clId="{9DCBF593-E870-4800-9B99-3F245676579E}" dt="2022-07-25T21:20:52.034" v="422" actId="478"/>
          <ac:graphicFrameMkLst>
            <pc:docMk/>
            <pc:sldMk cId="2881940115" sldId="264"/>
            <ac:graphicFrameMk id="14" creationId="{5CB7AEDC-CB6D-F6A0-6230-D0E9A5C3E2C4}"/>
          </ac:graphicFrameMkLst>
        </pc:graphicFrameChg>
        <pc:picChg chg="add mod">
          <ac:chgData name="BCHUA026@e.ntu.edu.sg" userId="461ec5b6-ea7c-400b-83d0-29cd857a69a7" providerId="ADAL" clId="{9DCBF593-E870-4800-9B99-3F245676579E}" dt="2022-07-25T21:19:11.839" v="383" actId="1076"/>
          <ac:picMkLst>
            <pc:docMk/>
            <pc:sldMk cId="2881940115" sldId="264"/>
            <ac:picMk id="5" creationId="{EE32E054-5DE1-6E7F-288D-AF5F07DA2CB4}"/>
          </ac:picMkLst>
        </pc:picChg>
        <pc:picChg chg="del">
          <ac:chgData name="BCHUA026@e.ntu.edu.sg" userId="461ec5b6-ea7c-400b-83d0-29cd857a69a7" providerId="ADAL" clId="{9DCBF593-E870-4800-9B99-3F245676579E}" dt="2022-07-25T21:10:11.724" v="211" actId="478"/>
          <ac:picMkLst>
            <pc:docMk/>
            <pc:sldMk cId="2881940115" sldId="264"/>
            <ac:picMk id="6" creationId="{BCDDD9F0-B09B-1B01-6969-7E1AD9B65C0B}"/>
          </ac:picMkLst>
        </pc:picChg>
        <pc:picChg chg="add mod">
          <ac:chgData name="BCHUA026@e.ntu.edu.sg" userId="461ec5b6-ea7c-400b-83d0-29cd857a69a7" providerId="ADAL" clId="{9DCBF593-E870-4800-9B99-3F245676579E}" dt="2022-07-25T21:10:10.343" v="210" actId="1076"/>
          <ac:picMkLst>
            <pc:docMk/>
            <pc:sldMk cId="2881940115" sldId="264"/>
            <ac:picMk id="7" creationId="{4CC231A0-F832-8893-F47B-FD8F26271BB5}"/>
          </ac:picMkLst>
        </pc:picChg>
        <pc:cxnChg chg="add mod">
          <ac:chgData name="BCHUA026@e.ntu.edu.sg" userId="461ec5b6-ea7c-400b-83d0-29cd857a69a7" providerId="ADAL" clId="{9DCBF593-E870-4800-9B99-3F245676579E}" dt="2022-07-25T21:19:41.595" v="407" actId="14100"/>
          <ac:cxnSpMkLst>
            <pc:docMk/>
            <pc:sldMk cId="2881940115" sldId="264"/>
            <ac:cxnSpMk id="10" creationId="{16997BFA-ABFC-DEF1-B748-062F1B69D8F5}"/>
          </ac:cxnSpMkLst>
        </pc:cxnChg>
      </pc:sldChg>
      <pc:sldChg chg="addSp delSp modSp add mod">
        <pc:chgData name="BCHUA026@e.ntu.edu.sg" userId="461ec5b6-ea7c-400b-83d0-29cd857a69a7" providerId="ADAL" clId="{9DCBF593-E870-4800-9B99-3F245676579E}" dt="2022-07-25T21:20:59.030" v="425"/>
        <pc:sldMkLst>
          <pc:docMk/>
          <pc:sldMk cId="3885188963" sldId="265"/>
        </pc:sldMkLst>
        <pc:spChg chg="mod">
          <ac:chgData name="BCHUA026@e.ntu.edu.sg" userId="461ec5b6-ea7c-400b-83d0-29cd857a69a7" providerId="ADAL" clId="{9DCBF593-E870-4800-9B99-3F245676579E}" dt="2022-07-25T21:10:19.250" v="218" actId="20577"/>
          <ac:spMkLst>
            <pc:docMk/>
            <pc:sldMk cId="3885188963" sldId="265"/>
            <ac:spMk id="2" creationId="{24F9AD8D-F494-4416-7333-C6F4ECA9D18A}"/>
          </ac:spMkLst>
        </pc:spChg>
        <pc:spChg chg="add mod">
          <ac:chgData name="BCHUA026@e.ntu.edu.sg" userId="461ec5b6-ea7c-400b-83d0-29cd857a69a7" providerId="ADAL" clId="{9DCBF593-E870-4800-9B99-3F245676579E}" dt="2022-07-25T21:10:58.242" v="247" actId="1037"/>
          <ac:spMkLst>
            <pc:docMk/>
            <pc:sldMk cId="3885188963" sldId="265"/>
            <ac:spMk id="9" creationId="{2E96C7BC-C24B-0729-D7E1-7F310BBF7AE6}"/>
          </ac:spMkLst>
        </pc:spChg>
        <pc:spChg chg="mod">
          <ac:chgData name="BCHUA026@e.ntu.edu.sg" userId="461ec5b6-ea7c-400b-83d0-29cd857a69a7" providerId="ADAL" clId="{9DCBF593-E870-4800-9B99-3F245676579E}" dt="2022-07-25T21:10:49.773" v="230" actId="1076"/>
          <ac:spMkLst>
            <pc:docMk/>
            <pc:sldMk cId="3885188963" sldId="265"/>
            <ac:spMk id="30" creationId="{A45D99ED-166C-1C93-B464-ACAA78E0F3C0}"/>
          </ac:spMkLst>
        </pc:spChg>
        <pc:graphicFrameChg chg="add mod">
          <ac:chgData name="BCHUA026@e.ntu.edu.sg" userId="461ec5b6-ea7c-400b-83d0-29cd857a69a7" providerId="ADAL" clId="{9DCBF593-E870-4800-9B99-3F245676579E}" dt="2022-07-25T21:20:59.030" v="425"/>
          <ac:graphicFrameMkLst>
            <pc:docMk/>
            <pc:sldMk cId="3885188963" sldId="265"/>
            <ac:graphicFrameMk id="12" creationId="{7EEBB230-8BB2-61B0-83FE-4FA393CA036E}"/>
          </ac:graphicFrameMkLst>
        </pc:graphicFrameChg>
        <pc:graphicFrameChg chg="del">
          <ac:chgData name="BCHUA026@e.ntu.edu.sg" userId="461ec5b6-ea7c-400b-83d0-29cd857a69a7" providerId="ADAL" clId="{9DCBF593-E870-4800-9B99-3F245676579E}" dt="2022-07-25T21:20:58.826" v="424" actId="478"/>
          <ac:graphicFrameMkLst>
            <pc:docMk/>
            <pc:sldMk cId="3885188963" sldId="265"/>
            <ac:graphicFrameMk id="14" creationId="{5CB7AEDC-CB6D-F6A0-6230-D0E9A5C3E2C4}"/>
          </ac:graphicFrameMkLst>
        </pc:graphicFrameChg>
        <pc:picChg chg="add mod ord">
          <ac:chgData name="BCHUA026@e.ntu.edu.sg" userId="461ec5b6-ea7c-400b-83d0-29cd857a69a7" providerId="ADAL" clId="{9DCBF593-E870-4800-9B99-3F245676579E}" dt="2022-07-25T21:10:45.166" v="229" actId="1076"/>
          <ac:picMkLst>
            <pc:docMk/>
            <pc:sldMk cId="3885188963" sldId="265"/>
            <ac:picMk id="5" creationId="{07870041-CF79-F3CE-F71C-EACF24BACB72}"/>
          </ac:picMkLst>
        </pc:picChg>
        <pc:picChg chg="del mod">
          <ac:chgData name="BCHUA026@e.ntu.edu.sg" userId="461ec5b6-ea7c-400b-83d0-29cd857a69a7" providerId="ADAL" clId="{9DCBF593-E870-4800-9B99-3F245676579E}" dt="2022-07-25T21:10:34.735" v="225" actId="478"/>
          <ac:picMkLst>
            <pc:docMk/>
            <pc:sldMk cId="3885188963" sldId="265"/>
            <ac:picMk id="6" creationId="{BCDDD9F0-B09B-1B01-6969-7E1AD9B65C0B}"/>
          </ac:picMkLst>
        </pc:picChg>
        <pc:picChg chg="add mod">
          <ac:chgData name="BCHUA026@e.ntu.edu.sg" userId="461ec5b6-ea7c-400b-83d0-29cd857a69a7" providerId="ADAL" clId="{9DCBF593-E870-4800-9B99-3F245676579E}" dt="2022-07-25T21:11:32.777" v="253" actId="1076"/>
          <ac:picMkLst>
            <pc:docMk/>
            <pc:sldMk cId="3885188963" sldId="265"/>
            <ac:picMk id="8" creationId="{F2284815-E22D-1DDF-47B6-051E16E407E0}"/>
          </ac:picMkLst>
        </pc:picChg>
      </pc:sldChg>
      <pc:sldChg chg="addSp delSp modSp add mod">
        <pc:chgData name="BCHUA026@e.ntu.edu.sg" userId="461ec5b6-ea7c-400b-83d0-29cd857a69a7" providerId="ADAL" clId="{9DCBF593-E870-4800-9B99-3F245676579E}" dt="2022-07-25T21:21:02.976" v="427"/>
        <pc:sldMkLst>
          <pc:docMk/>
          <pc:sldMk cId="4126849590" sldId="266"/>
        </pc:sldMkLst>
        <pc:spChg chg="mod">
          <ac:chgData name="BCHUA026@e.ntu.edu.sg" userId="461ec5b6-ea7c-400b-83d0-29cd857a69a7" providerId="ADAL" clId="{9DCBF593-E870-4800-9B99-3F245676579E}" dt="2022-07-25T21:11:41.873" v="260" actId="20577"/>
          <ac:spMkLst>
            <pc:docMk/>
            <pc:sldMk cId="4126849590" sldId="266"/>
            <ac:spMk id="2" creationId="{24F9AD8D-F494-4416-7333-C6F4ECA9D18A}"/>
          </ac:spMkLst>
        </pc:spChg>
        <pc:spChg chg="add mod">
          <ac:chgData name="BCHUA026@e.ntu.edu.sg" userId="461ec5b6-ea7c-400b-83d0-29cd857a69a7" providerId="ADAL" clId="{9DCBF593-E870-4800-9B99-3F245676579E}" dt="2022-07-25T21:17:00.513" v="352" actId="14100"/>
          <ac:spMkLst>
            <pc:docMk/>
            <pc:sldMk cId="4126849590" sldId="266"/>
            <ac:spMk id="17" creationId="{6BBBFF50-2019-D1C0-FD9F-4212DEAF0FFA}"/>
          </ac:spMkLst>
        </pc:spChg>
        <pc:spChg chg="add mod">
          <ac:chgData name="BCHUA026@e.ntu.edu.sg" userId="461ec5b6-ea7c-400b-83d0-29cd857a69a7" providerId="ADAL" clId="{9DCBF593-E870-4800-9B99-3F245676579E}" dt="2022-07-25T21:19:29.212" v="405" actId="20577"/>
          <ac:spMkLst>
            <pc:docMk/>
            <pc:sldMk cId="4126849590" sldId="266"/>
            <ac:spMk id="20" creationId="{1273E342-37EA-11DE-EAAE-B383E49FFE27}"/>
          </ac:spMkLst>
        </pc:spChg>
        <pc:spChg chg="del mod">
          <ac:chgData name="BCHUA026@e.ntu.edu.sg" userId="461ec5b6-ea7c-400b-83d0-29cd857a69a7" providerId="ADAL" clId="{9DCBF593-E870-4800-9B99-3F245676579E}" dt="2022-07-25T21:14:56.298" v="280" actId="478"/>
          <ac:spMkLst>
            <pc:docMk/>
            <pc:sldMk cId="4126849590" sldId="266"/>
            <ac:spMk id="30" creationId="{A45D99ED-166C-1C93-B464-ACAA78E0F3C0}"/>
          </ac:spMkLst>
        </pc:spChg>
        <pc:graphicFrameChg chg="del">
          <ac:chgData name="BCHUA026@e.ntu.edu.sg" userId="461ec5b6-ea7c-400b-83d0-29cd857a69a7" providerId="ADAL" clId="{9DCBF593-E870-4800-9B99-3F245676579E}" dt="2022-07-25T21:21:02.756" v="426" actId="478"/>
          <ac:graphicFrameMkLst>
            <pc:docMk/>
            <pc:sldMk cId="4126849590" sldId="266"/>
            <ac:graphicFrameMk id="14" creationId="{5CB7AEDC-CB6D-F6A0-6230-D0E9A5C3E2C4}"/>
          </ac:graphicFrameMkLst>
        </pc:graphicFrameChg>
        <pc:graphicFrameChg chg="add mod">
          <ac:chgData name="BCHUA026@e.ntu.edu.sg" userId="461ec5b6-ea7c-400b-83d0-29cd857a69a7" providerId="ADAL" clId="{9DCBF593-E870-4800-9B99-3F245676579E}" dt="2022-07-25T21:21:02.976" v="427"/>
          <ac:graphicFrameMkLst>
            <pc:docMk/>
            <pc:sldMk cId="4126849590" sldId="266"/>
            <ac:graphicFrameMk id="21" creationId="{15543BDB-0A9E-1CA4-B2DE-DEE8401999BF}"/>
          </ac:graphicFrameMkLst>
        </pc:graphicFrameChg>
        <pc:picChg chg="add del">
          <ac:chgData name="BCHUA026@e.ntu.edu.sg" userId="461ec5b6-ea7c-400b-83d0-29cd857a69a7" providerId="ADAL" clId="{9DCBF593-E870-4800-9B99-3F245676579E}" dt="2022-07-25T21:11:45.257" v="263" actId="478"/>
          <ac:picMkLst>
            <pc:docMk/>
            <pc:sldMk cId="4126849590" sldId="266"/>
            <ac:picMk id="4" creationId="{928E4A11-A801-E757-0E7B-812AD14BAEE4}"/>
          </ac:picMkLst>
        </pc:picChg>
        <pc:picChg chg="add mod">
          <ac:chgData name="BCHUA026@e.ntu.edu.sg" userId="461ec5b6-ea7c-400b-83d0-29cd857a69a7" providerId="ADAL" clId="{9DCBF593-E870-4800-9B99-3F245676579E}" dt="2022-07-25T21:12:05.397" v="267" actId="1076"/>
          <ac:picMkLst>
            <pc:docMk/>
            <pc:sldMk cId="4126849590" sldId="266"/>
            <ac:picMk id="5" creationId="{596839A5-4468-DDA3-10A1-FE09DD304009}"/>
          </ac:picMkLst>
        </pc:picChg>
        <pc:picChg chg="del">
          <ac:chgData name="BCHUA026@e.ntu.edu.sg" userId="461ec5b6-ea7c-400b-83d0-29cd857a69a7" providerId="ADAL" clId="{9DCBF593-E870-4800-9B99-3F245676579E}" dt="2022-07-25T21:11:43.730" v="261" actId="478"/>
          <ac:picMkLst>
            <pc:docMk/>
            <pc:sldMk cId="4126849590" sldId="266"/>
            <ac:picMk id="6" creationId="{BCDDD9F0-B09B-1B01-6969-7E1AD9B65C0B}"/>
          </ac:picMkLst>
        </pc:picChg>
        <pc:picChg chg="add del mod">
          <ac:chgData name="BCHUA026@e.ntu.edu.sg" userId="461ec5b6-ea7c-400b-83d0-29cd857a69a7" providerId="ADAL" clId="{9DCBF593-E870-4800-9B99-3F245676579E}" dt="2022-07-25T21:14:03.088" v="272" actId="478"/>
          <ac:picMkLst>
            <pc:docMk/>
            <pc:sldMk cId="4126849590" sldId="266"/>
            <ac:picMk id="8" creationId="{11147FFD-C4E6-BF01-A82D-85683C24DD4C}"/>
          </ac:picMkLst>
        </pc:picChg>
        <pc:picChg chg="add mod ord">
          <ac:chgData name="BCHUA026@e.ntu.edu.sg" userId="461ec5b6-ea7c-400b-83d0-29cd857a69a7" providerId="ADAL" clId="{9DCBF593-E870-4800-9B99-3F245676579E}" dt="2022-07-25T21:14:17.428" v="278" actId="167"/>
          <ac:picMkLst>
            <pc:docMk/>
            <pc:sldMk cId="4126849590" sldId="266"/>
            <ac:picMk id="10" creationId="{C9F3B245-6C51-17E6-9DBB-A649FA2EE28F}"/>
          </ac:picMkLst>
        </pc:picChg>
        <pc:cxnChg chg="add del">
          <ac:chgData name="BCHUA026@e.ntu.edu.sg" userId="461ec5b6-ea7c-400b-83d0-29cd857a69a7" providerId="ADAL" clId="{9DCBF593-E870-4800-9B99-3F245676579E}" dt="2022-07-25T21:15:07.288" v="282" actId="11529"/>
          <ac:cxnSpMkLst>
            <pc:docMk/>
            <pc:sldMk cId="4126849590" sldId="266"/>
            <ac:cxnSpMk id="12" creationId="{39774DBE-2F52-906C-7B6B-4263301731B1}"/>
          </ac:cxnSpMkLst>
        </pc:cxnChg>
        <pc:cxnChg chg="add mod">
          <ac:chgData name="BCHUA026@e.ntu.edu.sg" userId="461ec5b6-ea7c-400b-83d0-29cd857a69a7" providerId="ADAL" clId="{9DCBF593-E870-4800-9B99-3F245676579E}" dt="2022-07-25T21:15:19.076" v="284" actId="1582"/>
          <ac:cxnSpMkLst>
            <pc:docMk/>
            <pc:sldMk cId="4126849590" sldId="266"/>
            <ac:cxnSpMk id="15" creationId="{16BD0D09-C6CF-74BC-A88A-4C6FCFD5F525}"/>
          </ac:cxnSpMkLst>
        </pc:cxnChg>
        <pc:cxnChg chg="add mod">
          <ac:chgData name="BCHUA026@e.ntu.edu.sg" userId="461ec5b6-ea7c-400b-83d0-29cd857a69a7" providerId="ADAL" clId="{9DCBF593-E870-4800-9B99-3F245676579E}" dt="2022-07-25T21:17:08.703" v="355" actId="14100"/>
          <ac:cxnSpMkLst>
            <pc:docMk/>
            <pc:sldMk cId="4126849590" sldId="266"/>
            <ac:cxnSpMk id="18" creationId="{495BF35A-90B9-6BDB-39CA-17E5721F6712}"/>
          </ac:cxnSpMkLst>
        </pc:cxnChg>
      </pc:sldChg>
      <pc:sldChg chg="addSp delSp modSp add mod">
        <pc:chgData name="BCHUA026@e.ntu.edu.sg" userId="461ec5b6-ea7c-400b-83d0-29cd857a69a7" providerId="ADAL" clId="{9DCBF593-E870-4800-9B99-3F245676579E}" dt="2022-07-25T21:21:07.302" v="429"/>
        <pc:sldMkLst>
          <pc:docMk/>
          <pc:sldMk cId="2721195040" sldId="267"/>
        </pc:sldMkLst>
        <pc:spChg chg="mod">
          <ac:chgData name="BCHUA026@e.ntu.edu.sg" userId="461ec5b6-ea7c-400b-83d0-29cd857a69a7" providerId="ADAL" clId="{9DCBF593-E870-4800-9B99-3F245676579E}" dt="2022-07-25T21:15:52.840" v="334" actId="20577"/>
          <ac:spMkLst>
            <pc:docMk/>
            <pc:sldMk cId="2721195040" sldId="267"/>
            <ac:spMk id="2" creationId="{24F9AD8D-F494-4416-7333-C6F4ECA9D18A}"/>
          </ac:spMkLst>
        </pc:spChg>
        <pc:spChg chg="mod">
          <ac:chgData name="BCHUA026@e.ntu.edu.sg" userId="461ec5b6-ea7c-400b-83d0-29cd857a69a7" providerId="ADAL" clId="{9DCBF593-E870-4800-9B99-3F245676579E}" dt="2022-07-25T21:16:43.193" v="351" actId="1036"/>
          <ac:spMkLst>
            <pc:docMk/>
            <pc:sldMk cId="2721195040" sldId="267"/>
            <ac:spMk id="9" creationId="{2E96C7BC-C24B-0729-D7E1-7F310BBF7AE6}"/>
          </ac:spMkLst>
        </pc:spChg>
        <pc:spChg chg="mod">
          <ac:chgData name="BCHUA026@e.ntu.edu.sg" userId="461ec5b6-ea7c-400b-83d0-29cd857a69a7" providerId="ADAL" clId="{9DCBF593-E870-4800-9B99-3F245676579E}" dt="2022-07-25T21:16:38.579" v="348" actId="1076"/>
          <ac:spMkLst>
            <pc:docMk/>
            <pc:sldMk cId="2721195040" sldId="267"/>
            <ac:spMk id="30" creationId="{A45D99ED-166C-1C93-B464-ACAA78E0F3C0}"/>
          </ac:spMkLst>
        </pc:spChg>
        <pc:graphicFrameChg chg="add mod">
          <ac:chgData name="BCHUA026@e.ntu.edu.sg" userId="461ec5b6-ea7c-400b-83d0-29cd857a69a7" providerId="ADAL" clId="{9DCBF593-E870-4800-9B99-3F245676579E}" dt="2022-07-25T21:21:07.302" v="429"/>
          <ac:graphicFrameMkLst>
            <pc:docMk/>
            <pc:sldMk cId="2721195040" sldId="267"/>
            <ac:graphicFrameMk id="13" creationId="{776C715A-75C2-700E-4BD7-CCBF9D8FEDB7}"/>
          </ac:graphicFrameMkLst>
        </pc:graphicFrameChg>
        <pc:graphicFrameChg chg="del">
          <ac:chgData name="BCHUA026@e.ntu.edu.sg" userId="461ec5b6-ea7c-400b-83d0-29cd857a69a7" providerId="ADAL" clId="{9DCBF593-E870-4800-9B99-3F245676579E}" dt="2022-07-25T21:21:07.067" v="428" actId="478"/>
          <ac:graphicFrameMkLst>
            <pc:docMk/>
            <pc:sldMk cId="2721195040" sldId="267"/>
            <ac:graphicFrameMk id="14" creationId="{5CB7AEDC-CB6D-F6A0-6230-D0E9A5C3E2C4}"/>
          </ac:graphicFrameMkLst>
        </pc:graphicFrameChg>
        <pc:picChg chg="del">
          <ac:chgData name="BCHUA026@e.ntu.edu.sg" userId="461ec5b6-ea7c-400b-83d0-29cd857a69a7" providerId="ADAL" clId="{9DCBF593-E870-4800-9B99-3F245676579E}" dt="2022-07-25T21:16:36.244" v="347" actId="478"/>
          <ac:picMkLst>
            <pc:docMk/>
            <pc:sldMk cId="2721195040" sldId="267"/>
            <ac:picMk id="5" creationId="{07870041-CF79-F3CE-F71C-EACF24BACB72}"/>
          </ac:picMkLst>
        </pc:picChg>
        <pc:picChg chg="add mod">
          <ac:chgData name="BCHUA026@e.ntu.edu.sg" userId="461ec5b6-ea7c-400b-83d0-29cd857a69a7" providerId="ADAL" clId="{9DCBF593-E870-4800-9B99-3F245676579E}" dt="2022-07-25T21:16:09.861" v="340" actId="1076"/>
          <ac:picMkLst>
            <pc:docMk/>
            <pc:sldMk cId="2721195040" sldId="267"/>
            <ac:picMk id="6" creationId="{DE0F91A2-37C8-F2D2-D399-96636A74A7A8}"/>
          </ac:picMkLst>
        </pc:picChg>
        <pc:picChg chg="add mod ord">
          <ac:chgData name="BCHUA026@e.ntu.edu.sg" userId="461ec5b6-ea7c-400b-83d0-29cd857a69a7" providerId="ADAL" clId="{9DCBF593-E870-4800-9B99-3F245676579E}" dt="2022-07-25T21:16:34.481" v="346" actId="167"/>
          <ac:picMkLst>
            <pc:docMk/>
            <pc:sldMk cId="2721195040" sldId="267"/>
            <ac:picMk id="10" creationId="{2C1C7816-B8B0-0D1F-5DE2-AEDE0CEF1808}"/>
          </ac:picMkLst>
        </pc:picChg>
      </pc:sldChg>
      <pc:sldChg chg="addSp delSp add del mod">
        <pc:chgData name="BCHUA026@e.ntu.edu.sg" userId="461ec5b6-ea7c-400b-83d0-29cd857a69a7" providerId="ADAL" clId="{9DCBF593-E870-4800-9B99-3F245676579E}" dt="2022-07-25T21:50:21.189" v="438" actId="47"/>
        <pc:sldMkLst>
          <pc:docMk/>
          <pc:sldMk cId="3044769481" sldId="268"/>
        </pc:sldMkLst>
        <pc:picChg chg="add del">
          <ac:chgData name="BCHUA026@e.ntu.edu.sg" userId="461ec5b6-ea7c-400b-83d0-29cd857a69a7" providerId="ADAL" clId="{9DCBF593-E870-4800-9B99-3F245676579E}" dt="2022-07-25T21:50:19.083" v="437" actId="478"/>
          <ac:picMkLst>
            <pc:docMk/>
            <pc:sldMk cId="3044769481" sldId="268"/>
            <ac:picMk id="6" creationId="{DE0F91A2-37C8-F2D2-D399-96636A74A7A8}"/>
          </ac:picMkLst>
        </pc:picChg>
      </pc:sldChg>
      <pc:sldChg chg="addSp delSp modSp new mod">
        <pc:chgData name="BCHUA026@e.ntu.edu.sg" userId="461ec5b6-ea7c-400b-83d0-29cd857a69a7" providerId="ADAL" clId="{9DCBF593-E870-4800-9B99-3F245676579E}" dt="2022-07-27T22:35:28.717" v="1145" actId="20577"/>
        <pc:sldMkLst>
          <pc:docMk/>
          <pc:sldMk cId="3374328491" sldId="268"/>
        </pc:sldMkLst>
        <pc:spChg chg="del">
          <ac:chgData name="BCHUA026@e.ntu.edu.sg" userId="461ec5b6-ea7c-400b-83d0-29cd857a69a7" providerId="ADAL" clId="{9DCBF593-E870-4800-9B99-3F245676579E}" dt="2022-07-25T21:50:29.344" v="440" actId="478"/>
          <ac:spMkLst>
            <pc:docMk/>
            <pc:sldMk cId="3374328491" sldId="268"/>
            <ac:spMk id="2" creationId="{D950451D-0900-77F3-FAA7-9D60CAEA799A}"/>
          </ac:spMkLst>
        </pc:spChg>
        <pc:spChg chg="mod">
          <ac:chgData name="BCHUA026@e.ntu.edu.sg" userId="461ec5b6-ea7c-400b-83d0-29cd857a69a7" providerId="ADAL" clId="{9DCBF593-E870-4800-9B99-3F245676579E}" dt="2022-07-27T22:35:14.749" v="1125" actId="20577"/>
          <ac:spMkLst>
            <pc:docMk/>
            <pc:sldMk cId="3374328491" sldId="268"/>
            <ac:spMk id="3" creationId="{E4B89154-3564-8016-C4CB-80AF57911506}"/>
          </ac:spMkLst>
        </pc:spChg>
        <pc:spChg chg="add mod">
          <ac:chgData name="BCHUA026@e.ntu.edu.sg" userId="461ec5b6-ea7c-400b-83d0-29cd857a69a7" providerId="ADAL" clId="{9DCBF593-E870-4800-9B99-3F245676579E}" dt="2022-07-27T22:35:28.717" v="1145" actId="20577"/>
          <ac:spMkLst>
            <pc:docMk/>
            <pc:sldMk cId="3374328491" sldId="268"/>
            <ac:spMk id="4" creationId="{EE7681D0-066A-95C4-145C-A4937BD0A75A}"/>
          </ac:spMkLst>
        </pc:spChg>
      </pc:sldChg>
      <pc:sldChg chg="add del">
        <pc:chgData name="BCHUA026@e.ntu.edu.sg" userId="461ec5b6-ea7c-400b-83d0-29cd857a69a7" providerId="ADAL" clId="{9DCBF593-E870-4800-9B99-3F245676579E}" dt="2022-07-25T21:57:20.491" v="1118" actId="47"/>
        <pc:sldMkLst>
          <pc:docMk/>
          <pc:sldMk cId="947647821" sldId="269"/>
        </pc:sldMkLst>
      </pc:sldChg>
      <pc:sldChg chg="addSp delSp modSp add mod">
        <pc:chgData name="BCHUA026@e.ntu.edu.sg" userId="461ec5b6-ea7c-400b-83d0-29cd857a69a7" providerId="ADAL" clId="{9DCBF593-E870-4800-9B99-3F245676579E}" dt="2022-07-27T22:41:15.649" v="1648" actId="20577"/>
        <pc:sldMkLst>
          <pc:docMk/>
          <pc:sldMk cId="1462670255" sldId="269"/>
        </pc:sldMkLst>
        <pc:spChg chg="add del">
          <ac:chgData name="BCHUA026@e.ntu.edu.sg" userId="461ec5b6-ea7c-400b-83d0-29cd857a69a7" providerId="ADAL" clId="{9DCBF593-E870-4800-9B99-3F245676579E}" dt="2022-07-27T22:37:26.708" v="1221"/>
          <ac:spMkLst>
            <pc:docMk/>
            <pc:sldMk cId="1462670255" sldId="269"/>
            <ac:spMk id="2" creationId="{DACC1A85-76B7-23B8-81AE-1D4253AA6BE0}"/>
          </ac:spMkLst>
        </pc:spChg>
        <pc:spChg chg="mod">
          <ac:chgData name="BCHUA026@e.ntu.edu.sg" userId="461ec5b6-ea7c-400b-83d0-29cd857a69a7" providerId="ADAL" clId="{9DCBF593-E870-4800-9B99-3F245676579E}" dt="2022-07-27T22:41:15.649" v="1648" actId="20577"/>
          <ac:spMkLst>
            <pc:docMk/>
            <pc:sldMk cId="1462670255" sldId="269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9DCBF593-E870-4800-9B99-3F245676579E}" dt="2022-07-27T22:35:50.684" v="1158" actId="20577"/>
          <ac:spMkLst>
            <pc:docMk/>
            <pc:sldMk cId="1462670255" sldId="269"/>
            <ac:spMk id="4" creationId="{EE7681D0-066A-95C4-145C-A4937BD0A75A}"/>
          </ac:spMkLst>
        </pc:spChg>
        <pc:spChg chg="add del mod">
          <ac:chgData name="BCHUA026@e.ntu.edu.sg" userId="461ec5b6-ea7c-400b-83d0-29cd857a69a7" providerId="ADAL" clId="{9DCBF593-E870-4800-9B99-3F245676579E}" dt="2022-07-27T22:37:31.191" v="1224" actId="478"/>
          <ac:spMkLst>
            <pc:docMk/>
            <pc:sldMk cId="1462670255" sldId="269"/>
            <ac:spMk id="5" creationId="{7387F4B5-D121-7CE5-C74E-867CBAFE238C}"/>
          </ac:spMkLst>
        </pc:spChg>
        <pc:picChg chg="add mod">
          <ac:chgData name="BCHUA026@e.ntu.edu.sg" userId="461ec5b6-ea7c-400b-83d0-29cd857a69a7" providerId="ADAL" clId="{9DCBF593-E870-4800-9B99-3F245676579E}" dt="2022-07-27T22:38:32.542" v="1239" actId="14100"/>
          <ac:picMkLst>
            <pc:docMk/>
            <pc:sldMk cId="1462670255" sldId="269"/>
            <ac:picMk id="7" creationId="{C120CD74-F2DB-455F-CC3F-F9303EAB1291}"/>
          </ac:picMkLst>
        </pc:picChg>
        <pc:picChg chg="add mod">
          <ac:chgData name="BCHUA026@e.ntu.edu.sg" userId="461ec5b6-ea7c-400b-83d0-29cd857a69a7" providerId="ADAL" clId="{9DCBF593-E870-4800-9B99-3F245676579E}" dt="2022-07-27T22:38:21.712" v="1236" actId="14100"/>
          <ac:picMkLst>
            <pc:docMk/>
            <pc:sldMk cId="1462670255" sldId="269"/>
            <ac:picMk id="8" creationId="{F302DE8B-6447-1813-6F5A-20F3BBC35CC8}"/>
          </ac:picMkLst>
        </pc:picChg>
        <pc:picChg chg="add mod">
          <ac:chgData name="BCHUA026@e.ntu.edu.sg" userId="461ec5b6-ea7c-400b-83d0-29cd857a69a7" providerId="ADAL" clId="{9DCBF593-E870-4800-9B99-3F245676579E}" dt="2022-07-27T22:38:28.314" v="1237" actId="1076"/>
          <ac:picMkLst>
            <pc:docMk/>
            <pc:sldMk cId="1462670255" sldId="269"/>
            <ac:picMk id="9" creationId="{D8E1E4B8-8D7C-6CAB-3CB1-FD54C4D2820B}"/>
          </ac:picMkLst>
        </pc:picChg>
      </pc:sldChg>
    </pc:docChg>
  </pc:docChgLst>
  <pc:docChgLst>
    <pc:chgData name="BCHUA026@e.ntu.edu.sg" userId="461ec5b6-ea7c-400b-83d0-29cd857a69a7" providerId="ADAL" clId="{39A3D444-D2FF-4B33-B540-16563A718DEC}"/>
    <pc:docChg chg="undo custSel addSld delSld modSld sldOrd">
      <pc:chgData name="BCHUA026@e.ntu.edu.sg" userId="461ec5b6-ea7c-400b-83d0-29cd857a69a7" providerId="ADAL" clId="{39A3D444-D2FF-4B33-B540-16563A718DEC}" dt="2022-08-05T18:02:25.232" v="4140" actId="20577"/>
      <pc:docMkLst>
        <pc:docMk/>
      </pc:docMkLst>
      <pc:sldChg chg="addSp delSp modSp del mod ord">
        <pc:chgData name="BCHUA026@e.ntu.edu.sg" userId="461ec5b6-ea7c-400b-83d0-29cd857a69a7" providerId="ADAL" clId="{39A3D444-D2FF-4B33-B540-16563A718DEC}" dt="2022-08-04T17:17:18.191" v="2177" actId="2696"/>
        <pc:sldMkLst>
          <pc:docMk/>
          <pc:sldMk cId="2362544681" sldId="258"/>
        </pc:sldMkLst>
        <pc:spChg chg="mod">
          <ac:chgData name="BCHUA026@e.ntu.edu.sg" userId="461ec5b6-ea7c-400b-83d0-29cd857a69a7" providerId="ADAL" clId="{39A3D444-D2FF-4B33-B540-16563A718DEC}" dt="2022-08-04T17:17:11.399" v="2176" actId="20577"/>
          <ac:spMkLst>
            <pc:docMk/>
            <pc:sldMk cId="2362544681" sldId="258"/>
            <ac:spMk id="15" creationId="{014ED6DA-FD63-58C3-266D-2D15480C17B7}"/>
          </ac:spMkLst>
        </pc:spChg>
        <pc:picChg chg="mod">
          <ac:chgData name="BCHUA026@e.ntu.edu.sg" userId="461ec5b6-ea7c-400b-83d0-29cd857a69a7" providerId="ADAL" clId="{39A3D444-D2FF-4B33-B540-16563A718DEC}" dt="2022-08-04T17:16:03.985" v="2052" actId="1076"/>
          <ac:picMkLst>
            <pc:docMk/>
            <pc:sldMk cId="2362544681" sldId="258"/>
            <ac:picMk id="3" creationId="{F69BDCC6-CDFF-46B7-F3E1-05D6D659E824}"/>
          </ac:picMkLst>
        </pc:picChg>
        <pc:picChg chg="add del mod">
          <ac:chgData name="BCHUA026@e.ntu.edu.sg" userId="461ec5b6-ea7c-400b-83d0-29cd857a69a7" providerId="ADAL" clId="{39A3D444-D2FF-4B33-B540-16563A718DEC}" dt="2022-08-04T17:15:59.171" v="2051" actId="21"/>
          <ac:picMkLst>
            <pc:docMk/>
            <pc:sldMk cId="2362544681" sldId="258"/>
            <ac:picMk id="4" creationId="{B07531AA-170E-61D0-729E-AA6F47E6B7B7}"/>
          </ac:picMkLst>
        </pc:picChg>
        <pc:picChg chg="add del mod">
          <ac:chgData name="BCHUA026@e.ntu.edu.sg" userId="461ec5b6-ea7c-400b-83d0-29cd857a69a7" providerId="ADAL" clId="{39A3D444-D2FF-4B33-B540-16563A718DEC}" dt="2022-08-04T17:16:05.717" v="2054" actId="478"/>
          <ac:picMkLst>
            <pc:docMk/>
            <pc:sldMk cId="2362544681" sldId="258"/>
            <ac:picMk id="25" creationId="{FD9F507B-2DB2-29AD-AA44-A90CE9E85E6E}"/>
          </ac:picMkLst>
        </pc:picChg>
        <pc:picChg chg="add del mod">
          <ac:chgData name="BCHUA026@e.ntu.edu.sg" userId="461ec5b6-ea7c-400b-83d0-29cd857a69a7" providerId="ADAL" clId="{39A3D444-D2FF-4B33-B540-16563A718DEC}" dt="2022-08-04T17:16:05.717" v="2054" actId="478"/>
          <ac:picMkLst>
            <pc:docMk/>
            <pc:sldMk cId="2362544681" sldId="258"/>
            <ac:picMk id="28" creationId="{C457AB94-4E46-0C4F-7AA7-94CA514983FF}"/>
          </ac:picMkLst>
        </pc:picChg>
        <pc:picChg chg="add del mod">
          <ac:chgData name="BCHUA026@e.ntu.edu.sg" userId="461ec5b6-ea7c-400b-83d0-29cd857a69a7" providerId="ADAL" clId="{39A3D444-D2FF-4B33-B540-16563A718DEC}" dt="2022-08-04T17:16:08.131" v="2056"/>
          <ac:picMkLst>
            <pc:docMk/>
            <pc:sldMk cId="2362544681" sldId="258"/>
            <ac:picMk id="30" creationId="{D7387639-802E-DF6D-5AEA-B3B4CF0C214D}"/>
          </ac:picMkLst>
        </pc:picChg>
      </pc:sldChg>
      <pc:sldChg chg="add ord">
        <pc:chgData name="BCHUA026@e.ntu.edu.sg" userId="461ec5b6-ea7c-400b-83d0-29cd857a69a7" providerId="ADAL" clId="{39A3D444-D2FF-4B33-B540-16563A718DEC}" dt="2022-08-04T17:41:59.666" v="2370"/>
        <pc:sldMkLst>
          <pc:docMk/>
          <pc:sldMk cId="2943909029" sldId="258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2759539358" sldId="260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1198533349" sldId="261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379379803" sldId="262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2881940115" sldId="264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3885188963" sldId="265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4126849590" sldId="266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2721195040" sldId="267"/>
        </pc:sldMkLst>
      </pc:sldChg>
      <pc:sldChg chg="del">
        <pc:chgData name="BCHUA026@e.ntu.edu.sg" userId="461ec5b6-ea7c-400b-83d0-29cd857a69a7" providerId="ADAL" clId="{39A3D444-D2FF-4B33-B540-16563A718DEC}" dt="2022-08-04T18:03:33.242" v="3358" actId="47"/>
        <pc:sldMkLst>
          <pc:docMk/>
          <pc:sldMk cId="3374328491" sldId="268"/>
        </pc:sldMkLst>
      </pc:sldChg>
      <pc:sldChg chg="del">
        <pc:chgData name="BCHUA026@e.ntu.edu.sg" userId="461ec5b6-ea7c-400b-83d0-29cd857a69a7" providerId="ADAL" clId="{39A3D444-D2FF-4B33-B540-16563A718DEC}" dt="2022-08-04T18:03:33.242" v="3358" actId="47"/>
        <pc:sldMkLst>
          <pc:docMk/>
          <pc:sldMk cId="1462670255" sldId="269"/>
        </pc:sldMkLst>
      </pc:sldChg>
      <pc:sldChg chg="delSp modSp add del mod modShow">
        <pc:chgData name="BCHUA026@e.ntu.edu.sg" userId="461ec5b6-ea7c-400b-83d0-29cd857a69a7" providerId="ADAL" clId="{39A3D444-D2FF-4B33-B540-16563A718DEC}" dt="2022-08-04T18:03:34.594" v="3359" actId="2696"/>
        <pc:sldMkLst>
          <pc:docMk/>
          <pc:sldMk cId="1254623713" sldId="270"/>
        </pc:sldMkLst>
        <pc:spChg chg="mod">
          <ac:chgData name="BCHUA026@e.ntu.edu.sg" userId="461ec5b6-ea7c-400b-83d0-29cd857a69a7" providerId="ADAL" clId="{39A3D444-D2FF-4B33-B540-16563A718DEC}" dt="2022-08-03T15:55:05.164" v="11" actId="20577"/>
          <ac:spMkLst>
            <pc:docMk/>
            <pc:sldMk cId="1254623713" sldId="270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3T15:55:08.155" v="19" actId="20577"/>
          <ac:spMkLst>
            <pc:docMk/>
            <pc:sldMk cId="1254623713" sldId="270"/>
            <ac:spMk id="4" creationId="{EE7681D0-066A-95C4-145C-A4937BD0A75A}"/>
          </ac:spMkLst>
        </pc:spChg>
        <pc:picChg chg="del">
          <ac:chgData name="BCHUA026@e.ntu.edu.sg" userId="461ec5b6-ea7c-400b-83d0-29cd857a69a7" providerId="ADAL" clId="{39A3D444-D2FF-4B33-B540-16563A718DEC}" dt="2022-08-03T15:54:56.514" v="1" actId="478"/>
          <ac:picMkLst>
            <pc:docMk/>
            <pc:sldMk cId="1254623713" sldId="270"/>
            <ac:picMk id="7" creationId="{C120CD74-F2DB-455F-CC3F-F9303EAB1291}"/>
          </ac:picMkLst>
        </pc:picChg>
        <pc:picChg chg="del">
          <ac:chgData name="BCHUA026@e.ntu.edu.sg" userId="461ec5b6-ea7c-400b-83d0-29cd857a69a7" providerId="ADAL" clId="{39A3D444-D2FF-4B33-B540-16563A718DEC}" dt="2022-08-03T15:54:56.514" v="1" actId="478"/>
          <ac:picMkLst>
            <pc:docMk/>
            <pc:sldMk cId="1254623713" sldId="270"/>
            <ac:picMk id="8" creationId="{F302DE8B-6447-1813-6F5A-20F3BBC35CC8}"/>
          </ac:picMkLst>
        </pc:picChg>
        <pc:picChg chg="del">
          <ac:chgData name="BCHUA026@e.ntu.edu.sg" userId="461ec5b6-ea7c-400b-83d0-29cd857a69a7" providerId="ADAL" clId="{39A3D444-D2FF-4B33-B540-16563A718DEC}" dt="2022-08-03T15:54:56.514" v="1" actId="478"/>
          <ac:picMkLst>
            <pc:docMk/>
            <pc:sldMk cId="1254623713" sldId="270"/>
            <ac:picMk id="9" creationId="{D8E1E4B8-8D7C-6CAB-3CB1-FD54C4D2820B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6:36:08.949" v="3939" actId="20577"/>
        <pc:sldMkLst>
          <pc:docMk/>
          <pc:sldMk cId="1400619483" sldId="271"/>
        </pc:sldMkLst>
        <pc:spChg chg="mod">
          <ac:chgData name="BCHUA026@e.ntu.edu.sg" userId="461ec5b6-ea7c-400b-83d0-29cd857a69a7" providerId="ADAL" clId="{39A3D444-D2FF-4B33-B540-16563A718DEC}" dt="2022-08-05T16:36:08.949" v="3939" actId="20577"/>
          <ac:spMkLst>
            <pc:docMk/>
            <pc:sldMk cId="1400619483" sldId="27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3T15:56:09.832" v="84" actId="20577"/>
          <ac:spMkLst>
            <pc:docMk/>
            <pc:sldMk cId="1400619483" sldId="271"/>
            <ac:spMk id="4" creationId="{EE7681D0-066A-95C4-145C-A4937BD0A75A}"/>
          </ac:spMkLst>
        </pc:spChg>
      </pc:sldChg>
      <pc:sldChg chg="add del">
        <pc:chgData name="BCHUA026@e.ntu.edu.sg" userId="461ec5b6-ea7c-400b-83d0-29cd857a69a7" providerId="ADAL" clId="{39A3D444-D2FF-4B33-B540-16563A718DEC}" dt="2022-08-03T15:55:14.699" v="22"/>
        <pc:sldMkLst>
          <pc:docMk/>
          <pc:sldMk cId="3745509109" sldId="271"/>
        </pc:sldMkLst>
      </pc:sldChg>
      <pc:sldChg chg="addSp delSp modSp add mod">
        <pc:chgData name="BCHUA026@e.ntu.edu.sg" userId="461ec5b6-ea7c-400b-83d0-29cd857a69a7" providerId="ADAL" clId="{39A3D444-D2FF-4B33-B540-16563A718DEC}" dt="2022-08-04T15:52:18.810" v="615" actId="20577"/>
        <pc:sldMkLst>
          <pc:docMk/>
          <pc:sldMk cId="1913418174" sldId="272"/>
        </pc:sldMkLst>
        <pc:spChg chg="mod">
          <ac:chgData name="BCHUA026@e.ntu.edu.sg" userId="461ec5b6-ea7c-400b-83d0-29cd857a69a7" providerId="ADAL" clId="{39A3D444-D2FF-4B33-B540-16563A718DEC}" dt="2022-08-04T15:52:18.810" v="615" actId="20577"/>
          <ac:spMkLst>
            <pc:docMk/>
            <pc:sldMk cId="1913418174" sldId="272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3T15:56:33.147" v="101" actId="20577"/>
          <ac:spMkLst>
            <pc:docMk/>
            <pc:sldMk cId="1913418174" sldId="272"/>
            <ac:spMk id="4" creationId="{EE7681D0-066A-95C4-145C-A4937BD0A75A}"/>
          </ac:spMkLst>
        </pc:spChg>
        <pc:spChg chg="add mod">
          <ac:chgData name="BCHUA026@e.ntu.edu.sg" userId="461ec5b6-ea7c-400b-83d0-29cd857a69a7" providerId="ADAL" clId="{39A3D444-D2FF-4B33-B540-16563A718DEC}" dt="2022-08-03T16:01:07.857" v="265" actId="1076"/>
          <ac:spMkLst>
            <pc:docMk/>
            <pc:sldMk cId="1913418174" sldId="272"/>
            <ac:spMk id="12" creationId="{C3CD3371-7DA4-F8C1-FAC5-DB05F8544BAF}"/>
          </ac:spMkLst>
        </pc:spChg>
        <pc:spChg chg="add mod">
          <ac:chgData name="BCHUA026@e.ntu.edu.sg" userId="461ec5b6-ea7c-400b-83d0-29cd857a69a7" providerId="ADAL" clId="{39A3D444-D2FF-4B33-B540-16563A718DEC}" dt="2022-08-03T16:01:18.997" v="276" actId="20577"/>
          <ac:spMkLst>
            <pc:docMk/>
            <pc:sldMk cId="1913418174" sldId="272"/>
            <ac:spMk id="14" creationId="{5E0CA12B-6FB1-5078-ECC8-621ED89373D1}"/>
          </ac:spMkLst>
        </pc:spChg>
        <pc:spChg chg="add mod">
          <ac:chgData name="BCHUA026@e.ntu.edu.sg" userId="461ec5b6-ea7c-400b-83d0-29cd857a69a7" providerId="ADAL" clId="{39A3D444-D2FF-4B33-B540-16563A718DEC}" dt="2022-08-03T16:06:08.631" v="294" actId="20577"/>
          <ac:spMkLst>
            <pc:docMk/>
            <pc:sldMk cId="1913418174" sldId="272"/>
            <ac:spMk id="15" creationId="{3E06C9FC-36D3-18AD-072A-8AFA45A3DB49}"/>
          </ac:spMkLst>
        </pc:spChg>
        <pc:spChg chg="add mod">
          <ac:chgData name="BCHUA026@e.ntu.edu.sg" userId="461ec5b6-ea7c-400b-83d0-29cd857a69a7" providerId="ADAL" clId="{39A3D444-D2FF-4B33-B540-16563A718DEC}" dt="2022-08-03T16:02:38.983" v="280" actId="20577"/>
          <ac:spMkLst>
            <pc:docMk/>
            <pc:sldMk cId="1913418174" sldId="272"/>
            <ac:spMk id="16" creationId="{510E1507-7D99-6A8C-19B4-B4588DC50722}"/>
          </ac:spMkLst>
        </pc:spChg>
        <pc:spChg chg="add mod">
          <ac:chgData name="BCHUA026@e.ntu.edu.sg" userId="461ec5b6-ea7c-400b-83d0-29cd857a69a7" providerId="ADAL" clId="{39A3D444-D2FF-4B33-B540-16563A718DEC}" dt="2022-08-03T16:02:45.135" v="284" actId="20577"/>
          <ac:spMkLst>
            <pc:docMk/>
            <pc:sldMk cId="1913418174" sldId="272"/>
            <ac:spMk id="17" creationId="{9F16FBB9-F8A9-F38A-3E8E-3736798B6643}"/>
          </ac:spMkLst>
        </pc:spChg>
        <pc:spChg chg="add mod">
          <ac:chgData name="BCHUA026@e.ntu.edu.sg" userId="461ec5b6-ea7c-400b-83d0-29cd857a69a7" providerId="ADAL" clId="{39A3D444-D2FF-4B33-B540-16563A718DEC}" dt="2022-08-03T16:02:51.184" v="287" actId="20577"/>
          <ac:spMkLst>
            <pc:docMk/>
            <pc:sldMk cId="1913418174" sldId="272"/>
            <ac:spMk id="18" creationId="{DE1DAF3D-4C08-740D-17F8-6DB01A48CFEE}"/>
          </ac:spMkLst>
        </pc:spChg>
        <pc:spChg chg="add mod">
          <ac:chgData name="BCHUA026@e.ntu.edu.sg" userId="461ec5b6-ea7c-400b-83d0-29cd857a69a7" providerId="ADAL" clId="{39A3D444-D2FF-4B33-B540-16563A718DEC}" dt="2022-08-03T16:06:32.331" v="297" actId="1076"/>
          <ac:spMkLst>
            <pc:docMk/>
            <pc:sldMk cId="1913418174" sldId="272"/>
            <ac:spMk id="19" creationId="{4A4D376E-FCF1-5DEA-889B-A6FCA475F8EF}"/>
          </ac:spMkLst>
        </pc:spChg>
        <pc:picChg chg="add del mod">
          <ac:chgData name="BCHUA026@e.ntu.edu.sg" userId="461ec5b6-ea7c-400b-83d0-29cd857a69a7" providerId="ADAL" clId="{39A3D444-D2FF-4B33-B540-16563A718DEC}" dt="2022-08-03T15:57:36.188" v="223" actId="478"/>
          <ac:picMkLst>
            <pc:docMk/>
            <pc:sldMk cId="1913418174" sldId="272"/>
            <ac:picMk id="5" creationId="{9E9C14C2-397B-93FE-ABB2-FE498DC61392}"/>
          </ac:picMkLst>
        </pc:picChg>
        <pc:picChg chg="add mod">
          <ac:chgData name="BCHUA026@e.ntu.edu.sg" userId="461ec5b6-ea7c-400b-83d0-29cd857a69a7" providerId="ADAL" clId="{39A3D444-D2FF-4B33-B540-16563A718DEC}" dt="2022-08-03T15:59:03.050" v="245" actId="1076"/>
          <ac:picMkLst>
            <pc:docMk/>
            <pc:sldMk cId="1913418174" sldId="272"/>
            <ac:picMk id="6" creationId="{D1FAC016-E333-1637-3D9E-67EDFC855318}"/>
          </ac:picMkLst>
        </pc:picChg>
        <pc:picChg chg="add mod">
          <ac:chgData name="BCHUA026@e.ntu.edu.sg" userId="461ec5b6-ea7c-400b-83d0-29cd857a69a7" providerId="ADAL" clId="{39A3D444-D2FF-4B33-B540-16563A718DEC}" dt="2022-08-03T15:59:04.624" v="246" actId="1076"/>
          <ac:picMkLst>
            <pc:docMk/>
            <pc:sldMk cId="1913418174" sldId="272"/>
            <ac:picMk id="7" creationId="{7A6EAE72-7D14-2389-D733-BC628750FDBF}"/>
          </ac:picMkLst>
        </pc:picChg>
        <pc:picChg chg="add mod">
          <ac:chgData name="BCHUA026@e.ntu.edu.sg" userId="461ec5b6-ea7c-400b-83d0-29cd857a69a7" providerId="ADAL" clId="{39A3D444-D2FF-4B33-B540-16563A718DEC}" dt="2022-08-03T15:59:06.276" v="247" actId="1076"/>
          <ac:picMkLst>
            <pc:docMk/>
            <pc:sldMk cId="1913418174" sldId="272"/>
            <ac:picMk id="8" creationId="{0AD8BA3F-70B8-551E-FB95-FAE010A0968A}"/>
          </ac:picMkLst>
        </pc:picChg>
        <pc:picChg chg="add mod">
          <ac:chgData name="BCHUA026@e.ntu.edu.sg" userId="461ec5b6-ea7c-400b-83d0-29cd857a69a7" providerId="ADAL" clId="{39A3D444-D2FF-4B33-B540-16563A718DEC}" dt="2022-08-03T15:58:36.239" v="238" actId="1076"/>
          <ac:picMkLst>
            <pc:docMk/>
            <pc:sldMk cId="1913418174" sldId="272"/>
            <ac:picMk id="9" creationId="{B37148CF-F0AA-26C5-991E-D66EBAE60D9C}"/>
          </ac:picMkLst>
        </pc:picChg>
        <pc:picChg chg="add mod ord">
          <ac:chgData name="BCHUA026@e.ntu.edu.sg" userId="461ec5b6-ea7c-400b-83d0-29cd857a69a7" providerId="ADAL" clId="{39A3D444-D2FF-4B33-B540-16563A718DEC}" dt="2022-08-03T16:00:30.148" v="253" actId="166"/>
          <ac:picMkLst>
            <pc:docMk/>
            <pc:sldMk cId="1913418174" sldId="272"/>
            <ac:picMk id="10" creationId="{4E37BD2B-783A-42F1-810D-E1B244E67C63}"/>
          </ac:picMkLst>
        </pc:picChg>
        <pc:picChg chg="add mod ord">
          <ac:chgData name="BCHUA026@e.ntu.edu.sg" userId="461ec5b6-ea7c-400b-83d0-29cd857a69a7" providerId="ADAL" clId="{39A3D444-D2FF-4B33-B540-16563A718DEC}" dt="2022-08-03T16:00:35.958" v="255" actId="14100"/>
          <ac:picMkLst>
            <pc:docMk/>
            <pc:sldMk cId="1913418174" sldId="272"/>
            <ac:picMk id="11" creationId="{CE64285D-9F7D-F602-4D4F-923F26F12F2B}"/>
          </ac:picMkLst>
        </pc:picChg>
        <pc:picChg chg="add mod">
          <ac:chgData name="BCHUA026@e.ntu.edu.sg" userId="461ec5b6-ea7c-400b-83d0-29cd857a69a7" providerId="ADAL" clId="{39A3D444-D2FF-4B33-B540-16563A718DEC}" dt="2022-08-03T16:01:04.551" v="264" actId="571"/>
          <ac:picMkLst>
            <pc:docMk/>
            <pc:sldMk cId="1913418174" sldId="272"/>
            <ac:picMk id="13" creationId="{DB21CFD0-BA3C-DE80-4C20-31FA9124AA00}"/>
          </ac:picMkLst>
        </pc:picChg>
      </pc:sldChg>
      <pc:sldChg chg="addSp delSp modSp add mod ord">
        <pc:chgData name="BCHUA026@e.ntu.edu.sg" userId="461ec5b6-ea7c-400b-83d0-29cd857a69a7" providerId="ADAL" clId="{39A3D444-D2FF-4B33-B540-16563A718DEC}" dt="2022-08-04T15:52:04.421" v="598" actId="20577"/>
        <pc:sldMkLst>
          <pc:docMk/>
          <pc:sldMk cId="1885912731" sldId="273"/>
        </pc:sldMkLst>
        <pc:spChg chg="mod">
          <ac:chgData name="BCHUA026@e.ntu.edu.sg" userId="461ec5b6-ea7c-400b-83d0-29cd857a69a7" providerId="ADAL" clId="{39A3D444-D2FF-4B33-B540-16563A718DEC}" dt="2022-08-04T15:52:04.421" v="598" actId="20577"/>
          <ac:spMkLst>
            <pc:docMk/>
            <pc:sldMk cId="1885912731" sldId="273"/>
            <ac:spMk id="3" creationId="{E4B89154-3564-8016-C4CB-80AF57911506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2" creationId="{C3CD3371-7DA4-F8C1-FAC5-DB05F8544BAF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4" creationId="{5E0CA12B-6FB1-5078-ECC8-621ED89373D1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5" creationId="{3E06C9FC-36D3-18AD-072A-8AFA45A3DB49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6" creationId="{510E1507-7D99-6A8C-19B4-B4588DC50722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7" creationId="{9F16FBB9-F8A9-F38A-3E8E-3736798B6643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8" creationId="{DE1DAF3D-4C08-740D-17F8-6DB01A48CFEE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9" creationId="{4A4D376E-FCF1-5DEA-889B-A6FCA475F8EF}"/>
          </ac:spMkLst>
        </pc:spChg>
        <pc:picChg chg="add del mod ord">
          <ac:chgData name="BCHUA026@e.ntu.edu.sg" userId="461ec5b6-ea7c-400b-83d0-29cd857a69a7" providerId="ADAL" clId="{39A3D444-D2FF-4B33-B540-16563A718DEC}" dt="2022-08-03T16:55:38.616" v="356" actId="478"/>
          <ac:picMkLst>
            <pc:docMk/>
            <pc:sldMk cId="1885912731" sldId="273"/>
            <ac:picMk id="5" creationId="{3DD12C66-CE63-7D31-601D-7ED7D4A68B87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6" creationId="{D1FAC016-E333-1637-3D9E-67EDFC855318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7" creationId="{7A6EAE72-7D14-2389-D733-BC628750FDBF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8" creationId="{0AD8BA3F-70B8-551E-FB95-FAE010A0968A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9" creationId="{B37148CF-F0AA-26C5-991E-D66EBAE60D9C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10" creationId="{4E37BD2B-783A-42F1-810D-E1B244E67C63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11" creationId="{CE64285D-9F7D-F602-4D4F-923F26F12F2B}"/>
          </ac:picMkLst>
        </pc:picChg>
        <pc:picChg chg="add mod ord">
          <ac:chgData name="BCHUA026@e.ntu.edu.sg" userId="461ec5b6-ea7c-400b-83d0-29cd857a69a7" providerId="ADAL" clId="{39A3D444-D2FF-4B33-B540-16563A718DEC}" dt="2022-08-03T16:56:35.189" v="366" actId="167"/>
          <ac:picMkLst>
            <pc:docMk/>
            <pc:sldMk cId="1885912731" sldId="273"/>
            <ac:picMk id="20" creationId="{58588827-BB10-B933-F786-FA3F09BC60DB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6:39:32.935" v="4037" actId="20577"/>
        <pc:sldMkLst>
          <pc:docMk/>
          <pc:sldMk cId="3034528234" sldId="274"/>
        </pc:sldMkLst>
        <pc:spChg chg="mod">
          <ac:chgData name="BCHUA026@e.ntu.edu.sg" userId="461ec5b6-ea7c-400b-83d0-29cd857a69a7" providerId="ADAL" clId="{39A3D444-D2FF-4B33-B540-16563A718DEC}" dt="2022-08-05T16:39:32.935" v="4037" actId="20577"/>
          <ac:spMkLst>
            <pc:docMk/>
            <pc:sldMk cId="3034528234" sldId="274"/>
            <ac:spMk id="3" creationId="{E4B89154-3564-8016-C4CB-80AF57911506}"/>
          </ac:spMkLst>
        </pc:spChg>
      </pc:sldChg>
      <pc:sldChg chg="addSp delSp modSp add mod">
        <pc:chgData name="BCHUA026@e.ntu.edu.sg" userId="461ec5b6-ea7c-400b-83d0-29cd857a69a7" providerId="ADAL" clId="{39A3D444-D2FF-4B33-B540-16563A718DEC}" dt="2022-08-04T16:02:59.231" v="952" actId="1076"/>
        <pc:sldMkLst>
          <pc:docMk/>
          <pc:sldMk cId="1928331020" sldId="275"/>
        </pc:sldMkLst>
        <pc:spChg chg="mod">
          <ac:chgData name="BCHUA026@e.ntu.edu.sg" userId="461ec5b6-ea7c-400b-83d0-29cd857a69a7" providerId="ADAL" clId="{39A3D444-D2FF-4B33-B540-16563A718DEC}" dt="2022-08-04T16:02:50.080" v="948" actId="6549"/>
          <ac:spMkLst>
            <pc:docMk/>
            <pc:sldMk cId="1928331020" sldId="275"/>
            <ac:spMk id="3" creationId="{E4B89154-3564-8016-C4CB-80AF57911506}"/>
          </ac:spMkLst>
        </pc:spChg>
        <pc:picChg chg="add mod">
          <ac:chgData name="BCHUA026@e.ntu.edu.sg" userId="461ec5b6-ea7c-400b-83d0-29cd857a69a7" providerId="ADAL" clId="{39A3D444-D2FF-4B33-B540-16563A718DEC}" dt="2022-08-04T16:02:57.358" v="951" actId="14100"/>
          <ac:picMkLst>
            <pc:docMk/>
            <pc:sldMk cId="1928331020" sldId="275"/>
            <ac:picMk id="5" creationId="{6DD91656-BC85-5B3A-06D2-2D0BFD88E1AA}"/>
          </ac:picMkLst>
        </pc:picChg>
        <pc:picChg chg="add mod">
          <ac:chgData name="BCHUA026@e.ntu.edu.sg" userId="461ec5b6-ea7c-400b-83d0-29cd857a69a7" providerId="ADAL" clId="{39A3D444-D2FF-4B33-B540-16563A718DEC}" dt="2022-08-04T16:02:59.231" v="952" actId="1076"/>
          <ac:picMkLst>
            <pc:docMk/>
            <pc:sldMk cId="1928331020" sldId="275"/>
            <ac:picMk id="7" creationId="{7D1C5EDB-B77F-F3F6-75D5-536BCB004D49}"/>
          </ac:picMkLst>
        </pc:picChg>
        <pc:picChg chg="del mod">
          <ac:chgData name="BCHUA026@e.ntu.edu.sg" userId="461ec5b6-ea7c-400b-83d0-29cd857a69a7" providerId="ADAL" clId="{39A3D444-D2FF-4B33-B540-16563A718DEC}" dt="2022-08-04T15:52:38.790" v="659" actId="478"/>
          <ac:picMkLst>
            <pc:docMk/>
            <pc:sldMk cId="1928331020" sldId="275"/>
            <ac:picMk id="20" creationId="{58588827-BB10-B933-F786-FA3F09BC60DB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6:35:51.263" v="3927" actId="20577"/>
        <pc:sldMkLst>
          <pc:docMk/>
          <pc:sldMk cId="4212536190" sldId="276"/>
        </pc:sldMkLst>
        <pc:spChg chg="mod">
          <ac:chgData name="BCHUA026@e.ntu.edu.sg" userId="461ec5b6-ea7c-400b-83d0-29cd857a69a7" providerId="ADAL" clId="{39A3D444-D2FF-4B33-B540-16563A718DEC}" dt="2022-08-05T16:35:51.263" v="3927" actId="20577"/>
          <ac:spMkLst>
            <pc:docMk/>
            <pc:sldMk cId="4212536190" sldId="276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4T16:03:23.431" v="965" actId="20577"/>
          <ac:spMkLst>
            <pc:docMk/>
            <pc:sldMk cId="4212536190" sldId="276"/>
            <ac:spMk id="4" creationId="{EE7681D0-066A-95C4-145C-A4937BD0A75A}"/>
          </ac:spMkLst>
        </pc:spChg>
      </pc:sldChg>
      <pc:sldChg chg="addSp delSp modSp add mod">
        <pc:chgData name="BCHUA026@e.ntu.edu.sg" userId="461ec5b6-ea7c-400b-83d0-29cd857a69a7" providerId="ADAL" clId="{39A3D444-D2FF-4B33-B540-16563A718DEC}" dt="2022-08-04T18:11:48.124" v="3361" actId="20577"/>
        <pc:sldMkLst>
          <pc:docMk/>
          <pc:sldMk cId="4060072154" sldId="277"/>
        </pc:sldMkLst>
        <pc:spChg chg="mod">
          <ac:chgData name="BCHUA026@e.ntu.edu.sg" userId="461ec5b6-ea7c-400b-83d0-29cd857a69a7" providerId="ADAL" clId="{39A3D444-D2FF-4B33-B540-16563A718DEC}" dt="2022-08-04T18:11:48.124" v="3361" actId="20577"/>
          <ac:spMkLst>
            <pc:docMk/>
            <pc:sldMk cId="4060072154" sldId="277"/>
            <ac:spMk id="3" creationId="{E4B89154-3564-8016-C4CB-80AF57911506}"/>
          </ac:spMkLst>
        </pc:spChg>
        <pc:picChg chg="add del mod">
          <ac:chgData name="BCHUA026@e.ntu.edu.sg" userId="461ec5b6-ea7c-400b-83d0-29cd857a69a7" providerId="ADAL" clId="{39A3D444-D2FF-4B33-B540-16563A718DEC}" dt="2022-08-04T16:45:15.791" v="1506" actId="478"/>
          <ac:picMkLst>
            <pc:docMk/>
            <pc:sldMk cId="4060072154" sldId="277"/>
            <ac:picMk id="5" creationId="{92F63757-966F-DF89-AAD3-E9BA72214BF1}"/>
          </ac:picMkLst>
        </pc:picChg>
        <pc:picChg chg="add del mod">
          <ac:chgData name="BCHUA026@e.ntu.edu.sg" userId="461ec5b6-ea7c-400b-83d0-29cd857a69a7" providerId="ADAL" clId="{39A3D444-D2FF-4B33-B540-16563A718DEC}" dt="2022-08-04T16:45:15.791" v="1506" actId="478"/>
          <ac:picMkLst>
            <pc:docMk/>
            <pc:sldMk cId="4060072154" sldId="277"/>
            <ac:picMk id="7" creationId="{401BAA94-F9AE-E740-103B-AB99291358B2}"/>
          </ac:picMkLst>
        </pc:picChg>
        <pc:picChg chg="add del mod">
          <ac:chgData name="BCHUA026@e.ntu.edu.sg" userId="461ec5b6-ea7c-400b-83d0-29cd857a69a7" providerId="ADAL" clId="{39A3D444-D2FF-4B33-B540-16563A718DEC}" dt="2022-08-04T16:45:31.541" v="1511" actId="478"/>
          <ac:picMkLst>
            <pc:docMk/>
            <pc:sldMk cId="4060072154" sldId="277"/>
            <ac:picMk id="9" creationId="{A6C59794-611C-0DA3-55CD-24536DDC9906}"/>
          </ac:picMkLst>
        </pc:picChg>
        <pc:picChg chg="add mod">
          <ac:chgData name="BCHUA026@e.ntu.edu.sg" userId="461ec5b6-ea7c-400b-83d0-29cd857a69a7" providerId="ADAL" clId="{39A3D444-D2FF-4B33-B540-16563A718DEC}" dt="2022-08-04T16:45:58.898" v="1526" actId="1076"/>
          <ac:picMkLst>
            <pc:docMk/>
            <pc:sldMk cId="4060072154" sldId="277"/>
            <ac:picMk id="11" creationId="{1176D879-4FEC-F94E-A7DB-055098FC9973}"/>
          </ac:picMkLst>
        </pc:picChg>
        <pc:picChg chg="add mod">
          <ac:chgData name="BCHUA026@e.ntu.edu.sg" userId="461ec5b6-ea7c-400b-83d0-29cd857a69a7" providerId="ADAL" clId="{39A3D444-D2FF-4B33-B540-16563A718DEC}" dt="2022-08-04T16:59:28.452" v="1791" actId="1076"/>
          <ac:picMkLst>
            <pc:docMk/>
            <pc:sldMk cId="4060072154" sldId="277"/>
            <ac:picMk id="13" creationId="{EDFF8717-ADCD-FAF6-693C-1AD21EEDEEC1}"/>
          </ac:picMkLst>
        </pc:picChg>
      </pc:sldChg>
      <pc:sldChg chg="addSp delSp modSp add del mod">
        <pc:chgData name="BCHUA026@e.ntu.edu.sg" userId="461ec5b6-ea7c-400b-83d0-29cd857a69a7" providerId="ADAL" clId="{39A3D444-D2FF-4B33-B540-16563A718DEC}" dt="2022-08-04T17:12:12.821" v="2042" actId="1076"/>
        <pc:sldMkLst>
          <pc:docMk/>
          <pc:sldMk cId="1856360258" sldId="278"/>
        </pc:sldMkLst>
        <pc:spChg chg="mod">
          <ac:chgData name="BCHUA026@e.ntu.edu.sg" userId="461ec5b6-ea7c-400b-83d0-29cd857a69a7" providerId="ADAL" clId="{39A3D444-D2FF-4B33-B540-16563A718DEC}" dt="2022-08-04T17:02:56.061" v="2022" actId="20577"/>
          <ac:spMkLst>
            <pc:docMk/>
            <pc:sldMk cId="1856360258" sldId="278"/>
            <ac:spMk id="3" creationId="{E4B89154-3564-8016-C4CB-80AF57911506}"/>
          </ac:spMkLst>
        </pc:spChg>
        <pc:picChg chg="del">
          <ac:chgData name="BCHUA026@e.ntu.edu.sg" userId="461ec5b6-ea7c-400b-83d0-29cd857a69a7" providerId="ADAL" clId="{39A3D444-D2FF-4B33-B540-16563A718DEC}" dt="2022-08-04T16:31:03.631" v="1489" actId="478"/>
          <ac:picMkLst>
            <pc:docMk/>
            <pc:sldMk cId="1856360258" sldId="278"/>
            <ac:picMk id="5" creationId="{92F63757-966F-DF89-AAD3-E9BA72214BF1}"/>
          </ac:picMkLst>
        </pc:picChg>
        <pc:picChg chg="add del mod">
          <ac:chgData name="BCHUA026@e.ntu.edu.sg" userId="461ec5b6-ea7c-400b-83d0-29cd857a69a7" providerId="ADAL" clId="{39A3D444-D2FF-4B33-B540-16563A718DEC}" dt="2022-08-04T16:31:25.612" v="1498" actId="478"/>
          <ac:picMkLst>
            <pc:docMk/>
            <pc:sldMk cId="1856360258" sldId="278"/>
            <ac:picMk id="6" creationId="{D1932128-1AEE-586E-760B-9CB40FF8B51C}"/>
          </ac:picMkLst>
        </pc:picChg>
        <pc:picChg chg="del">
          <ac:chgData name="BCHUA026@e.ntu.edu.sg" userId="461ec5b6-ea7c-400b-83d0-29cd857a69a7" providerId="ADAL" clId="{39A3D444-D2FF-4B33-B540-16563A718DEC}" dt="2022-08-04T16:59:36.439" v="1797" actId="478"/>
          <ac:picMkLst>
            <pc:docMk/>
            <pc:sldMk cId="1856360258" sldId="278"/>
            <ac:picMk id="7" creationId="{401BAA94-F9AE-E740-103B-AB99291358B2}"/>
          </ac:picMkLst>
        </pc:picChg>
        <pc:picChg chg="add del mod">
          <ac:chgData name="BCHUA026@e.ntu.edu.sg" userId="461ec5b6-ea7c-400b-83d0-29cd857a69a7" providerId="ADAL" clId="{39A3D444-D2FF-4B33-B540-16563A718DEC}" dt="2022-08-04T16:59:35.164" v="1796" actId="478"/>
          <ac:picMkLst>
            <pc:docMk/>
            <pc:sldMk cId="1856360258" sldId="278"/>
            <ac:picMk id="9" creationId="{B4BDD5D9-B04A-9621-3CF1-557452DA43A5}"/>
          </ac:picMkLst>
        </pc:picChg>
        <pc:picChg chg="add del mod">
          <ac:chgData name="BCHUA026@e.ntu.edu.sg" userId="461ec5b6-ea7c-400b-83d0-29cd857a69a7" providerId="ADAL" clId="{39A3D444-D2FF-4B33-B540-16563A718DEC}" dt="2022-08-04T16:59:32.861" v="1793" actId="478"/>
          <ac:picMkLst>
            <pc:docMk/>
            <pc:sldMk cId="1856360258" sldId="278"/>
            <ac:picMk id="10" creationId="{4F374DFD-CC4E-B96D-9C5C-CF2783D2E85F}"/>
          </ac:picMkLst>
        </pc:picChg>
        <pc:picChg chg="add del mod">
          <ac:chgData name="BCHUA026@e.ntu.edu.sg" userId="461ec5b6-ea7c-400b-83d0-29cd857a69a7" providerId="ADAL" clId="{39A3D444-D2FF-4B33-B540-16563A718DEC}" dt="2022-08-04T16:59:32.861" v="1793" actId="478"/>
          <ac:picMkLst>
            <pc:docMk/>
            <pc:sldMk cId="1856360258" sldId="278"/>
            <ac:picMk id="11" creationId="{A52FF3A8-EE3B-22E9-8EEA-6CB71FCBBC2F}"/>
          </ac:picMkLst>
        </pc:picChg>
        <pc:picChg chg="add del mod">
          <ac:chgData name="BCHUA026@e.ntu.edu.sg" userId="461ec5b6-ea7c-400b-83d0-29cd857a69a7" providerId="ADAL" clId="{39A3D444-D2FF-4B33-B540-16563A718DEC}" dt="2022-08-04T16:59:34.098" v="1795"/>
          <ac:picMkLst>
            <pc:docMk/>
            <pc:sldMk cId="1856360258" sldId="278"/>
            <ac:picMk id="12" creationId="{EC84A05D-6137-58BA-B8CF-C3D407D06ED8}"/>
          </ac:picMkLst>
        </pc:picChg>
        <pc:picChg chg="add del mod">
          <ac:chgData name="BCHUA026@e.ntu.edu.sg" userId="461ec5b6-ea7c-400b-83d0-29cd857a69a7" providerId="ADAL" clId="{39A3D444-D2FF-4B33-B540-16563A718DEC}" dt="2022-08-04T16:59:34.098" v="1795"/>
          <ac:picMkLst>
            <pc:docMk/>
            <pc:sldMk cId="1856360258" sldId="278"/>
            <ac:picMk id="13" creationId="{11BD9146-65FB-9F40-F823-0C356CFE4984}"/>
          </ac:picMkLst>
        </pc:picChg>
        <pc:picChg chg="add mod">
          <ac:chgData name="BCHUA026@e.ntu.edu.sg" userId="461ec5b6-ea7c-400b-83d0-29cd857a69a7" providerId="ADAL" clId="{39A3D444-D2FF-4B33-B540-16563A718DEC}" dt="2022-08-04T17:12:12.821" v="2042" actId="1076"/>
          <ac:picMkLst>
            <pc:docMk/>
            <pc:sldMk cId="1856360258" sldId="278"/>
            <ac:picMk id="14" creationId="{2B8EC28C-0256-20B4-1591-12ECE1ED01DC}"/>
          </ac:picMkLst>
        </pc:picChg>
        <pc:picChg chg="add del mod">
          <ac:chgData name="BCHUA026@e.ntu.edu.sg" userId="461ec5b6-ea7c-400b-83d0-29cd857a69a7" providerId="ADAL" clId="{39A3D444-D2FF-4B33-B540-16563A718DEC}" dt="2022-08-04T17:00:37.105" v="1852" actId="478"/>
          <ac:picMkLst>
            <pc:docMk/>
            <pc:sldMk cId="1856360258" sldId="278"/>
            <ac:picMk id="15" creationId="{DD3A2C17-0D04-D9C6-0A07-771E0B74ACBA}"/>
          </ac:picMkLst>
        </pc:picChg>
        <pc:picChg chg="add mod">
          <ac:chgData name="BCHUA026@e.ntu.edu.sg" userId="461ec5b6-ea7c-400b-83d0-29cd857a69a7" providerId="ADAL" clId="{39A3D444-D2FF-4B33-B540-16563A718DEC}" dt="2022-08-04T17:12:09.481" v="2041" actId="688"/>
          <ac:picMkLst>
            <pc:docMk/>
            <pc:sldMk cId="1856360258" sldId="278"/>
            <ac:picMk id="17" creationId="{1C2DE5A0-AF4C-969B-1F33-124ECFAB056B}"/>
          </ac:picMkLst>
        </pc:picChg>
      </pc:sldChg>
      <pc:sldChg chg="addSp delSp modSp add mod">
        <pc:chgData name="BCHUA026@e.ntu.edu.sg" userId="461ec5b6-ea7c-400b-83d0-29cd857a69a7" providerId="ADAL" clId="{39A3D444-D2FF-4B33-B540-16563A718DEC}" dt="2022-08-04T17:12:32.105" v="2049" actId="1076"/>
        <pc:sldMkLst>
          <pc:docMk/>
          <pc:sldMk cId="152996554" sldId="279"/>
        </pc:sldMkLst>
        <pc:spChg chg="mod">
          <ac:chgData name="BCHUA026@e.ntu.edu.sg" userId="461ec5b6-ea7c-400b-83d0-29cd857a69a7" providerId="ADAL" clId="{39A3D444-D2FF-4B33-B540-16563A718DEC}" dt="2022-08-04T17:02:37.586" v="1985" actId="20577"/>
          <ac:spMkLst>
            <pc:docMk/>
            <pc:sldMk cId="152996554" sldId="279"/>
            <ac:spMk id="3" creationId="{E4B89154-3564-8016-C4CB-80AF57911506}"/>
          </ac:spMkLst>
        </pc:spChg>
        <pc:picChg chg="add mod">
          <ac:chgData name="BCHUA026@e.ntu.edu.sg" userId="461ec5b6-ea7c-400b-83d0-29cd857a69a7" providerId="ADAL" clId="{39A3D444-D2FF-4B33-B540-16563A718DEC}" dt="2022-08-04T17:11:58.045" v="2037" actId="14100"/>
          <ac:picMkLst>
            <pc:docMk/>
            <pc:sldMk cId="152996554" sldId="279"/>
            <ac:picMk id="5" creationId="{76844422-F145-6B28-9927-C5DA18A48561}"/>
          </ac:picMkLst>
        </pc:picChg>
        <pc:picChg chg="add del mod">
          <ac:chgData name="BCHUA026@e.ntu.edu.sg" userId="461ec5b6-ea7c-400b-83d0-29cd857a69a7" providerId="ADAL" clId="{39A3D444-D2FF-4B33-B540-16563A718DEC}" dt="2022-08-04T17:12:20.891" v="2043" actId="478"/>
          <ac:picMkLst>
            <pc:docMk/>
            <pc:sldMk cId="152996554" sldId="279"/>
            <ac:picMk id="7" creationId="{A5B65489-8132-1B3B-D94D-585DB2550483}"/>
          </ac:picMkLst>
        </pc:picChg>
        <pc:picChg chg="add mod">
          <ac:chgData name="BCHUA026@e.ntu.edu.sg" userId="461ec5b6-ea7c-400b-83d0-29cd857a69a7" providerId="ADAL" clId="{39A3D444-D2FF-4B33-B540-16563A718DEC}" dt="2022-08-04T17:12:32.105" v="2049" actId="1076"/>
          <ac:picMkLst>
            <pc:docMk/>
            <pc:sldMk cId="152996554" sldId="279"/>
            <ac:picMk id="9" creationId="{6D65043D-A7C5-1D40-4778-3E9DB365B25F}"/>
          </ac:picMkLst>
        </pc:picChg>
        <pc:picChg chg="del mod">
          <ac:chgData name="BCHUA026@e.ntu.edu.sg" userId="461ec5b6-ea7c-400b-83d0-29cd857a69a7" providerId="ADAL" clId="{39A3D444-D2FF-4B33-B540-16563A718DEC}" dt="2022-08-04T17:11:20.581" v="2027" actId="478"/>
          <ac:picMkLst>
            <pc:docMk/>
            <pc:sldMk cId="152996554" sldId="279"/>
            <ac:picMk id="14" creationId="{2B8EC28C-0256-20B4-1591-12ECE1ED01DC}"/>
          </ac:picMkLst>
        </pc:picChg>
        <pc:picChg chg="mod">
          <ac:chgData name="BCHUA026@e.ntu.edu.sg" userId="461ec5b6-ea7c-400b-83d0-29cd857a69a7" providerId="ADAL" clId="{39A3D444-D2FF-4B33-B540-16563A718DEC}" dt="2022-08-04T17:07:25.761" v="2023" actId="1076"/>
          <ac:picMkLst>
            <pc:docMk/>
            <pc:sldMk cId="152996554" sldId="279"/>
            <ac:picMk id="17" creationId="{1C2DE5A0-AF4C-969B-1F33-124ECFAB056B}"/>
          </ac:picMkLst>
        </pc:picChg>
      </pc:sldChg>
      <pc:sldChg chg="addSp delSp modSp add mod">
        <pc:chgData name="BCHUA026@e.ntu.edu.sg" userId="461ec5b6-ea7c-400b-83d0-29cd857a69a7" providerId="ADAL" clId="{39A3D444-D2FF-4B33-B540-16563A718DEC}" dt="2022-08-05T16:38:22.865" v="4027" actId="20577"/>
        <pc:sldMkLst>
          <pc:docMk/>
          <pc:sldMk cId="2921292404" sldId="280"/>
        </pc:sldMkLst>
        <pc:spChg chg="mod">
          <ac:chgData name="BCHUA026@e.ntu.edu.sg" userId="461ec5b6-ea7c-400b-83d0-29cd857a69a7" providerId="ADAL" clId="{39A3D444-D2FF-4B33-B540-16563A718DEC}" dt="2022-08-04T17:31:10.076" v="2305" actId="5793"/>
          <ac:spMkLst>
            <pc:docMk/>
            <pc:sldMk cId="2921292404" sldId="280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4T17:27:19.176" v="2299" actId="20577"/>
          <ac:spMkLst>
            <pc:docMk/>
            <pc:sldMk cId="2921292404" sldId="280"/>
            <ac:spMk id="4" creationId="{EE7681D0-066A-95C4-145C-A4937BD0A75A}"/>
          </ac:spMkLst>
        </pc:spChg>
        <pc:spChg chg="add mod">
          <ac:chgData name="BCHUA026@e.ntu.edu.sg" userId="461ec5b6-ea7c-400b-83d0-29cd857a69a7" providerId="ADAL" clId="{39A3D444-D2FF-4B33-B540-16563A718DEC}" dt="2022-08-05T16:38:22.865" v="4027" actId="20577"/>
          <ac:spMkLst>
            <pc:docMk/>
            <pc:sldMk cId="2921292404" sldId="280"/>
            <ac:spMk id="9" creationId="{B2C79AC0-A89B-F0A0-0ABD-FB3B552332AF}"/>
          </ac:spMkLst>
        </pc:spChg>
        <pc:graphicFrameChg chg="add del mod">
          <ac:chgData name="BCHUA026@e.ntu.edu.sg" userId="461ec5b6-ea7c-400b-83d0-29cd857a69a7" providerId="ADAL" clId="{39A3D444-D2FF-4B33-B540-16563A718DEC}" dt="2022-08-04T17:31:09.216" v="2304"/>
          <ac:graphicFrameMkLst>
            <pc:docMk/>
            <pc:sldMk cId="2921292404" sldId="280"/>
            <ac:graphicFrameMk id="2" creationId="{7C53C55A-3D74-0641-F5D0-6CBADFE0924E}"/>
          </ac:graphicFrameMkLst>
        </pc:graphicFrameChg>
        <pc:graphicFrameChg chg="add mod modGraphic">
          <ac:chgData name="BCHUA026@e.ntu.edu.sg" userId="461ec5b6-ea7c-400b-83d0-29cd857a69a7" providerId="ADAL" clId="{39A3D444-D2FF-4B33-B540-16563A718DEC}" dt="2022-08-04T17:42:08.351" v="2371" actId="1076"/>
          <ac:graphicFrameMkLst>
            <pc:docMk/>
            <pc:sldMk cId="2921292404" sldId="280"/>
            <ac:graphicFrameMk id="6" creationId="{FE199129-881F-1285-96A6-749501338848}"/>
          </ac:graphicFrameMkLst>
        </pc:graphicFrameChg>
        <pc:graphicFrameChg chg="add mod modGraphic">
          <ac:chgData name="BCHUA026@e.ntu.edu.sg" userId="461ec5b6-ea7c-400b-83d0-29cd857a69a7" providerId="ADAL" clId="{39A3D444-D2FF-4B33-B540-16563A718DEC}" dt="2022-08-04T17:42:08.351" v="2371" actId="1076"/>
          <ac:graphicFrameMkLst>
            <pc:docMk/>
            <pc:sldMk cId="2921292404" sldId="280"/>
            <ac:graphicFrameMk id="8" creationId="{D78D5B2E-0327-6B4A-C0AA-D5C11C5F4F7D}"/>
          </ac:graphicFrameMkLst>
        </pc:graphicFrameChg>
        <pc:picChg chg="del">
          <ac:chgData name="BCHUA026@e.ntu.edu.sg" userId="461ec5b6-ea7c-400b-83d0-29cd857a69a7" providerId="ADAL" clId="{39A3D444-D2FF-4B33-B540-16563A718DEC}" dt="2022-08-04T17:27:21.221" v="2300" actId="478"/>
          <ac:picMkLst>
            <pc:docMk/>
            <pc:sldMk cId="2921292404" sldId="280"/>
            <ac:picMk id="5" creationId="{6DD91656-BC85-5B3A-06D2-2D0BFD88E1AA}"/>
          </ac:picMkLst>
        </pc:picChg>
        <pc:picChg chg="del">
          <ac:chgData name="BCHUA026@e.ntu.edu.sg" userId="461ec5b6-ea7c-400b-83d0-29cd857a69a7" providerId="ADAL" clId="{39A3D444-D2FF-4B33-B540-16563A718DEC}" dt="2022-08-04T17:27:21.221" v="2300" actId="478"/>
          <ac:picMkLst>
            <pc:docMk/>
            <pc:sldMk cId="2921292404" sldId="280"/>
            <ac:picMk id="7" creationId="{7D1C5EDB-B77F-F3F6-75D5-536BCB004D49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4:58:53.524" v="3890" actId="1076"/>
        <pc:sldMkLst>
          <pc:docMk/>
          <pc:sldMk cId="3918161959" sldId="281"/>
        </pc:sldMkLst>
        <pc:spChg chg="mod">
          <ac:chgData name="BCHUA026@e.ntu.edu.sg" userId="461ec5b6-ea7c-400b-83d0-29cd857a69a7" providerId="ADAL" clId="{39A3D444-D2FF-4B33-B540-16563A718DEC}" dt="2022-08-05T14:58:52.128" v="3889" actId="20577"/>
          <ac:spMkLst>
            <pc:docMk/>
            <pc:sldMk cId="3918161959" sldId="281"/>
            <ac:spMk id="3" creationId="{E4B89154-3564-8016-C4CB-80AF57911506}"/>
          </ac:spMkLst>
        </pc:spChg>
        <pc:picChg chg="mod">
          <ac:chgData name="BCHUA026@e.ntu.edu.sg" userId="461ec5b6-ea7c-400b-83d0-29cd857a69a7" providerId="ADAL" clId="{39A3D444-D2FF-4B33-B540-16563A718DEC}" dt="2022-08-05T14:58:53.524" v="3890" actId="1076"/>
          <ac:picMkLst>
            <pc:docMk/>
            <pc:sldMk cId="3918161959" sldId="281"/>
            <ac:picMk id="5" creationId="{76844422-F145-6B28-9927-C5DA18A48561}"/>
          </ac:picMkLst>
        </pc:picChg>
      </pc:sldChg>
      <pc:sldChg chg="delSp modSp add mod">
        <pc:chgData name="BCHUA026@e.ntu.edu.sg" userId="461ec5b6-ea7c-400b-83d0-29cd857a69a7" providerId="ADAL" clId="{39A3D444-D2FF-4B33-B540-16563A718DEC}" dt="2022-08-04T22:49:51.300" v="3801" actId="114"/>
        <pc:sldMkLst>
          <pc:docMk/>
          <pc:sldMk cId="1973384277" sldId="282"/>
        </pc:sldMkLst>
        <pc:spChg chg="mod">
          <ac:chgData name="BCHUA026@e.ntu.edu.sg" userId="461ec5b6-ea7c-400b-83d0-29cd857a69a7" providerId="ADAL" clId="{39A3D444-D2FF-4B33-B540-16563A718DEC}" dt="2022-08-04T22:49:51.300" v="3801" actId="114"/>
          <ac:spMkLst>
            <pc:docMk/>
            <pc:sldMk cId="1973384277" sldId="282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4T17:53:13.028" v="2663" actId="20577"/>
          <ac:spMkLst>
            <pc:docMk/>
            <pc:sldMk cId="1973384277" sldId="282"/>
            <ac:spMk id="4" creationId="{EE7681D0-066A-95C4-145C-A4937BD0A75A}"/>
          </ac:spMkLst>
        </pc:spChg>
        <pc:picChg chg="del">
          <ac:chgData name="BCHUA026@e.ntu.edu.sg" userId="461ec5b6-ea7c-400b-83d0-29cd857a69a7" providerId="ADAL" clId="{39A3D444-D2FF-4B33-B540-16563A718DEC}" dt="2022-08-04T17:54:32.695" v="2787" actId="478"/>
          <ac:picMkLst>
            <pc:docMk/>
            <pc:sldMk cId="1973384277" sldId="282"/>
            <ac:picMk id="5" creationId="{76844422-F145-6B28-9927-C5DA18A48561}"/>
          </ac:picMkLst>
        </pc:picChg>
        <pc:picChg chg="del">
          <ac:chgData name="BCHUA026@e.ntu.edu.sg" userId="461ec5b6-ea7c-400b-83d0-29cd857a69a7" providerId="ADAL" clId="{39A3D444-D2FF-4B33-B540-16563A718DEC}" dt="2022-08-04T17:54:32.695" v="2787" actId="478"/>
          <ac:picMkLst>
            <pc:docMk/>
            <pc:sldMk cId="1973384277" sldId="282"/>
            <ac:picMk id="9" creationId="{6D65043D-A7C5-1D40-4778-3E9DB365B25F}"/>
          </ac:picMkLst>
        </pc:picChg>
        <pc:picChg chg="del">
          <ac:chgData name="BCHUA026@e.ntu.edu.sg" userId="461ec5b6-ea7c-400b-83d0-29cd857a69a7" providerId="ADAL" clId="{39A3D444-D2FF-4B33-B540-16563A718DEC}" dt="2022-08-04T17:54:34.711" v="2788" actId="478"/>
          <ac:picMkLst>
            <pc:docMk/>
            <pc:sldMk cId="1973384277" sldId="282"/>
            <ac:picMk id="17" creationId="{1C2DE5A0-AF4C-969B-1F33-124ECFAB056B}"/>
          </ac:picMkLst>
        </pc:picChg>
      </pc:sldChg>
      <pc:sldChg chg="addSp delSp modSp add mod">
        <pc:chgData name="BCHUA026@e.ntu.edu.sg" userId="461ec5b6-ea7c-400b-83d0-29cd857a69a7" providerId="ADAL" clId="{39A3D444-D2FF-4B33-B540-16563A718DEC}" dt="2022-08-04T22:59:32.092" v="3868" actId="167"/>
        <pc:sldMkLst>
          <pc:docMk/>
          <pc:sldMk cId="161541399" sldId="283"/>
        </pc:sldMkLst>
        <pc:spChg chg="mod">
          <ac:chgData name="BCHUA026@e.ntu.edu.sg" userId="461ec5b6-ea7c-400b-83d0-29cd857a69a7" providerId="ADAL" clId="{39A3D444-D2FF-4B33-B540-16563A718DEC}" dt="2022-08-04T22:57:02.744" v="3857" actId="20577"/>
          <ac:spMkLst>
            <pc:docMk/>
            <pc:sldMk cId="161541399" sldId="283"/>
            <ac:spMk id="3" creationId="{E4B89154-3564-8016-C4CB-80AF57911506}"/>
          </ac:spMkLst>
        </pc:spChg>
        <pc:picChg chg="del mod">
          <ac:chgData name="BCHUA026@e.ntu.edu.sg" userId="461ec5b6-ea7c-400b-83d0-29cd857a69a7" providerId="ADAL" clId="{39A3D444-D2FF-4B33-B540-16563A718DEC}" dt="2022-08-04T22:37:03.515" v="3367" actId="478"/>
          <ac:picMkLst>
            <pc:docMk/>
            <pc:sldMk cId="161541399" sldId="283"/>
            <ac:picMk id="5" creationId="{76844422-F145-6B28-9927-C5DA18A48561}"/>
          </ac:picMkLst>
        </pc:picChg>
        <pc:picChg chg="add mod">
          <ac:chgData name="BCHUA026@e.ntu.edu.sg" userId="461ec5b6-ea7c-400b-83d0-29cd857a69a7" providerId="ADAL" clId="{39A3D444-D2FF-4B33-B540-16563A718DEC}" dt="2022-08-04T22:58:48.394" v="3858" actId="1076"/>
          <ac:picMkLst>
            <pc:docMk/>
            <pc:sldMk cId="161541399" sldId="283"/>
            <ac:picMk id="6" creationId="{5E834CAC-E5DE-B600-D5FB-D155F0C68BCB}"/>
          </ac:picMkLst>
        </pc:picChg>
        <pc:picChg chg="add mod ord">
          <ac:chgData name="BCHUA026@e.ntu.edu.sg" userId="461ec5b6-ea7c-400b-83d0-29cd857a69a7" providerId="ADAL" clId="{39A3D444-D2FF-4B33-B540-16563A718DEC}" dt="2022-08-04T22:58:57.003" v="3861" actId="1076"/>
          <ac:picMkLst>
            <pc:docMk/>
            <pc:sldMk cId="161541399" sldId="283"/>
            <ac:picMk id="8" creationId="{8B437B87-5B39-BA8B-12BC-2D6064F87647}"/>
          </ac:picMkLst>
        </pc:picChg>
        <pc:picChg chg="del">
          <ac:chgData name="BCHUA026@e.ntu.edu.sg" userId="461ec5b6-ea7c-400b-83d0-29cd857a69a7" providerId="ADAL" clId="{39A3D444-D2FF-4B33-B540-16563A718DEC}" dt="2022-08-04T22:37:04.973" v="3368" actId="478"/>
          <ac:picMkLst>
            <pc:docMk/>
            <pc:sldMk cId="161541399" sldId="283"/>
            <ac:picMk id="9" creationId="{6D65043D-A7C5-1D40-4778-3E9DB365B25F}"/>
          </ac:picMkLst>
        </pc:picChg>
        <pc:picChg chg="add mod ord">
          <ac:chgData name="BCHUA026@e.ntu.edu.sg" userId="461ec5b6-ea7c-400b-83d0-29cd857a69a7" providerId="ADAL" clId="{39A3D444-D2FF-4B33-B540-16563A718DEC}" dt="2022-08-04T22:59:32.092" v="3868" actId="167"/>
          <ac:picMkLst>
            <pc:docMk/>
            <pc:sldMk cId="161541399" sldId="283"/>
            <ac:picMk id="11" creationId="{4ED5ABB2-6851-B07F-02C3-F9377F93E799}"/>
          </ac:picMkLst>
        </pc:picChg>
        <pc:picChg chg="del">
          <ac:chgData name="BCHUA026@e.ntu.edu.sg" userId="461ec5b6-ea7c-400b-83d0-29cd857a69a7" providerId="ADAL" clId="{39A3D444-D2FF-4B33-B540-16563A718DEC}" dt="2022-08-04T22:37:06.495" v="3369" actId="478"/>
          <ac:picMkLst>
            <pc:docMk/>
            <pc:sldMk cId="161541399" sldId="283"/>
            <ac:picMk id="17" creationId="{1C2DE5A0-AF4C-969B-1F33-124ECFAB056B}"/>
          </ac:picMkLst>
        </pc:picChg>
      </pc:sldChg>
      <pc:sldChg chg="addSp delSp modSp add mod">
        <pc:chgData name="BCHUA026@e.ntu.edu.sg" userId="461ec5b6-ea7c-400b-83d0-29cd857a69a7" providerId="ADAL" clId="{39A3D444-D2FF-4B33-B540-16563A718DEC}" dt="2022-08-04T22:50:09.736" v="3808" actId="1076"/>
        <pc:sldMkLst>
          <pc:docMk/>
          <pc:sldMk cId="3466257314" sldId="284"/>
        </pc:sldMkLst>
        <pc:picChg chg="add mod">
          <ac:chgData name="BCHUA026@e.ntu.edu.sg" userId="461ec5b6-ea7c-400b-83d0-29cd857a69a7" providerId="ADAL" clId="{39A3D444-D2FF-4B33-B540-16563A718DEC}" dt="2022-08-04T22:50:09.736" v="3808" actId="1076"/>
          <ac:picMkLst>
            <pc:docMk/>
            <pc:sldMk cId="3466257314" sldId="284"/>
            <ac:picMk id="5" creationId="{DF3D973A-F09B-F53F-FD4F-18D2142CC50F}"/>
          </ac:picMkLst>
        </pc:picChg>
        <pc:picChg chg="del">
          <ac:chgData name="BCHUA026@e.ntu.edu.sg" userId="461ec5b6-ea7c-400b-83d0-29cd857a69a7" providerId="ADAL" clId="{39A3D444-D2FF-4B33-B540-16563A718DEC}" dt="2022-08-04T22:50:00.261" v="3802" actId="478"/>
          <ac:picMkLst>
            <pc:docMk/>
            <pc:sldMk cId="3466257314" sldId="284"/>
            <ac:picMk id="6" creationId="{5E834CAC-E5DE-B600-D5FB-D155F0C68BCB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8:02:25.232" v="4140" actId="20577"/>
        <pc:sldMkLst>
          <pc:docMk/>
          <pc:sldMk cId="1963726721" sldId="285"/>
        </pc:sldMkLst>
        <pc:spChg chg="mod">
          <ac:chgData name="BCHUA026@e.ntu.edu.sg" userId="461ec5b6-ea7c-400b-83d0-29cd857a69a7" providerId="ADAL" clId="{39A3D444-D2FF-4B33-B540-16563A718DEC}" dt="2022-08-05T18:02:25.232" v="4140" actId="20577"/>
          <ac:spMkLst>
            <pc:docMk/>
            <pc:sldMk cId="1963726721" sldId="285"/>
            <ac:spMk id="3" creationId="{E4B89154-3564-8016-C4CB-80AF579115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377-A51E-9E4A-1519-3DDBD81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A15F-8575-9A57-4106-A87E7E76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F362-D75A-4E98-27F8-DB6234C0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C4B9-6828-B5BD-01F7-181C2B9F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6B9C-144F-573F-8683-220B741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0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3FD-90DF-1F17-F2FD-ADFBCD6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F24B-D7B1-CB9C-7236-29F2DBE8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2737-552A-35E4-87B3-27525C1E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520-7A1A-BA9C-77DD-66C944AA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98A1-057E-4EE0-BC61-D131B23C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2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38AD-2AEB-0E97-D00D-445EE269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1F5D5-F949-737E-8F93-FC283538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26E0-8BBB-B904-E4A7-65B4DF4E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CD94-ED1C-CC43-B35D-2C70741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E204-7C95-3D55-E7AB-3BC7EEE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0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87F7-E3FC-A827-7422-C410331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0910-1738-D56B-D339-566F7CE1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CCA8-3578-7BCF-1B62-D4EFB7A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C034-35B2-F31E-CAC8-1087A550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CB7D-A754-6A48-637D-BA327019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71BE-8276-37AA-07A9-7B6648EE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7ECA-440A-C5EC-96E7-15686CB5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3524-BF72-8B6E-59DF-92BE76F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61FF-96A2-B007-C427-0F82E392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BC99-5064-D7DF-3942-EE54E65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8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C4E6-D186-23B3-C01E-A102E41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60ED-EF6C-43C1-D9A8-D72BB678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D611-6D4C-8807-A061-EAE9B901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1680-7CA2-CF2F-AD07-7AC52B7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256B-E725-A079-CF7D-3E411FB1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93FB-9C2C-0260-AD75-91C870BC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8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880D-042A-C16B-D6F7-9EE210ED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F530-6DAA-18F6-728E-48789F5D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FC48-D3DB-9E7D-33EA-F8AF9160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55A8-DC9F-7128-6D5F-19F9ED8E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FE9F7-C49E-0E1A-1741-38916413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E5C17-FA63-07A7-7067-FA081A1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C966-850F-501B-1857-A9A7937D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2D2F-36AE-7292-B63A-AAB7A5A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3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B1B2-72DE-0FA2-4C84-1352C8A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A26AD-A27E-1549-440C-669BFE2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6615E-9F9E-9AE4-DB25-B840F4B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A7F9-EB02-613B-CB87-220260B2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0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0B609-8995-5B1C-1A3B-8A89C39F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D069C-A446-36CA-A647-2BDAFA0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8B3FA-24E0-A069-4C71-9AEE24CA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5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559-0395-1E36-1B11-C0E4B0E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EA4-8E30-F159-6816-4E38013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EE93-E015-9938-5692-1842B687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6696-6CAE-3A0E-ECCC-6E63891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80AD-AE02-23F2-5539-C37F02C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7C2B-885B-2F64-165A-F6AFC8E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B7D0-F29D-17B8-50BD-F605064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471D8-4CC7-EA96-3CE5-D0D9208D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FADD-2C95-FFBB-9AC6-FD1CD47E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F771-BCF1-761F-D4B9-0D1CB838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2826-3DA7-5BB2-7718-6D9A577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E45B-D4A4-6CF4-2FBB-0E8AD3F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5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E8C3-F448-771F-D291-2A1698C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C582-F9AA-9916-6807-123E879C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6474-191C-A86B-8431-367AD4587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6C2DB-563F-4F73-86F9-7F1E02959651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C3A-DAED-8CDE-974A-B65932AE3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1849-7A3F-E5A4-0A85-6217EA3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3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1.png"/><Relationship Id="rId7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13.png"/><Relationship Id="rId4" Type="http://schemas.openxmlformats.org/officeDocument/2006/relationships/image" Target="../media/image3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/>
              <a:t>Double Peak</a:t>
            </a:r>
          </a:p>
          <a:p>
            <a:r>
              <a:rPr lang="en-SG" dirty="0"/>
              <a:t>Peak Temperatures</a:t>
            </a:r>
          </a:p>
          <a:p>
            <a:r>
              <a:rPr lang="en-SG" dirty="0"/>
              <a:t>Cp linear combination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0061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/>
              <a:t>Fc range intersects ADH melting (176K)</a:t>
            </a:r>
          </a:p>
          <a:p>
            <a:r>
              <a:rPr lang="en-SG" dirty="0"/>
              <a:t>Liquidus point (~269.64K) before peak </a:t>
            </a:r>
            <a:r>
              <a:rPr lang="en-SG" dirty="0" err="1"/>
              <a:t>heatflow</a:t>
            </a:r>
            <a:r>
              <a:rPr lang="en-SG" dirty="0"/>
              <a:t> (~274.56K)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Linear Combination</a:t>
            </a:r>
          </a:p>
        </p:txBody>
      </p:sp>
      <p:pic>
        <p:nvPicPr>
          <p:cNvPr id="14" name="Picture 1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2B8EC28C-0256-20B4-1591-12ECE1ED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94" y="2335606"/>
            <a:ext cx="5518205" cy="4523715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1C2DE5A0-AF4C-969B-1F33-124ECFAB0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35606"/>
            <a:ext cx="5518205" cy="450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6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/>
              <a:t>Arbitrary offset: aligning peak </a:t>
            </a:r>
            <a:r>
              <a:rPr lang="en-SG" dirty="0" err="1"/>
              <a:t>heatflow</a:t>
            </a:r>
            <a:r>
              <a:rPr lang="en-SG" dirty="0"/>
              <a:t> to liquidus point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Linear Combination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1C2DE5A0-AF4C-969B-1F33-124ECFAB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03" y="2736373"/>
            <a:ext cx="5027722" cy="4108084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6844422-F145-6B28-9927-C5DA18A48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73" y="2230794"/>
            <a:ext cx="5566082" cy="461366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D65043D-A7C5-1D40-4778-3E9DB365B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4337"/>
            <a:ext cx="5646480" cy="46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/>
              <a:t>Arbitrary offset: aligning peak </a:t>
            </a:r>
            <a:r>
              <a:rPr lang="en-SG" dirty="0" err="1"/>
              <a:t>heatflow</a:t>
            </a:r>
            <a:r>
              <a:rPr lang="en-SG" dirty="0"/>
              <a:t> to liquidus point</a:t>
            </a:r>
          </a:p>
          <a:p>
            <a:pPr marL="457200" lvl="1" indent="0">
              <a:buNone/>
            </a:pPr>
            <a:r>
              <a:rPr lang="en-SG" i="1" dirty="0"/>
              <a:t>For other samples, graphs found in </a:t>
            </a:r>
            <a:r>
              <a:rPr lang="en-SG" i="1" dirty="0" err="1"/>
              <a:t>Github</a:t>
            </a:r>
            <a:r>
              <a:rPr lang="en-SG" i="1" dirty="0"/>
              <a:t> repo ~/</a:t>
            </a:r>
            <a:r>
              <a:rPr lang="en-SG" i="1" dirty="0" err="1"/>
              <a:t>o_specificHeat</a:t>
            </a:r>
            <a:r>
              <a:rPr lang="en-SG" i="1" dirty="0"/>
              <a:t>/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Linear Combination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1C2DE5A0-AF4C-969B-1F33-124ECFAB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03" y="2736373"/>
            <a:ext cx="5027722" cy="4108084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6844422-F145-6B28-9927-C5DA18A48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27" y="2230794"/>
            <a:ext cx="5566082" cy="461366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D65043D-A7C5-1D40-4778-3E9DB365B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4337"/>
            <a:ext cx="5646480" cy="46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6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ED5ABB2-6851-B07F-02C3-F9377F93E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474" y="2603915"/>
            <a:ext cx="4248553" cy="3961401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B437B87-5B39-BA8B-12BC-2D6064F87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35" y="2653223"/>
            <a:ext cx="4191930" cy="40371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 err="1"/>
              <a:t>wt</a:t>
            </a:r>
            <a:r>
              <a:rPr lang="en-SG" dirty="0"/>
              <a:t>% (X) is proportional to T</a:t>
            </a:r>
          </a:p>
          <a:p>
            <a:pPr lvl="1"/>
            <a:r>
              <a:rPr lang="en-SG" dirty="0"/>
              <a:t>Regardless of </a:t>
            </a:r>
            <a:r>
              <a:rPr lang="en-SG" dirty="0" err="1"/>
              <a:t>wt</a:t>
            </a:r>
            <a:r>
              <a:rPr lang="en-SG" dirty="0"/>
              <a:t>% used in runs, the </a:t>
            </a:r>
            <a:r>
              <a:rPr lang="en-SG" dirty="0" err="1"/>
              <a:t>wt</a:t>
            </a:r>
            <a:r>
              <a:rPr lang="en-SG" dirty="0"/>
              <a:t>% of liquid phase at a particular T in the partial melting regime is fixed (it runs along the liquidus)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Linear Combination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E834CAC-E5DE-B600-D5FB-D155F0C68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917"/>
            <a:ext cx="4562528" cy="41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 err="1"/>
              <a:t>wt</a:t>
            </a:r>
            <a:r>
              <a:rPr lang="en-SG" dirty="0"/>
              <a:t>% (X) is proportional to T</a:t>
            </a:r>
          </a:p>
          <a:p>
            <a:pPr lvl="1"/>
            <a:r>
              <a:rPr lang="en-SG" dirty="0"/>
              <a:t>Regardless of </a:t>
            </a:r>
            <a:r>
              <a:rPr lang="en-SG" dirty="0" err="1"/>
              <a:t>wt</a:t>
            </a:r>
            <a:r>
              <a:rPr lang="en-SG" dirty="0"/>
              <a:t>% used in runs, the </a:t>
            </a:r>
            <a:r>
              <a:rPr lang="en-SG" dirty="0" err="1"/>
              <a:t>wt</a:t>
            </a:r>
            <a:r>
              <a:rPr lang="en-SG" dirty="0"/>
              <a:t>% of liquid phase at a set T in the partial melting regime is fixed.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Linear Combination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B437B87-5B39-BA8B-12BC-2D6064F87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30" y="2607116"/>
            <a:ext cx="4191930" cy="4037115"/>
          </a:xfrm>
          <a:prstGeom prst="rect">
            <a:avLst/>
          </a:prstGeom>
        </p:spPr>
      </p:pic>
      <p:pic>
        <p:nvPicPr>
          <p:cNvPr id="5" name="Picture 4" descr="Chart, diagram, histogram&#10;&#10;Description automatically generated">
            <a:extLst>
              <a:ext uri="{FF2B5EF4-FFF2-40B4-BE49-F238E27FC236}">
                <a16:creationId xmlns:a16="http://schemas.microsoft.com/office/drawing/2014/main" id="{DF3D973A-F09B-F53F-FD4F-18D2142CC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4" y="2448530"/>
            <a:ext cx="5226265" cy="41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5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/>
              <a:t>Determining correct method for temperature offset</a:t>
            </a:r>
          </a:p>
          <a:p>
            <a:r>
              <a:rPr lang="en-SG" dirty="0"/>
              <a:t>Determining if cp equations makes sense</a:t>
            </a:r>
          </a:p>
          <a:p>
            <a:r>
              <a:rPr lang="en-SG" dirty="0"/>
              <a:t>Clarifying objective of current experiment</a:t>
            </a:r>
          </a:p>
          <a:p>
            <a:pPr lvl="1"/>
            <a:r>
              <a:rPr lang="en-SG" i="1" dirty="0"/>
              <a:t>Determining cp of H2O-NH3 at 176-273K, 1atm.</a:t>
            </a:r>
          </a:p>
          <a:p>
            <a:r>
              <a:rPr lang="en-SG" dirty="0"/>
              <a:t>From cp </a:t>
            </a:r>
            <a:r>
              <a:rPr lang="en-SG" dirty="0">
                <a:sym typeface="Wingdings" panose="05000000000000000000" pitchFamily="2" charset="2"/>
              </a:rPr>
              <a:t> Gibb’s Free Energy  Minimization of GFE  EOS</a:t>
            </a:r>
          </a:p>
          <a:p>
            <a:endParaRPr lang="en-SG" i="1" dirty="0">
              <a:sym typeface="Wingdings" panose="05000000000000000000" pitchFamily="2" charset="2"/>
            </a:endParaRPr>
          </a:p>
          <a:p>
            <a:r>
              <a:rPr lang="en-SG" i="1" dirty="0">
                <a:sym typeface="Wingdings" panose="05000000000000000000" pitchFamily="2" charset="2"/>
              </a:rPr>
              <a:t>Long Term Plan of the primary project I’ll be working on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Provide as much data possible for </a:t>
            </a:r>
            <a:r>
              <a:rPr lang="en-SG" dirty="0" err="1">
                <a:sym typeface="Wingdings" panose="05000000000000000000" pitchFamily="2" charset="2"/>
              </a:rPr>
              <a:t>PlanetProfile</a:t>
            </a:r>
            <a:r>
              <a:rPr lang="en-SG" dirty="0">
                <a:sym typeface="Wingdings" panose="05000000000000000000" pitchFamily="2" charset="2"/>
              </a:rPr>
              <a:t> (Ocean thermodynamic data for NH3, possibly other organics/salts)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Specific Heat  EOS  other thermodynamic properties required for PP</a:t>
            </a:r>
          </a:p>
          <a:p>
            <a:pPr lvl="1"/>
            <a:r>
              <a:rPr lang="en-SG" i="1" dirty="0">
                <a:sym typeface="Wingdings" panose="05000000000000000000" pitchFamily="2" charset="2"/>
              </a:rPr>
              <a:t>Plan to have a meeting with Steve &amp; Mathieu when Steve’s back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97338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/>
              <a:t>0wt%, 2.5ml, 0.1K/min</a:t>
            </a:r>
          </a:p>
          <a:p>
            <a:r>
              <a:rPr lang="en-SG" dirty="0"/>
              <a:t>Blank, 0.1K/min</a:t>
            </a:r>
          </a:p>
          <a:p>
            <a:r>
              <a:rPr lang="en-SG" dirty="0">
                <a:sym typeface="Wingdings" panose="05000000000000000000" pitchFamily="2" charset="2"/>
              </a:rPr>
              <a:t>8wt%, 2.5(?)ml, 0.1K/min</a:t>
            </a:r>
          </a:p>
          <a:p>
            <a:r>
              <a:rPr lang="en-SG" dirty="0">
                <a:sym typeface="Wingdings" panose="05000000000000000000" pitchFamily="2" charset="2"/>
              </a:rPr>
              <a:t>Other </a:t>
            </a:r>
            <a:r>
              <a:rPr lang="en-SG" dirty="0" err="1">
                <a:sym typeface="Wingdings" panose="05000000000000000000" pitchFamily="2" charset="2"/>
              </a:rPr>
              <a:t>wt</a:t>
            </a:r>
            <a:r>
              <a:rPr lang="en-SG" dirty="0">
                <a:sym typeface="Wingdings" panose="05000000000000000000" pitchFamily="2" charset="2"/>
              </a:rPr>
              <a:t>%</a:t>
            </a:r>
          </a:p>
          <a:p>
            <a:endParaRPr lang="en-SG" dirty="0">
              <a:sym typeface="Wingdings" panose="05000000000000000000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96372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58588827-BB10-B933-F786-FA3F09BC6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769" y="84172"/>
            <a:ext cx="8749085" cy="67420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/>
              <a:t>DP appears in </a:t>
            </a:r>
            <a:br>
              <a:rPr lang="en-SG" dirty="0"/>
            </a:br>
            <a:r>
              <a:rPr lang="en-SG" dirty="0"/>
              <a:t>3.52wt%, 8wt%</a:t>
            </a:r>
          </a:p>
          <a:p>
            <a:r>
              <a:rPr lang="en-SG" dirty="0"/>
              <a:t>Small wiggle</a:t>
            </a:r>
            <a:br>
              <a:rPr lang="en-SG" dirty="0"/>
            </a:br>
            <a:r>
              <a:rPr lang="en-SG" dirty="0"/>
              <a:t>after main</a:t>
            </a:r>
            <a:br>
              <a:rPr lang="en-SG" dirty="0"/>
            </a:br>
            <a:r>
              <a:rPr lang="en-SG" dirty="0"/>
              <a:t>peak in most</a:t>
            </a:r>
            <a:br>
              <a:rPr lang="en-SG" dirty="0"/>
            </a:br>
            <a:r>
              <a:rPr lang="en-SG" dirty="0"/>
              <a:t>samples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Double Peaks</a:t>
            </a:r>
          </a:p>
        </p:txBody>
      </p:sp>
    </p:spTree>
    <p:extLst>
      <p:ext uri="{BB962C8B-B14F-4D97-AF65-F5344CB8AC3E}">
        <p14:creationId xmlns:p14="http://schemas.microsoft.com/office/powerpoint/2010/main" val="188591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/>
              <a:t>Small peak wiggles after the main peak is seen across most samples, </a:t>
            </a:r>
            <a:r>
              <a:rPr lang="en-SG" b="1" dirty="0"/>
              <a:t>including 0wt%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Double Peaks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1FAC016-E333-1637-3D9E-67EDFC855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69" y="2038945"/>
            <a:ext cx="2692191" cy="198075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A6EAE72-7D14-2389-D733-BC628750F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12" y="2038945"/>
            <a:ext cx="2712081" cy="1995387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AD8BA3F-70B8-551E-FB95-FAE010A09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69" y="4502525"/>
            <a:ext cx="2807778" cy="174301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37148CF-F0AA-26C5-991E-D66EBAE60D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942" y="4401380"/>
            <a:ext cx="2599751" cy="1912742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E37BD2B-783A-42F1-810D-E1B244E67C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12" y="1951481"/>
            <a:ext cx="3081181" cy="1912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64285D-9F7D-F602-4D4F-923F26F12F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7" y="3654461"/>
            <a:ext cx="4080203" cy="30003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CD3371-7DA4-F8C1-FAC5-DB05F8544BAF}"/>
              </a:ext>
            </a:extLst>
          </p:cNvPr>
          <p:cNvSpPr txBox="1"/>
          <p:nvPr/>
        </p:nvSpPr>
        <p:spPr>
          <a:xfrm>
            <a:off x="421202" y="3366429"/>
            <a:ext cx="164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0wt%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CA12B-6FB1-5078-ECC8-621ED89373D1}"/>
              </a:ext>
            </a:extLst>
          </p:cNvPr>
          <p:cNvSpPr txBox="1"/>
          <p:nvPr/>
        </p:nvSpPr>
        <p:spPr>
          <a:xfrm>
            <a:off x="4008360" y="1691167"/>
            <a:ext cx="164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1.76wt%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06C9FC-36D3-18AD-072A-8AFA45A3DB49}"/>
              </a:ext>
            </a:extLst>
          </p:cNvPr>
          <p:cNvSpPr txBox="1"/>
          <p:nvPr/>
        </p:nvSpPr>
        <p:spPr>
          <a:xfrm>
            <a:off x="6995466" y="1717120"/>
            <a:ext cx="164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3.52wt%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E1507-7D99-6A8C-19B4-B4588DC50722}"/>
              </a:ext>
            </a:extLst>
          </p:cNvPr>
          <p:cNvSpPr txBox="1"/>
          <p:nvPr/>
        </p:nvSpPr>
        <p:spPr>
          <a:xfrm>
            <a:off x="9883617" y="1717120"/>
            <a:ext cx="164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6wt%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6FBB9-F8A9-F38A-3E8E-3736798B6643}"/>
              </a:ext>
            </a:extLst>
          </p:cNvPr>
          <p:cNvSpPr txBox="1"/>
          <p:nvPr/>
        </p:nvSpPr>
        <p:spPr>
          <a:xfrm>
            <a:off x="7107796" y="4214493"/>
            <a:ext cx="164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8wt%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1DAF3D-4C08-740D-17F8-6DB01A48CFEE}"/>
              </a:ext>
            </a:extLst>
          </p:cNvPr>
          <p:cNvSpPr txBox="1"/>
          <p:nvPr/>
        </p:nvSpPr>
        <p:spPr>
          <a:xfrm>
            <a:off x="10003993" y="4088612"/>
            <a:ext cx="164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10wt%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4D376E-FCF1-5DEA-889B-A6FCA475F8EF}"/>
              </a:ext>
            </a:extLst>
          </p:cNvPr>
          <p:cNvSpPr/>
          <p:nvPr/>
        </p:nvSpPr>
        <p:spPr>
          <a:xfrm>
            <a:off x="1963972" y="4451910"/>
            <a:ext cx="1275522" cy="140549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341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/>
              <a:t>Rerun of 3.52wt% produced </a:t>
            </a:r>
            <a:r>
              <a:rPr lang="en-SG" b="1" dirty="0"/>
              <a:t>no double peak</a:t>
            </a:r>
          </a:p>
          <a:p>
            <a:r>
              <a:rPr lang="en-SG" dirty="0"/>
              <a:t>Potential reasons:</a:t>
            </a:r>
          </a:p>
          <a:p>
            <a:pPr lvl="1"/>
            <a:r>
              <a:rPr lang="en-SG" dirty="0"/>
              <a:t>Sample was not well mixed, causing inhomogeneous crystallization</a:t>
            </a:r>
          </a:p>
          <a:p>
            <a:pPr lvl="1"/>
            <a:r>
              <a:rPr lang="en-SG" dirty="0"/>
              <a:t>Contamination (unlikely)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Double Peaks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DD91656-BC85-5B3A-06D2-2D0BFD88E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6" y="2801984"/>
            <a:ext cx="5263468" cy="405601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D1C5EDB-B77F-F3F6-75D5-536BCB00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72" y="2694244"/>
            <a:ext cx="5499357" cy="41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3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/>
              <a:t>Small wiggles can be disregarded (?)</a:t>
            </a:r>
          </a:p>
          <a:p>
            <a:r>
              <a:rPr lang="en-SG" dirty="0"/>
              <a:t>Double peak likely an experimental anomaly</a:t>
            </a:r>
          </a:p>
          <a:p>
            <a:pPr lvl="1"/>
            <a:r>
              <a:rPr lang="en-SG" dirty="0"/>
              <a:t>Suggestion: re-run 8wt% and confirm (non-)existence of DP for that sample</a:t>
            </a:r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Double Peaks Conclusions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DD91656-BC85-5B3A-06D2-2D0BFD88E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6" y="2801984"/>
            <a:ext cx="5263468" cy="405601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D1C5EDB-B77F-F3F6-75D5-536BCB00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72" y="2694244"/>
            <a:ext cx="5499357" cy="41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3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Peak Temps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199129-881F-1285-96A6-749501338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86229"/>
              </p:ext>
            </p:extLst>
          </p:nvPr>
        </p:nvGraphicFramePr>
        <p:xfrm>
          <a:off x="95416" y="3142751"/>
          <a:ext cx="5120640" cy="3396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9854">
                  <a:extLst>
                    <a:ext uri="{9D8B030D-6E8A-4147-A177-3AD203B41FA5}">
                      <a16:colId xmlns:a16="http://schemas.microsoft.com/office/drawing/2014/main" val="551645908"/>
                    </a:ext>
                  </a:extLst>
                </a:gridCol>
                <a:gridCol w="945349">
                  <a:extLst>
                    <a:ext uri="{9D8B030D-6E8A-4147-A177-3AD203B41FA5}">
                      <a16:colId xmlns:a16="http://schemas.microsoft.com/office/drawing/2014/main" val="827567779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178923280"/>
                    </a:ext>
                  </a:extLst>
                </a:gridCol>
                <a:gridCol w="945349">
                  <a:extLst>
                    <a:ext uri="{9D8B030D-6E8A-4147-A177-3AD203B41FA5}">
                      <a16:colId xmlns:a16="http://schemas.microsoft.com/office/drawing/2014/main" val="3771755927"/>
                    </a:ext>
                  </a:extLst>
                </a:gridCol>
                <a:gridCol w="945349">
                  <a:extLst>
                    <a:ext uri="{9D8B030D-6E8A-4147-A177-3AD203B41FA5}">
                      <a16:colId xmlns:a16="http://schemas.microsoft.com/office/drawing/2014/main" val="40285589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Onset Temps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15586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>
                          <a:effectLst/>
                        </a:rPr>
                        <a:t>Samples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>
                          <a:effectLst/>
                        </a:rPr>
                        <a:t>AMH Melt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 dirty="0">
                          <a:effectLst/>
                        </a:rPr>
                        <a:t>Offset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 dirty="0">
                          <a:effectLst/>
                        </a:rPr>
                        <a:t>ADH Melt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>
                          <a:effectLst/>
                        </a:rPr>
                        <a:t>Offset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4991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 dirty="0">
                          <a:effectLst/>
                        </a:rPr>
                        <a:t>1.76 wt.%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171.18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u="none" strike="noStrike">
                          <a:effectLst/>
                        </a:rPr>
                        <a:t>0.18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177.19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u="none" strike="noStrike">
                          <a:effectLst/>
                        </a:rPr>
                        <a:t>1.06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0505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 dirty="0">
                          <a:effectLst/>
                        </a:rPr>
                        <a:t>3.52 wt.%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171.07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u="none" strike="noStrike">
                          <a:effectLst/>
                        </a:rPr>
                        <a:t>0.07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176.53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u="none" strike="noStrike">
                          <a:effectLst/>
                        </a:rPr>
                        <a:t>0.40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9836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 dirty="0">
                          <a:effectLst/>
                        </a:rPr>
                        <a:t>3.52 wt.%_2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172.74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u="none" strike="noStrike">
                          <a:effectLst/>
                        </a:rPr>
                        <a:t>1.74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178.67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u="none" strike="noStrike">
                          <a:effectLst/>
                        </a:rPr>
                        <a:t>2.54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0874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>
                          <a:effectLst/>
                        </a:rPr>
                        <a:t>6 wt.%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170.62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u="none" strike="noStrike">
                          <a:effectLst/>
                        </a:rPr>
                        <a:t>-0.38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176.49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u="none" strike="noStrike">
                          <a:effectLst/>
                        </a:rPr>
                        <a:t>0.36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42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>
                          <a:effectLst/>
                        </a:rPr>
                        <a:t>8 wt.%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170.71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u="none" strike="noStrike">
                          <a:effectLst/>
                        </a:rPr>
                        <a:t>-0.29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176.52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u="none" strike="noStrike">
                          <a:effectLst/>
                        </a:rPr>
                        <a:t>0.39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8032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>
                          <a:effectLst/>
                        </a:rPr>
                        <a:t>10 wt.%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170.15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u="none" strike="noStrike" dirty="0">
                          <a:effectLst/>
                        </a:rPr>
                        <a:t>-0.85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176.71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u="none" strike="noStrike" dirty="0">
                          <a:effectLst/>
                        </a:rPr>
                        <a:t>0.58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837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7491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>
                          <a:effectLst/>
                        </a:rPr>
                        <a:t>Theoretical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171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176.13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5272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AMH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ADH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9215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8D5B2E-0327-6B4A-C0AA-D5C11C5F4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69138"/>
              </p:ext>
            </p:extLst>
          </p:nvPr>
        </p:nvGraphicFramePr>
        <p:xfrm>
          <a:off x="5383033" y="3429000"/>
          <a:ext cx="6549893" cy="2545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923">
                  <a:extLst>
                    <a:ext uri="{9D8B030D-6E8A-4147-A177-3AD203B41FA5}">
                      <a16:colId xmlns:a16="http://schemas.microsoft.com/office/drawing/2014/main" val="3835703789"/>
                    </a:ext>
                  </a:extLst>
                </a:gridCol>
                <a:gridCol w="1034194">
                  <a:extLst>
                    <a:ext uri="{9D8B030D-6E8A-4147-A177-3AD203B41FA5}">
                      <a16:colId xmlns:a16="http://schemas.microsoft.com/office/drawing/2014/main" val="2399628067"/>
                    </a:ext>
                  </a:extLst>
                </a:gridCol>
                <a:gridCol w="1034194">
                  <a:extLst>
                    <a:ext uri="{9D8B030D-6E8A-4147-A177-3AD203B41FA5}">
                      <a16:colId xmlns:a16="http://schemas.microsoft.com/office/drawing/2014/main" val="845034719"/>
                    </a:ext>
                  </a:extLst>
                </a:gridCol>
                <a:gridCol w="1034194">
                  <a:extLst>
                    <a:ext uri="{9D8B030D-6E8A-4147-A177-3AD203B41FA5}">
                      <a16:colId xmlns:a16="http://schemas.microsoft.com/office/drawing/2014/main" val="3552816078"/>
                    </a:ext>
                  </a:extLst>
                </a:gridCol>
                <a:gridCol w="1034194">
                  <a:extLst>
                    <a:ext uri="{9D8B030D-6E8A-4147-A177-3AD203B41FA5}">
                      <a16:colId xmlns:a16="http://schemas.microsoft.com/office/drawing/2014/main" val="3100424744"/>
                    </a:ext>
                  </a:extLst>
                </a:gridCol>
                <a:gridCol w="1034194">
                  <a:extLst>
                    <a:ext uri="{9D8B030D-6E8A-4147-A177-3AD203B41FA5}">
                      <a16:colId xmlns:a16="http://schemas.microsoft.com/office/drawing/2014/main" val="1909063602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 dirty="0">
                          <a:effectLst/>
                        </a:rPr>
                        <a:t>Samples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 dirty="0">
                          <a:effectLst/>
                        </a:rPr>
                        <a:t>H2O liquidus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>
                          <a:effectLst/>
                        </a:rPr>
                        <a:t>Peak 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>
                          <a:effectLst/>
                        </a:rPr>
                        <a:t>Offset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>
                          <a:effectLst/>
                        </a:rPr>
                        <a:t>Peak 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 dirty="0">
                          <a:effectLst/>
                        </a:rPr>
                        <a:t> Offset 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0652310"/>
                  </a:ext>
                </a:extLst>
              </a:tr>
              <a:tr h="25188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 dirty="0">
                          <a:effectLst/>
                        </a:rPr>
                        <a:t>1.76 wt.%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271.76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278.29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>
                          <a:effectLst/>
                        </a:rPr>
                        <a:t>6.53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1480390"/>
                  </a:ext>
                </a:extLst>
              </a:tr>
              <a:tr h="25188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>
                          <a:effectLst/>
                        </a:rPr>
                        <a:t>3.52 wt.%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269.64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272.19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>
                          <a:effectLst/>
                        </a:rPr>
                        <a:t>2.55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277.48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>
                          <a:effectLst/>
                        </a:rPr>
                        <a:t>7.84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8990597"/>
                  </a:ext>
                </a:extLst>
              </a:tr>
              <a:tr h="25188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>
                          <a:effectLst/>
                        </a:rPr>
                        <a:t>3.52 wt.%_2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269.64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274.56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>
                          <a:effectLst/>
                        </a:rPr>
                        <a:t>4.92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530216"/>
                  </a:ext>
                </a:extLst>
              </a:tr>
              <a:tr h="25188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>
                          <a:effectLst/>
                        </a:rPr>
                        <a:t>6 wt.%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266.02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269.50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>
                          <a:effectLst/>
                        </a:rPr>
                        <a:t>3.48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0555918"/>
                  </a:ext>
                </a:extLst>
              </a:tr>
              <a:tr h="25188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>
                          <a:effectLst/>
                        </a:rPr>
                        <a:t>8 wt.%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262.64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260.09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>
                          <a:effectLst/>
                        </a:rPr>
                        <a:t>-2.55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267.31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 dirty="0">
                          <a:effectLst/>
                        </a:rPr>
                        <a:t>4.67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3240439"/>
                  </a:ext>
                </a:extLst>
              </a:tr>
              <a:tr h="25188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>
                          <a:effectLst/>
                        </a:rPr>
                        <a:t>10 wt.%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259.07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259.66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>
                          <a:effectLst/>
                        </a:rPr>
                        <a:t>0.59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286010"/>
                  </a:ext>
                </a:extLst>
              </a:tr>
              <a:tr h="25188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u="none" strike="noStrike">
                          <a:effectLst/>
                        </a:rPr>
                        <a:t>0 wt.%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u="none" strike="noStrike">
                          <a:effectLst/>
                        </a:rPr>
                        <a:t>273.15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282.20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 dirty="0">
                          <a:effectLst/>
                        </a:rPr>
                        <a:t>9.05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2444127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C79AC0-A89B-F0A0-0ABD-FB3B552332AF}"/>
              </a:ext>
            </a:extLst>
          </p:cNvPr>
          <p:cNvSpPr txBox="1">
            <a:spLocks/>
          </p:cNvSpPr>
          <p:nvPr/>
        </p:nvSpPr>
        <p:spPr>
          <a:xfrm>
            <a:off x="990600" y="1225826"/>
            <a:ext cx="10515600" cy="5103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Peak Temps for AMH/ADH phase change somewhat within uncertainties (&lt;1K)</a:t>
            </a:r>
          </a:p>
          <a:p>
            <a:r>
              <a:rPr lang="en-SG" dirty="0"/>
              <a:t>Peak Temps for water ice phase change very variable</a:t>
            </a:r>
          </a:p>
          <a:p>
            <a:r>
              <a:rPr lang="en-SG" dirty="0"/>
              <a:t>How do we use this information to determine how much to offset?</a:t>
            </a:r>
          </a:p>
          <a:p>
            <a:pPr lvl="1"/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129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4ED6DA-FD63-58C3-266D-2D15480C17B7}"/>
                  </a:ext>
                </a:extLst>
              </p:cNvPr>
              <p:cNvSpPr txBox="1"/>
              <p:nvPr/>
            </p:nvSpPr>
            <p:spPr>
              <a:xfrm>
                <a:off x="3165944" y="2192761"/>
                <a:ext cx="5860111" cy="4219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SG" b="1" dirty="0"/>
                  <a:t>A brief overview of the lever rule</a:t>
                </a:r>
                <a:br>
                  <a:rPr lang="en-SG" b="1" dirty="0"/>
                </a:br>
                <a:br>
                  <a:rPr lang="en-SG" b="1" dirty="0"/>
                </a:br>
                <a:r>
                  <a:rPr lang="en-SG" dirty="0"/>
                  <a:t>The crystal fraction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SG" dirty="0"/>
                  <a:t>) is obtained via:</a:t>
                </a:r>
                <a:br>
                  <a:rPr lang="en-SG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SG" dirty="0"/>
                            <m:t> </m:t>
                          </m:r>
                        </m:den>
                      </m:f>
                    </m:oMath>
                  </m:oMathPara>
                </a14:m>
                <a:endParaRPr lang="en-SG" b="0" dirty="0"/>
              </a:p>
              <a:p>
                <a:endParaRPr lang="en-SG" dirty="0"/>
              </a:p>
              <a:p>
                <a:r>
                  <a:rPr lang="en-SG" dirty="0"/>
                  <a:t>For </a:t>
                </a:r>
                <a:r>
                  <a:rPr lang="en-SG" dirty="0" err="1"/>
                  <a:t>e.g</a:t>
                </a:r>
                <a:r>
                  <a:rPr lang="en-SG" dirty="0"/>
                  <a:t> with 10wt% sample,</a:t>
                </a:r>
              </a:p>
              <a:p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At peritectic (176K),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 ~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=0.70</m:t>
                    </m:r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At 200K,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 ~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=0.64</m:t>
                    </m:r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At liquidus (259K),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 ~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=0.00</m:t>
                    </m:r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r>
                  <a:rPr lang="en-SG" dirty="0"/>
                  <a:t>Liquidus curve equation from Croft et al. 1987</a:t>
                </a:r>
              </a:p>
              <a:p>
                <a:endParaRPr lang="en-SG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4ED6DA-FD63-58C3-266D-2D15480C1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944" y="2192761"/>
                <a:ext cx="5860111" cy="4219104"/>
              </a:xfrm>
              <a:prstGeom prst="rect">
                <a:avLst/>
              </a:prstGeom>
              <a:blipFill>
                <a:blip r:embed="rId2"/>
                <a:stretch>
                  <a:fillRect l="-832" t="-8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C9C18F8-68AF-DC5F-AEE9-50BBDA8592CD}"/>
              </a:ext>
            </a:extLst>
          </p:cNvPr>
          <p:cNvGrpSpPr/>
          <p:nvPr/>
        </p:nvGrpSpPr>
        <p:grpSpPr>
          <a:xfrm>
            <a:off x="166978" y="2074595"/>
            <a:ext cx="2824518" cy="3655785"/>
            <a:chOff x="166978" y="1255610"/>
            <a:chExt cx="4198002" cy="54334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52288A-CCB8-5933-73E4-D21F5ED1E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78" y="1255610"/>
              <a:ext cx="4198002" cy="5433491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1D2C17-0CB8-C961-0629-E3F9A59921B2}"/>
                </a:ext>
              </a:extLst>
            </p:cNvPr>
            <p:cNvCxnSpPr>
              <a:cxnSpLocks/>
            </p:cNvCxnSpPr>
            <p:nvPr/>
          </p:nvCxnSpPr>
          <p:spPr>
            <a:xfrm>
              <a:off x="1924071" y="1431237"/>
              <a:ext cx="0" cy="4826441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103BCD-F24C-AD01-2BD3-B9922E721B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071" y="4452732"/>
              <a:ext cx="1479088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EA56E9-76A1-D1AB-2F4A-5AC66BB31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8796" y="4452732"/>
              <a:ext cx="7952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FB337EA-3220-AEA5-937A-55AAA1C5D055}"/>
                    </a:ext>
                  </a:extLst>
                </p:cNvPr>
                <p:cNvSpPr txBox="1"/>
                <p:nvPr/>
              </p:nvSpPr>
              <p:spPr>
                <a:xfrm>
                  <a:off x="2401149" y="4474108"/>
                  <a:ext cx="596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SG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en-SG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FB337EA-3220-AEA5-937A-55AAA1C5D0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1149" y="4474108"/>
                  <a:ext cx="5963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5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F23543C-DB25-5FFF-DA8F-70B105CEEB59}"/>
                    </a:ext>
                  </a:extLst>
                </p:cNvPr>
                <p:cNvSpPr txBox="1"/>
                <p:nvPr/>
              </p:nvSpPr>
              <p:spPr>
                <a:xfrm>
                  <a:off x="1268089" y="4452731"/>
                  <a:ext cx="596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SG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oMath>
                    </m:oMathPara>
                  </a14:m>
                  <a:endParaRPr lang="en-SG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F23543C-DB25-5FFF-DA8F-70B105CEE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8089" y="4452731"/>
                  <a:ext cx="59634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5122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8CBA9A-D0FD-CD90-3B4E-C6A2414250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1302" y="5169673"/>
              <a:ext cx="1771958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EDFA628-D032-9E2C-677B-3B4852BFB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6027" y="5169673"/>
              <a:ext cx="7952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66C9FAD-8908-0147-B1CD-91C57D3C48A2}"/>
                    </a:ext>
                  </a:extLst>
                </p:cNvPr>
                <p:cNvSpPr txBox="1"/>
                <p:nvPr/>
              </p:nvSpPr>
              <p:spPr>
                <a:xfrm>
                  <a:off x="2418380" y="5191049"/>
                  <a:ext cx="596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SG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en-SG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66C9FAD-8908-0147-B1CD-91C57D3C4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8380" y="5191049"/>
                  <a:ext cx="59634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45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ECCC215-5FD8-1DF6-B906-28566E8298A9}"/>
                    </a:ext>
                  </a:extLst>
                </p:cNvPr>
                <p:cNvSpPr txBox="1"/>
                <p:nvPr/>
              </p:nvSpPr>
              <p:spPr>
                <a:xfrm>
                  <a:off x="1285320" y="5169673"/>
                  <a:ext cx="596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SG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oMath>
                    </m:oMathPara>
                  </a14:m>
                  <a:endParaRPr lang="en-SG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ECCC215-5FD8-1DF6-B906-28566E829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320" y="5169673"/>
                  <a:ext cx="59634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5122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2338B5D-C146-C123-7E7F-F2308DC33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4625" y="2671522"/>
              <a:ext cx="7952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BCCD17-A14E-3970-37DB-87FAAE7345B9}"/>
                    </a:ext>
                  </a:extLst>
                </p:cNvPr>
                <p:cNvSpPr txBox="1"/>
                <p:nvPr/>
              </p:nvSpPr>
              <p:spPr>
                <a:xfrm>
                  <a:off x="1283918" y="2671521"/>
                  <a:ext cx="596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SG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oMath>
                    </m:oMathPara>
                  </a14:m>
                  <a:endParaRPr lang="en-SG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BCCD17-A14E-3970-37DB-87FAAE734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918" y="2671521"/>
                  <a:ext cx="59634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25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F69BDCC6-CDFF-46B7-F3E1-05D6D659E8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90" y="-19217"/>
            <a:ext cx="4316732" cy="3410956"/>
          </a:xfrm>
          <a:prstGeom prst="rect">
            <a:avLst/>
          </a:prstGeom>
        </p:spPr>
      </p:pic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EAC596B2-368B-D413-BC2E-0AABDF337C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86" y="3515017"/>
            <a:ext cx="4464514" cy="3348982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99E9E7A8-0424-99BC-4D50-C625B2F9243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Fraction of Crystals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DF4AD-0114-19EF-46E3-CAA4E14BB174}"/>
              </a:ext>
            </a:extLst>
          </p:cNvPr>
          <p:cNvSpPr txBox="1"/>
          <p:nvPr/>
        </p:nvSpPr>
        <p:spPr>
          <a:xfrm rot="10800000">
            <a:off x="7288974" y="1635592"/>
            <a:ext cx="461665" cy="33489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SG" b="1" dirty="0"/>
              <a:t>The Fc curves obtained</a:t>
            </a:r>
          </a:p>
        </p:txBody>
      </p:sp>
    </p:spTree>
    <p:extLst>
      <p:ext uri="{BB962C8B-B14F-4D97-AF65-F5344CB8AC3E}">
        <p14:creationId xmlns:p14="http://schemas.microsoft.com/office/powerpoint/2010/main" val="294390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89154-3564-8016-C4CB-80AF5791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3426"/>
                <a:ext cx="10515600" cy="51035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𝐻𝐹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𝑓𝑢𝑠</m:t>
                          </m:r>
                        </m:sub>
                        <m:sup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SG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SG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SG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SG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SG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SG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SG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Total energy absorbed (integral of heat flow) a linear combination of:</a:t>
                </a:r>
              </a:p>
              <a:p>
                <a:r>
                  <a:rPr lang="en-SG" dirty="0">
                    <a:solidFill>
                      <a:srgbClr val="FF0000"/>
                    </a:solidFill>
                  </a:rPr>
                  <a:t>Latent heat (ice) * mass of the crystal fraction that have melted in time step</a:t>
                </a:r>
              </a:p>
              <a:p>
                <a:r>
                  <a:rPr lang="en-SG" dirty="0">
                    <a:solidFill>
                      <a:srgbClr val="7030A0"/>
                    </a:solidFill>
                  </a:rPr>
                  <a:t>Specific heat of crystal (ice) * mass of crystal fraction present * change in temperature over time step</a:t>
                </a:r>
              </a:p>
              <a:p>
                <a:r>
                  <a:rPr lang="en-SG" dirty="0">
                    <a:solidFill>
                      <a:schemeClr val="accent1"/>
                    </a:solidFill>
                  </a:rPr>
                  <a:t>Specific heat of liquid * mass of liquid fraction present * change in temperature over time step</a:t>
                </a:r>
              </a:p>
              <a:p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89154-3564-8016-C4CB-80AF5791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3426"/>
                <a:ext cx="10515600" cy="5103537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Linear Combination</a:t>
            </a:r>
          </a:p>
        </p:txBody>
      </p:sp>
    </p:spTree>
    <p:extLst>
      <p:ext uri="{BB962C8B-B14F-4D97-AF65-F5344CB8AC3E}">
        <p14:creationId xmlns:p14="http://schemas.microsoft.com/office/powerpoint/2010/main" val="303452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89154-3564-8016-C4CB-80AF5791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73426"/>
                <a:ext cx="11125200" cy="5103537"/>
              </a:xfrm>
            </p:spPr>
            <p:txBody>
              <a:bodyPr>
                <a:normAutofit/>
              </a:bodyPr>
              <a:lstStyle/>
              <a:p>
                <a:r>
                  <a:rPr lang="en-SG" dirty="0">
                    <a:ea typeface="Cambria Math" panose="02040503050406030204" pitchFamily="18" charset="0"/>
                  </a:rPr>
                  <a:t>Calculated within T-range with valid Fc (theoretical partial melting range)</a:t>
                </a:r>
                <a:endParaRPr lang="en-SG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𝑓𝑢𝑠</m:t>
                        </m:r>
                      </m:sub>
                    </m:sSub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=334 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SG" dirty="0"/>
                  <a:t> (note its at 273.15K/1atm)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SG" dirty="0"/>
                  <a:t> based on data by Feistel </a:t>
                </a:r>
                <a:r>
                  <a:rPr lang="en-SG"/>
                  <a:t>&amp; Wagner </a:t>
                </a:r>
                <a:r>
                  <a:rPr lang="en-SG" dirty="0"/>
                  <a:t>2006 (10K interval)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89154-3564-8016-C4CB-80AF5791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73426"/>
                <a:ext cx="11125200" cy="5103537"/>
              </a:xfrm>
              <a:blipFill>
                <a:blip r:embed="rId2"/>
                <a:stretch>
                  <a:fillRect l="-986" t="-19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Linear Combination</a:t>
            </a:r>
          </a:p>
        </p:txBody>
      </p:sp>
      <p:pic>
        <p:nvPicPr>
          <p:cNvPr id="11" name="Picture 1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1176D879-4FEC-F94E-A7DB-055098FC9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32" y="2736373"/>
            <a:ext cx="5027722" cy="4121627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EDFF8717-ADCD-FAF6-693C-1AD21EEDE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736373"/>
            <a:ext cx="5127171" cy="412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7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739</Words>
  <Application>Microsoft Office PowerPoint</Application>
  <PresentationFormat>Widescreen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Hong</dc:creator>
  <cp:lastModifiedBy>Bing Hong</cp:lastModifiedBy>
  <cp:revision>3</cp:revision>
  <dcterms:created xsi:type="dcterms:W3CDTF">2022-07-21T22:48:27Z</dcterms:created>
  <dcterms:modified xsi:type="dcterms:W3CDTF">2022-08-05T18:02:32Z</dcterms:modified>
</cp:coreProperties>
</file>