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74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C633A-2529-44C8-AB8A-010BFD5165DD}" v="20" dt="2022-08-10T22:45:22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HUA026@e.ntu.edu.sg" userId="461ec5b6-ea7c-400b-83d0-29cd857a69a7" providerId="ADAL" clId="{9DCBF593-E870-4800-9B99-3F245676579E}"/>
    <pc:docChg chg="undo custSel addSld delSld modSld">
      <pc:chgData name="BCHUA026@e.ntu.edu.sg" userId="461ec5b6-ea7c-400b-83d0-29cd857a69a7" providerId="ADAL" clId="{9DCBF593-E870-4800-9B99-3F245676579E}" dt="2022-07-27T22:41:15.649" v="1648" actId="20577"/>
      <pc:docMkLst>
        <pc:docMk/>
      </pc:docMkLst>
      <pc:sldChg chg="modSp mod">
        <pc:chgData name="BCHUA026@e.ntu.edu.sg" userId="461ec5b6-ea7c-400b-83d0-29cd857a69a7" providerId="ADAL" clId="{9DCBF593-E870-4800-9B99-3F245676579E}" dt="2022-07-25T21:00:00.128" v="9" actId="20577"/>
        <pc:sldMkLst>
          <pc:docMk/>
          <pc:sldMk cId="2362544681" sldId="258"/>
        </pc:sldMkLst>
        <pc:spChg chg="mod">
          <ac:chgData name="BCHUA026@e.ntu.edu.sg" userId="461ec5b6-ea7c-400b-83d0-29cd857a69a7" providerId="ADAL" clId="{9DCBF593-E870-4800-9B99-3F245676579E}" dt="2022-07-25T21:00:00.128" v="9" actId="20577"/>
          <ac:spMkLst>
            <pc:docMk/>
            <pc:sldMk cId="2362544681" sldId="258"/>
            <ac:spMk id="20" creationId="{062DF4AD-0114-19EF-46E3-CAA4E14BB174}"/>
          </ac:spMkLst>
        </pc:spChg>
        <pc:picChg chg="mod">
          <ac:chgData name="BCHUA026@e.ntu.edu.sg" userId="461ec5b6-ea7c-400b-83d0-29cd857a69a7" providerId="ADAL" clId="{9DCBF593-E870-4800-9B99-3F245676579E}" dt="2022-07-25T20:59:57.555" v="0" actId="1076"/>
          <ac:picMkLst>
            <pc:docMk/>
            <pc:sldMk cId="2362544681" sldId="258"/>
            <ac:picMk id="3" creationId="{F69BDCC6-CDFF-46B7-F3E1-05D6D659E824}"/>
          </ac:picMkLst>
        </pc:picChg>
      </pc:sldChg>
      <pc:sldChg chg="addSp delSp modSp mod">
        <pc:chgData name="BCHUA026@e.ntu.edu.sg" userId="461ec5b6-ea7c-400b-83d0-29cd857a69a7" providerId="ADAL" clId="{9DCBF593-E870-4800-9B99-3F245676579E}" dt="2022-07-25T21:20:33.902" v="419" actId="207"/>
        <pc:sldMkLst>
          <pc:docMk/>
          <pc:sldMk cId="2759539358" sldId="260"/>
        </pc:sldMkLst>
        <pc:spChg chg="mod">
          <ac:chgData name="BCHUA026@e.ntu.edu.sg" userId="461ec5b6-ea7c-400b-83d0-29cd857a69a7" providerId="ADAL" clId="{9DCBF593-E870-4800-9B99-3F245676579E}" dt="2022-07-25T21:02:30.688" v="152" actId="113"/>
          <ac:spMkLst>
            <pc:docMk/>
            <pc:sldMk cId="2759539358" sldId="260"/>
            <ac:spMk id="25" creationId="{F9411583-E9DD-1849-FBC3-3F318DC81B27}"/>
          </ac:spMkLst>
        </pc:spChg>
        <pc:spChg chg="mod">
          <ac:chgData name="BCHUA026@e.ntu.edu.sg" userId="461ec5b6-ea7c-400b-83d0-29cd857a69a7" providerId="ADAL" clId="{9DCBF593-E870-4800-9B99-3F245676579E}" dt="2022-07-25T21:20:12.878" v="414" actId="207"/>
          <ac:spMkLst>
            <pc:docMk/>
            <pc:sldMk cId="2759539358" sldId="260"/>
            <ac:spMk id="28" creationId="{1A2B07F9-A8E2-4A00-8957-AA100880F351}"/>
          </ac:spMkLst>
        </pc:spChg>
        <pc:spChg chg="add del">
          <ac:chgData name="BCHUA026@e.ntu.edu.sg" userId="461ec5b6-ea7c-400b-83d0-29cd857a69a7" providerId="ADAL" clId="{9DCBF593-E870-4800-9B99-3F245676579E}" dt="2022-07-25T21:01:05.301" v="71"/>
          <ac:spMkLst>
            <pc:docMk/>
            <pc:sldMk cId="2759539358" sldId="260"/>
            <ac:spMk id="31" creationId="{4C563061-42C7-8832-1A86-C49C08AE6227}"/>
          </ac:spMkLst>
        </pc:spChg>
        <pc:spChg chg="add del">
          <ac:chgData name="BCHUA026@e.ntu.edu.sg" userId="461ec5b6-ea7c-400b-83d0-29cd857a69a7" providerId="ADAL" clId="{9DCBF593-E870-4800-9B99-3F245676579E}" dt="2022-07-25T21:01:10.943" v="73"/>
          <ac:spMkLst>
            <pc:docMk/>
            <pc:sldMk cId="2759539358" sldId="260"/>
            <ac:spMk id="32" creationId="{AEDA8DE3-321F-34CE-372E-579A5A96EC26}"/>
          </ac:spMkLst>
        </pc:spChg>
        <pc:graphicFrameChg chg="modGraphic">
          <ac:chgData name="BCHUA026@e.ntu.edu.sg" userId="461ec5b6-ea7c-400b-83d0-29cd857a69a7" providerId="ADAL" clId="{9DCBF593-E870-4800-9B99-3F245676579E}" dt="2022-07-25T21:20:33.902" v="419" actId="207"/>
          <ac:graphicFrameMkLst>
            <pc:docMk/>
            <pc:sldMk cId="2759539358" sldId="260"/>
            <ac:graphicFrameMk id="14" creationId="{5CB7AEDC-CB6D-F6A0-6230-D0E9A5C3E2C4}"/>
          </ac:graphicFrameMkLst>
        </pc:graphicFrameChg>
      </pc:sldChg>
      <pc:sldChg chg="addSp delSp modSp add mod">
        <pc:chgData name="BCHUA026@e.ntu.edu.sg" userId="461ec5b6-ea7c-400b-83d0-29cd857a69a7" providerId="ADAL" clId="{9DCBF593-E870-4800-9B99-3F245676579E}" dt="2022-07-25T21:20:46.815" v="421"/>
        <pc:sldMkLst>
          <pc:docMk/>
          <pc:sldMk cId="379379803" sldId="262"/>
        </pc:sldMkLst>
        <pc:spChg chg="mod">
          <ac:chgData name="BCHUA026@e.ntu.edu.sg" userId="461ec5b6-ea7c-400b-83d0-29cd857a69a7" providerId="ADAL" clId="{9DCBF593-E870-4800-9B99-3F245676579E}" dt="2022-07-25T21:03:44.225" v="168" actId="20577"/>
          <ac:spMkLst>
            <pc:docMk/>
            <pc:sldMk cId="379379803" sldId="262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7:26.873" v="170" actId="478"/>
          <ac:spMkLst>
            <pc:docMk/>
            <pc:sldMk cId="379379803" sldId="262"/>
            <ac:spMk id="25" creationId="{F9411583-E9DD-1849-FBC3-3F318DC81B27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6" creationId="{BB9BF08B-DA08-04A6-3A48-BE668906660E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7" creationId="{1115C73E-1A55-F1A8-FA6B-991FFBBBD493}"/>
          </ac:spMkLst>
        </pc:spChg>
        <pc:spChg chg="del">
          <ac:chgData name="BCHUA026@e.ntu.edu.sg" userId="461ec5b6-ea7c-400b-83d0-29cd857a69a7" providerId="ADAL" clId="{9DCBF593-E870-4800-9B99-3F245676579E}" dt="2022-07-25T21:08:02.131" v="179" actId="478"/>
          <ac:spMkLst>
            <pc:docMk/>
            <pc:sldMk cId="379379803" sldId="262"/>
            <ac:spMk id="28" creationId="{1A2B07F9-A8E2-4A00-8957-AA100880F351}"/>
          </ac:spMkLst>
        </pc:spChg>
        <pc:spChg chg="del">
          <ac:chgData name="BCHUA026@e.ntu.edu.sg" userId="461ec5b6-ea7c-400b-83d0-29cd857a69a7" providerId="ADAL" clId="{9DCBF593-E870-4800-9B99-3F245676579E}" dt="2022-07-25T21:08:21.821" v="188" actId="478"/>
          <ac:spMkLst>
            <pc:docMk/>
            <pc:sldMk cId="379379803" sldId="262"/>
            <ac:spMk id="29" creationId="{52961B0B-6D0B-0D36-0E05-7D7F024EF46E}"/>
          </ac:spMkLst>
        </pc:spChg>
        <pc:spChg chg="mod">
          <ac:chgData name="BCHUA026@e.ntu.edu.sg" userId="461ec5b6-ea7c-400b-83d0-29cd857a69a7" providerId="ADAL" clId="{9DCBF593-E870-4800-9B99-3F245676579E}" dt="2022-07-25T21:08:20.201" v="187" actId="1076"/>
          <ac:spMkLst>
            <pc:docMk/>
            <pc:sldMk cId="379379803" sldId="262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0:46.556" v="420" actId="478"/>
          <ac:graphicFrameMkLst>
            <pc:docMk/>
            <pc:sldMk cId="379379803" sldId="262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0:46.815" v="421"/>
          <ac:graphicFrameMkLst>
            <pc:docMk/>
            <pc:sldMk cId="379379803" sldId="262"/>
            <ac:graphicFrameMk id="17" creationId="{21A992D9-B3AD-04AC-B98E-E1CC2C0B26E5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08:08.154" v="183" actId="1076"/>
          <ac:picMkLst>
            <pc:docMk/>
            <pc:sldMk cId="379379803" sldId="262"/>
            <ac:picMk id="4" creationId="{928E4A11-A801-E757-0E7B-812AD14BAEE4}"/>
          </ac:picMkLst>
        </pc:picChg>
        <pc:picChg chg="add mod ord">
          <ac:chgData name="BCHUA026@e.ntu.edu.sg" userId="461ec5b6-ea7c-400b-83d0-29cd857a69a7" providerId="ADAL" clId="{9DCBF593-E870-4800-9B99-3F245676579E}" dt="2022-07-25T21:08:15.458" v="186" actId="167"/>
          <ac:picMkLst>
            <pc:docMk/>
            <pc:sldMk cId="379379803" sldId="262"/>
            <ac:picMk id="6" creationId="{BCDDD9F0-B09B-1B01-6969-7E1AD9B65C0B}"/>
          </ac:picMkLst>
        </pc:picChg>
        <pc:picChg chg="del">
          <ac:chgData name="BCHUA026@e.ntu.edu.sg" userId="461ec5b6-ea7c-400b-83d0-29cd857a69a7" providerId="ADAL" clId="{9DCBF593-E870-4800-9B99-3F245676579E}" dt="2022-07-25T21:07:22.049" v="169" actId="478"/>
          <ac:picMkLst>
            <pc:docMk/>
            <pc:sldMk cId="379379803" sldId="262"/>
            <ac:picMk id="20" creationId="{835DB014-35AD-D45B-BB77-0B1BDAA529D2}"/>
          </ac:picMkLst>
        </pc:picChg>
        <pc:picChg chg="del">
          <ac:chgData name="BCHUA026@e.ntu.edu.sg" userId="461ec5b6-ea7c-400b-83d0-29cd857a69a7" providerId="ADAL" clId="{9DCBF593-E870-4800-9B99-3F245676579E}" dt="2022-07-25T21:07:56.247" v="176" actId="478"/>
          <ac:picMkLst>
            <pc:docMk/>
            <pc:sldMk cId="379379803" sldId="262"/>
            <ac:picMk id="22" creationId="{2FC266CD-ABC6-5A4A-46C9-F35A3BFACDF3}"/>
          </ac:picMkLst>
        </pc:picChg>
        <pc:picChg chg="del">
          <ac:chgData name="BCHUA026@e.ntu.edu.sg" userId="461ec5b6-ea7c-400b-83d0-29cd857a69a7" providerId="ADAL" clId="{9DCBF593-E870-4800-9B99-3F245676579E}" dt="2022-07-25T21:08:00.139" v="178" actId="478"/>
          <ac:picMkLst>
            <pc:docMk/>
            <pc:sldMk cId="379379803" sldId="262"/>
            <ac:picMk id="24" creationId="{B1FA4241-3789-E1FF-3048-483FE59A156E}"/>
          </ac:picMkLst>
        </pc:picChg>
      </pc:sldChg>
      <pc:sldChg chg="addSp delSp modSp add del mod">
        <pc:chgData name="BCHUA026@e.ntu.edu.sg" userId="461ec5b6-ea7c-400b-83d0-29cd857a69a7" providerId="ADAL" clId="{9DCBF593-E870-4800-9B99-3F245676579E}" dt="2022-07-25T21:10:15.384" v="213" actId="47"/>
        <pc:sldMkLst>
          <pc:docMk/>
          <pc:sldMk cId="4161945523" sldId="263"/>
        </pc:sldMkLst>
        <pc:spChg chg="mod">
          <ac:chgData name="BCHUA026@e.ntu.edu.sg" userId="461ec5b6-ea7c-400b-83d0-29cd857a69a7" providerId="ADAL" clId="{9DCBF593-E870-4800-9B99-3F245676579E}" dt="2022-07-25T21:09:52.104" v="204" actId="20577"/>
          <ac:spMkLst>
            <pc:docMk/>
            <pc:sldMk cId="4161945523" sldId="263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8:33.963" v="194" actId="478"/>
          <ac:spMkLst>
            <pc:docMk/>
            <pc:sldMk cId="4161945523" sldId="263"/>
            <ac:spMk id="30" creationId="{A45D99ED-166C-1C93-B464-ACAA78E0F3C0}"/>
          </ac:spMkLst>
        </pc:spChg>
        <pc:picChg chg="del">
          <ac:chgData name="BCHUA026@e.ntu.edu.sg" userId="461ec5b6-ea7c-400b-83d0-29cd857a69a7" providerId="ADAL" clId="{9DCBF593-E870-4800-9B99-3F245676579E}" dt="2022-07-25T21:09:35.918" v="195" actId="478"/>
          <ac:picMkLst>
            <pc:docMk/>
            <pc:sldMk cId="4161945523" sldId="263"/>
            <ac:picMk id="4" creationId="{928E4A11-A801-E757-0E7B-812AD14BAEE4}"/>
          </ac:picMkLst>
        </pc:picChg>
        <pc:picChg chg="add del mod">
          <ac:chgData name="BCHUA026@e.ntu.edu.sg" userId="461ec5b6-ea7c-400b-83d0-29cd857a69a7" providerId="ADAL" clId="{9DCBF593-E870-4800-9B99-3F245676579E}" dt="2022-07-25T21:09:56.339" v="206" actId="21"/>
          <ac:picMkLst>
            <pc:docMk/>
            <pc:sldMk cId="4161945523" sldId="263"/>
            <ac:picMk id="5" creationId="{53F6F655-D279-42E1-AA51-39CDBB3C2720}"/>
          </ac:picMkLst>
        </pc:picChg>
        <pc:picChg chg="del">
          <ac:chgData name="BCHUA026@e.ntu.edu.sg" userId="461ec5b6-ea7c-400b-83d0-29cd857a69a7" providerId="ADAL" clId="{9DCBF593-E870-4800-9B99-3F245676579E}" dt="2022-07-25T21:08:32.209" v="193" actId="478"/>
          <ac:picMkLst>
            <pc:docMk/>
            <pc:sldMk cId="4161945523" sldId="263"/>
            <ac:picMk id="6" creationId="{BCDDD9F0-B09B-1B01-6969-7E1AD9B65C0B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8:00.587" v="433" actId="20577"/>
        <pc:sldMkLst>
          <pc:docMk/>
          <pc:sldMk cId="2881940115" sldId="264"/>
        </pc:sldMkLst>
        <pc:spChg chg="mod">
          <ac:chgData name="BCHUA026@e.ntu.edu.sg" userId="461ec5b6-ea7c-400b-83d0-29cd857a69a7" providerId="ADAL" clId="{9DCBF593-E870-4800-9B99-3F245676579E}" dt="2022-07-25T21:28:00.587" v="433" actId="20577"/>
          <ac:spMkLst>
            <pc:docMk/>
            <pc:sldMk cId="2881940115" sldId="264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9:45.980" v="413" actId="20577"/>
          <ac:spMkLst>
            <pc:docMk/>
            <pc:sldMk cId="2881940115" sldId="264"/>
            <ac:spMk id="11" creationId="{36BE1186-0E28-7D42-6CBE-639C3F1CE60F}"/>
          </ac:spMkLst>
        </pc:spChg>
        <pc:spChg chg="del">
          <ac:chgData name="BCHUA026@e.ntu.edu.sg" userId="461ec5b6-ea7c-400b-83d0-29cd857a69a7" providerId="ADAL" clId="{9DCBF593-E870-4800-9B99-3F245676579E}" dt="2022-07-25T21:10:13.339" v="212" actId="478"/>
          <ac:spMkLst>
            <pc:docMk/>
            <pc:sldMk cId="2881940115" sldId="264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2.289" v="423"/>
          <ac:graphicFrameMkLst>
            <pc:docMk/>
            <pc:sldMk cId="2881940115" sldId="264"/>
            <ac:graphicFrameMk id="13" creationId="{D8CC57C2-3E1B-E95A-44EE-1D82B101EF20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2.034" v="422" actId="478"/>
          <ac:graphicFrameMkLst>
            <pc:docMk/>
            <pc:sldMk cId="2881940115" sldId="264"/>
            <ac:graphicFrameMk id="14" creationId="{5CB7AEDC-CB6D-F6A0-6230-D0E9A5C3E2C4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19:11.839" v="383" actId="1076"/>
          <ac:picMkLst>
            <pc:docMk/>
            <pc:sldMk cId="2881940115" sldId="264"/>
            <ac:picMk id="5" creationId="{EE32E054-5DE1-6E7F-288D-AF5F07DA2CB4}"/>
          </ac:picMkLst>
        </pc:picChg>
        <pc:picChg chg="del">
          <ac:chgData name="BCHUA026@e.ntu.edu.sg" userId="461ec5b6-ea7c-400b-83d0-29cd857a69a7" providerId="ADAL" clId="{9DCBF593-E870-4800-9B99-3F245676579E}" dt="2022-07-25T21:10:11.724" v="211" actId="478"/>
          <ac:picMkLst>
            <pc:docMk/>
            <pc:sldMk cId="2881940115" sldId="264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0:10.343" v="210" actId="1076"/>
          <ac:picMkLst>
            <pc:docMk/>
            <pc:sldMk cId="2881940115" sldId="264"/>
            <ac:picMk id="7" creationId="{4CC231A0-F832-8893-F47B-FD8F26271BB5}"/>
          </ac:picMkLst>
        </pc:picChg>
        <pc:cxnChg chg="add mod">
          <ac:chgData name="BCHUA026@e.ntu.edu.sg" userId="461ec5b6-ea7c-400b-83d0-29cd857a69a7" providerId="ADAL" clId="{9DCBF593-E870-4800-9B99-3F245676579E}" dt="2022-07-25T21:19:41.595" v="407" actId="14100"/>
          <ac:cxnSpMkLst>
            <pc:docMk/>
            <pc:sldMk cId="2881940115" sldId="264"/>
            <ac:cxnSpMk id="10" creationId="{16997BFA-ABFC-DEF1-B748-062F1B69D8F5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0:59.030" v="425"/>
        <pc:sldMkLst>
          <pc:docMk/>
          <pc:sldMk cId="3885188963" sldId="265"/>
        </pc:sldMkLst>
        <pc:spChg chg="mod">
          <ac:chgData name="BCHUA026@e.ntu.edu.sg" userId="461ec5b6-ea7c-400b-83d0-29cd857a69a7" providerId="ADAL" clId="{9DCBF593-E870-4800-9B99-3F245676579E}" dt="2022-07-25T21:10:19.250" v="218" actId="20577"/>
          <ac:spMkLst>
            <pc:docMk/>
            <pc:sldMk cId="3885188963" sldId="265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0:58.242" v="247" actId="1037"/>
          <ac:spMkLst>
            <pc:docMk/>
            <pc:sldMk cId="3885188963" sldId="265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0:49.773" v="230" actId="1076"/>
          <ac:spMkLst>
            <pc:docMk/>
            <pc:sldMk cId="3885188963" sldId="265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9.030" v="425"/>
          <ac:graphicFrameMkLst>
            <pc:docMk/>
            <pc:sldMk cId="3885188963" sldId="265"/>
            <ac:graphicFrameMk id="12" creationId="{7EEBB230-8BB2-61B0-83FE-4FA393CA036E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8.826" v="424" actId="478"/>
          <ac:graphicFrameMkLst>
            <pc:docMk/>
            <pc:sldMk cId="3885188963" sldId="265"/>
            <ac:graphicFrameMk id="14" creationId="{5CB7AEDC-CB6D-F6A0-6230-D0E9A5C3E2C4}"/>
          </ac:graphicFrameMkLst>
        </pc:graphicFrameChg>
        <pc:picChg chg="add mod ord">
          <ac:chgData name="BCHUA026@e.ntu.edu.sg" userId="461ec5b6-ea7c-400b-83d0-29cd857a69a7" providerId="ADAL" clId="{9DCBF593-E870-4800-9B99-3F245676579E}" dt="2022-07-25T21:10:45.166" v="229" actId="1076"/>
          <ac:picMkLst>
            <pc:docMk/>
            <pc:sldMk cId="3885188963" sldId="265"/>
            <ac:picMk id="5" creationId="{07870041-CF79-F3CE-F71C-EACF24BACB72}"/>
          </ac:picMkLst>
        </pc:picChg>
        <pc:picChg chg="del mod">
          <ac:chgData name="BCHUA026@e.ntu.edu.sg" userId="461ec5b6-ea7c-400b-83d0-29cd857a69a7" providerId="ADAL" clId="{9DCBF593-E870-4800-9B99-3F245676579E}" dt="2022-07-25T21:10:34.735" v="225" actId="478"/>
          <ac:picMkLst>
            <pc:docMk/>
            <pc:sldMk cId="3885188963" sldId="265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1:32.777" v="253" actId="1076"/>
          <ac:picMkLst>
            <pc:docMk/>
            <pc:sldMk cId="3885188963" sldId="265"/>
            <ac:picMk id="8" creationId="{F2284815-E22D-1DDF-47B6-051E16E407E0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1:02.976" v="427"/>
        <pc:sldMkLst>
          <pc:docMk/>
          <pc:sldMk cId="4126849590" sldId="266"/>
        </pc:sldMkLst>
        <pc:spChg chg="mod">
          <ac:chgData name="BCHUA026@e.ntu.edu.sg" userId="461ec5b6-ea7c-400b-83d0-29cd857a69a7" providerId="ADAL" clId="{9DCBF593-E870-4800-9B99-3F245676579E}" dt="2022-07-25T21:11:41.873" v="260" actId="20577"/>
          <ac:spMkLst>
            <pc:docMk/>
            <pc:sldMk cId="4126849590" sldId="266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7:00.513" v="352" actId="14100"/>
          <ac:spMkLst>
            <pc:docMk/>
            <pc:sldMk cId="4126849590" sldId="266"/>
            <ac:spMk id="17" creationId="{6BBBFF50-2019-D1C0-FD9F-4212DEAF0FFA}"/>
          </ac:spMkLst>
        </pc:spChg>
        <pc:spChg chg="add mod">
          <ac:chgData name="BCHUA026@e.ntu.edu.sg" userId="461ec5b6-ea7c-400b-83d0-29cd857a69a7" providerId="ADAL" clId="{9DCBF593-E870-4800-9B99-3F245676579E}" dt="2022-07-25T21:19:29.212" v="405" actId="20577"/>
          <ac:spMkLst>
            <pc:docMk/>
            <pc:sldMk cId="4126849590" sldId="266"/>
            <ac:spMk id="20" creationId="{1273E342-37EA-11DE-EAAE-B383E49FFE27}"/>
          </ac:spMkLst>
        </pc:spChg>
        <pc:spChg chg="del mod">
          <ac:chgData name="BCHUA026@e.ntu.edu.sg" userId="461ec5b6-ea7c-400b-83d0-29cd857a69a7" providerId="ADAL" clId="{9DCBF593-E870-4800-9B99-3F245676579E}" dt="2022-07-25T21:14:56.298" v="280" actId="478"/>
          <ac:spMkLst>
            <pc:docMk/>
            <pc:sldMk cId="4126849590" sldId="266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1:02.756" v="426" actId="478"/>
          <ac:graphicFrameMkLst>
            <pc:docMk/>
            <pc:sldMk cId="4126849590" sldId="266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1:02.976" v="427"/>
          <ac:graphicFrameMkLst>
            <pc:docMk/>
            <pc:sldMk cId="4126849590" sldId="266"/>
            <ac:graphicFrameMk id="21" creationId="{15543BDB-0A9E-1CA4-B2DE-DEE8401999BF}"/>
          </ac:graphicFrameMkLst>
        </pc:graphicFrameChg>
        <pc:picChg chg="add del">
          <ac:chgData name="BCHUA026@e.ntu.edu.sg" userId="461ec5b6-ea7c-400b-83d0-29cd857a69a7" providerId="ADAL" clId="{9DCBF593-E870-4800-9B99-3F245676579E}" dt="2022-07-25T21:11:45.257" v="263" actId="478"/>
          <ac:picMkLst>
            <pc:docMk/>
            <pc:sldMk cId="4126849590" sldId="266"/>
            <ac:picMk id="4" creationId="{928E4A11-A801-E757-0E7B-812AD14BAEE4}"/>
          </ac:picMkLst>
        </pc:picChg>
        <pc:picChg chg="add mod">
          <ac:chgData name="BCHUA026@e.ntu.edu.sg" userId="461ec5b6-ea7c-400b-83d0-29cd857a69a7" providerId="ADAL" clId="{9DCBF593-E870-4800-9B99-3F245676579E}" dt="2022-07-25T21:12:05.397" v="267" actId="1076"/>
          <ac:picMkLst>
            <pc:docMk/>
            <pc:sldMk cId="4126849590" sldId="266"/>
            <ac:picMk id="5" creationId="{596839A5-4468-DDA3-10A1-FE09DD304009}"/>
          </ac:picMkLst>
        </pc:picChg>
        <pc:picChg chg="del">
          <ac:chgData name="BCHUA026@e.ntu.edu.sg" userId="461ec5b6-ea7c-400b-83d0-29cd857a69a7" providerId="ADAL" clId="{9DCBF593-E870-4800-9B99-3F245676579E}" dt="2022-07-25T21:11:43.730" v="261" actId="478"/>
          <ac:picMkLst>
            <pc:docMk/>
            <pc:sldMk cId="4126849590" sldId="266"/>
            <ac:picMk id="6" creationId="{BCDDD9F0-B09B-1B01-6969-7E1AD9B65C0B}"/>
          </ac:picMkLst>
        </pc:picChg>
        <pc:picChg chg="add del mod">
          <ac:chgData name="BCHUA026@e.ntu.edu.sg" userId="461ec5b6-ea7c-400b-83d0-29cd857a69a7" providerId="ADAL" clId="{9DCBF593-E870-4800-9B99-3F245676579E}" dt="2022-07-25T21:14:03.088" v="272" actId="478"/>
          <ac:picMkLst>
            <pc:docMk/>
            <pc:sldMk cId="4126849590" sldId="266"/>
            <ac:picMk id="8" creationId="{11147FFD-C4E6-BF01-A82D-85683C24DD4C}"/>
          </ac:picMkLst>
        </pc:picChg>
        <pc:picChg chg="add mod ord">
          <ac:chgData name="BCHUA026@e.ntu.edu.sg" userId="461ec5b6-ea7c-400b-83d0-29cd857a69a7" providerId="ADAL" clId="{9DCBF593-E870-4800-9B99-3F245676579E}" dt="2022-07-25T21:14:17.428" v="278" actId="167"/>
          <ac:picMkLst>
            <pc:docMk/>
            <pc:sldMk cId="4126849590" sldId="266"/>
            <ac:picMk id="10" creationId="{C9F3B245-6C51-17E6-9DBB-A649FA2EE28F}"/>
          </ac:picMkLst>
        </pc:picChg>
        <pc:cxnChg chg="add del">
          <ac:chgData name="BCHUA026@e.ntu.edu.sg" userId="461ec5b6-ea7c-400b-83d0-29cd857a69a7" providerId="ADAL" clId="{9DCBF593-E870-4800-9B99-3F245676579E}" dt="2022-07-25T21:15:07.288" v="282" actId="11529"/>
          <ac:cxnSpMkLst>
            <pc:docMk/>
            <pc:sldMk cId="4126849590" sldId="266"/>
            <ac:cxnSpMk id="12" creationId="{39774DBE-2F52-906C-7B6B-4263301731B1}"/>
          </ac:cxnSpMkLst>
        </pc:cxnChg>
        <pc:cxnChg chg="add mod">
          <ac:chgData name="BCHUA026@e.ntu.edu.sg" userId="461ec5b6-ea7c-400b-83d0-29cd857a69a7" providerId="ADAL" clId="{9DCBF593-E870-4800-9B99-3F245676579E}" dt="2022-07-25T21:15:19.076" v="284" actId="1582"/>
          <ac:cxnSpMkLst>
            <pc:docMk/>
            <pc:sldMk cId="4126849590" sldId="266"/>
            <ac:cxnSpMk id="15" creationId="{16BD0D09-C6CF-74BC-A88A-4C6FCFD5F525}"/>
          </ac:cxnSpMkLst>
        </pc:cxnChg>
        <pc:cxnChg chg="add mod">
          <ac:chgData name="BCHUA026@e.ntu.edu.sg" userId="461ec5b6-ea7c-400b-83d0-29cd857a69a7" providerId="ADAL" clId="{9DCBF593-E870-4800-9B99-3F245676579E}" dt="2022-07-25T21:17:08.703" v="355" actId="14100"/>
          <ac:cxnSpMkLst>
            <pc:docMk/>
            <pc:sldMk cId="4126849590" sldId="266"/>
            <ac:cxnSpMk id="18" creationId="{495BF35A-90B9-6BDB-39CA-17E5721F6712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1:07.302" v="429"/>
        <pc:sldMkLst>
          <pc:docMk/>
          <pc:sldMk cId="2721195040" sldId="267"/>
        </pc:sldMkLst>
        <pc:spChg chg="mod">
          <ac:chgData name="BCHUA026@e.ntu.edu.sg" userId="461ec5b6-ea7c-400b-83d0-29cd857a69a7" providerId="ADAL" clId="{9DCBF593-E870-4800-9B99-3F245676579E}" dt="2022-07-25T21:15:52.840" v="334" actId="20577"/>
          <ac:spMkLst>
            <pc:docMk/>
            <pc:sldMk cId="2721195040" sldId="267"/>
            <ac:spMk id="2" creationId="{24F9AD8D-F494-4416-7333-C6F4ECA9D18A}"/>
          </ac:spMkLst>
        </pc:spChg>
        <pc:spChg chg="mod">
          <ac:chgData name="BCHUA026@e.ntu.edu.sg" userId="461ec5b6-ea7c-400b-83d0-29cd857a69a7" providerId="ADAL" clId="{9DCBF593-E870-4800-9B99-3F245676579E}" dt="2022-07-25T21:16:43.193" v="351" actId="1036"/>
          <ac:spMkLst>
            <pc:docMk/>
            <pc:sldMk cId="2721195040" sldId="267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6:38.579" v="348" actId="1076"/>
          <ac:spMkLst>
            <pc:docMk/>
            <pc:sldMk cId="2721195040" sldId="267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1:07.302" v="429"/>
          <ac:graphicFrameMkLst>
            <pc:docMk/>
            <pc:sldMk cId="2721195040" sldId="267"/>
            <ac:graphicFrameMk id="13" creationId="{776C715A-75C2-700E-4BD7-CCBF9D8FEDB7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1:07.067" v="428" actId="478"/>
          <ac:graphicFrameMkLst>
            <pc:docMk/>
            <pc:sldMk cId="2721195040" sldId="267"/>
            <ac:graphicFrameMk id="14" creationId="{5CB7AEDC-CB6D-F6A0-6230-D0E9A5C3E2C4}"/>
          </ac:graphicFrameMkLst>
        </pc:graphicFrameChg>
        <pc:picChg chg="del">
          <ac:chgData name="BCHUA026@e.ntu.edu.sg" userId="461ec5b6-ea7c-400b-83d0-29cd857a69a7" providerId="ADAL" clId="{9DCBF593-E870-4800-9B99-3F245676579E}" dt="2022-07-25T21:16:36.244" v="347" actId="478"/>
          <ac:picMkLst>
            <pc:docMk/>
            <pc:sldMk cId="2721195040" sldId="267"/>
            <ac:picMk id="5" creationId="{07870041-CF79-F3CE-F71C-EACF24BACB72}"/>
          </ac:picMkLst>
        </pc:picChg>
        <pc:picChg chg="add mod">
          <ac:chgData name="BCHUA026@e.ntu.edu.sg" userId="461ec5b6-ea7c-400b-83d0-29cd857a69a7" providerId="ADAL" clId="{9DCBF593-E870-4800-9B99-3F245676579E}" dt="2022-07-25T21:16:09.861" v="340" actId="1076"/>
          <ac:picMkLst>
            <pc:docMk/>
            <pc:sldMk cId="2721195040" sldId="267"/>
            <ac:picMk id="6" creationId="{DE0F91A2-37C8-F2D2-D399-96636A74A7A8}"/>
          </ac:picMkLst>
        </pc:picChg>
        <pc:picChg chg="add mod ord">
          <ac:chgData name="BCHUA026@e.ntu.edu.sg" userId="461ec5b6-ea7c-400b-83d0-29cd857a69a7" providerId="ADAL" clId="{9DCBF593-E870-4800-9B99-3F245676579E}" dt="2022-07-25T21:16:34.481" v="346" actId="167"/>
          <ac:picMkLst>
            <pc:docMk/>
            <pc:sldMk cId="2721195040" sldId="267"/>
            <ac:picMk id="10" creationId="{2C1C7816-B8B0-0D1F-5DE2-AEDE0CEF1808}"/>
          </ac:picMkLst>
        </pc:picChg>
      </pc:sldChg>
      <pc:sldChg chg="addSp delSp add del mod">
        <pc:chgData name="BCHUA026@e.ntu.edu.sg" userId="461ec5b6-ea7c-400b-83d0-29cd857a69a7" providerId="ADAL" clId="{9DCBF593-E870-4800-9B99-3F245676579E}" dt="2022-07-25T21:50:21.189" v="438" actId="47"/>
        <pc:sldMkLst>
          <pc:docMk/>
          <pc:sldMk cId="3044769481" sldId="268"/>
        </pc:sldMkLst>
        <pc:picChg chg="add del">
          <ac:chgData name="BCHUA026@e.ntu.edu.sg" userId="461ec5b6-ea7c-400b-83d0-29cd857a69a7" providerId="ADAL" clId="{9DCBF593-E870-4800-9B99-3F245676579E}" dt="2022-07-25T21:50:19.083" v="437" actId="478"/>
          <ac:picMkLst>
            <pc:docMk/>
            <pc:sldMk cId="3044769481" sldId="268"/>
            <ac:picMk id="6" creationId="{DE0F91A2-37C8-F2D2-D399-96636A74A7A8}"/>
          </ac:picMkLst>
        </pc:picChg>
      </pc:sldChg>
      <pc:sldChg chg="addSp delSp modSp new mod">
        <pc:chgData name="BCHUA026@e.ntu.edu.sg" userId="461ec5b6-ea7c-400b-83d0-29cd857a69a7" providerId="ADAL" clId="{9DCBF593-E870-4800-9B99-3F245676579E}" dt="2022-07-27T22:35:28.717" v="1145" actId="20577"/>
        <pc:sldMkLst>
          <pc:docMk/>
          <pc:sldMk cId="3374328491" sldId="268"/>
        </pc:sldMkLst>
        <pc:spChg chg="del">
          <ac:chgData name="BCHUA026@e.ntu.edu.sg" userId="461ec5b6-ea7c-400b-83d0-29cd857a69a7" providerId="ADAL" clId="{9DCBF593-E870-4800-9B99-3F245676579E}" dt="2022-07-25T21:50:29.344" v="440" actId="478"/>
          <ac:spMkLst>
            <pc:docMk/>
            <pc:sldMk cId="3374328491" sldId="268"/>
            <ac:spMk id="2" creationId="{D950451D-0900-77F3-FAA7-9D60CAEA799A}"/>
          </ac:spMkLst>
        </pc:spChg>
        <pc:spChg chg="mod">
          <ac:chgData name="BCHUA026@e.ntu.edu.sg" userId="461ec5b6-ea7c-400b-83d0-29cd857a69a7" providerId="ADAL" clId="{9DCBF593-E870-4800-9B99-3F245676579E}" dt="2022-07-27T22:35:14.749" v="1125" actId="20577"/>
          <ac:spMkLst>
            <pc:docMk/>
            <pc:sldMk cId="3374328491" sldId="268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9DCBF593-E870-4800-9B99-3F245676579E}" dt="2022-07-27T22:35:28.717" v="1145" actId="20577"/>
          <ac:spMkLst>
            <pc:docMk/>
            <pc:sldMk cId="3374328491" sldId="268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9DCBF593-E870-4800-9B99-3F245676579E}" dt="2022-07-25T21:57:20.491" v="1118" actId="47"/>
        <pc:sldMkLst>
          <pc:docMk/>
          <pc:sldMk cId="947647821" sldId="269"/>
        </pc:sldMkLst>
      </pc:sldChg>
      <pc:sldChg chg="addSp delSp modSp add mod">
        <pc:chgData name="BCHUA026@e.ntu.edu.sg" userId="461ec5b6-ea7c-400b-83d0-29cd857a69a7" providerId="ADAL" clId="{9DCBF593-E870-4800-9B99-3F245676579E}" dt="2022-07-27T22:41:15.649" v="1648" actId="20577"/>
        <pc:sldMkLst>
          <pc:docMk/>
          <pc:sldMk cId="1462670255" sldId="269"/>
        </pc:sldMkLst>
        <pc:spChg chg="add del">
          <ac:chgData name="BCHUA026@e.ntu.edu.sg" userId="461ec5b6-ea7c-400b-83d0-29cd857a69a7" providerId="ADAL" clId="{9DCBF593-E870-4800-9B99-3F245676579E}" dt="2022-07-27T22:37:26.708" v="1221"/>
          <ac:spMkLst>
            <pc:docMk/>
            <pc:sldMk cId="1462670255" sldId="269"/>
            <ac:spMk id="2" creationId="{DACC1A85-76B7-23B8-81AE-1D4253AA6BE0}"/>
          </ac:spMkLst>
        </pc:spChg>
        <pc:spChg chg="mod">
          <ac:chgData name="BCHUA026@e.ntu.edu.sg" userId="461ec5b6-ea7c-400b-83d0-29cd857a69a7" providerId="ADAL" clId="{9DCBF593-E870-4800-9B99-3F245676579E}" dt="2022-07-27T22:41:15.649" v="1648" actId="20577"/>
          <ac:spMkLst>
            <pc:docMk/>
            <pc:sldMk cId="1462670255" sldId="26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9DCBF593-E870-4800-9B99-3F245676579E}" dt="2022-07-27T22:35:50.684" v="1158" actId="20577"/>
          <ac:spMkLst>
            <pc:docMk/>
            <pc:sldMk cId="1462670255" sldId="269"/>
            <ac:spMk id="4" creationId="{EE7681D0-066A-95C4-145C-A4937BD0A75A}"/>
          </ac:spMkLst>
        </pc:spChg>
        <pc:spChg chg="add del mod">
          <ac:chgData name="BCHUA026@e.ntu.edu.sg" userId="461ec5b6-ea7c-400b-83d0-29cd857a69a7" providerId="ADAL" clId="{9DCBF593-E870-4800-9B99-3F245676579E}" dt="2022-07-27T22:37:31.191" v="1224" actId="478"/>
          <ac:spMkLst>
            <pc:docMk/>
            <pc:sldMk cId="1462670255" sldId="269"/>
            <ac:spMk id="5" creationId="{7387F4B5-D121-7CE5-C74E-867CBAFE238C}"/>
          </ac:spMkLst>
        </pc:spChg>
        <pc:picChg chg="add mod">
          <ac:chgData name="BCHUA026@e.ntu.edu.sg" userId="461ec5b6-ea7c-400b-83d0-29cd857a69a7" providerId="ADAL" clId="{9DCBF593-E870-4800-9B99-3F245676579E}" dt="2022-07-27T22:38:32.542" v="1239" actId="14100"/>
          <ac:picMkLst>
            <pc:docMk/>
            <pc:sldMk cId="1462670255" sldId="269"/>
            <ac:picMk id="7" creationId="{C120CD74-F2DB-455F-CC3F-F9303EAB1291}"/>
          </ac:picMkLst>
        </pc:picChg>
        <pc:picChg chg="add mod">
          <ac:chgData name="BCHUA026@e.ntu.edu.sg" userId="461ec5b6-ea7c-400b-83d0-29cd857a69a7" providerId="ADAL" clId="{9DCBF593-E870-4800-9B99-3F245676579E}" dt="2022-07-27T22:38:21.712" v="1236" actId="14100"/>
          <ac:picMkLst>
            <pc:docMk/>
            <pc:sldMk cId="1462670255" sldId="269"/>
            <ac:picMk id="8" creationId="{F302DE8B-6447-1813-6F5A-20F3BBC35CC8}"/>
          </ac:picMkLst>
        </pc:picChg>
        <pc:picChg chg="add mod">
          <ac:chgData name="BCHUA026@e.ntu.edu.sg" userId="461ec5b6-ea7c-400b-83d0-29cd857a69a7" providerId="ADAL" clId="{9DCBF593-E870-4800-9B99-3F245676579E}" dt="2022-07-27T22:38:28.314" v="1237" actId="1076"/>
          <ac:picMkLst>
            <pc:docMk/>
            <pc:sldMk cId="1462670255" sldId="269"/>
            <ac:picMk id="9" creationId="{D8E1E4B8-8D7C-6CAB-3CB1-FD54C4D2820B}"/>
          </ac:picMkLst>
        </pc:picChg>
      </pc:sldChg>
    </pc:docChg>
  </pc:docChgLst>
  <pc:docChgLst>
    <pc:chgData name="BCHUA026@e.ntu.edu.sg" userId="461ec5b6-ea7c-400b-83d0-29cd857a69a7" providerId="ADAL" clId="{39A3D444-D2FF-4B33-B540-16563A718DEC}"/>
    <pc:docChg chg="undo custSel addSld delSld modSld sldOrd">
      <pc:chgData name="BCHUA026@e.ntu.edu.sg" userId="461ec5b6-ea7c-400b-83d0-29cd857a69a7" providerId="ADAL" clId="{39A3D444-D2FF-4B33-B540-16563A718DEC}" dt="2022-08-05T18:02:25.232" v="4140" actId="20577"/>
      <pc:docMkLst>
        <pc:docMk/>
      </pc:docMkLst>
      <pc:sldChg chg="addSp delSp modSp del mod ord">
        <pc:chgData name="BCHUA026@e.ntu.edu.sg" userId="461ec5b6-ea7c-400b-83d0-29cd857a69a7" providerId="ADAL" clId="{39A3D444-D2FF-4B33-B540-16563A718DEC}" dt="2022-08-04T17:17:18.191" v="2177" actId="2696"/>
        <pc:sldMkLst>
          <pc:docMk/>
          <pc:sldMk cId="2362544681" sldId="258"/>
        </pc:sldMkLst>
        <pc:spChg chg="mod">
          <ac:chgData name="BCHUA026@e.ntu.edu.sg" userId="461ec5b6-ea7c-400b-83d0-29cd857a69a7" providerId="ADAL" clId="{39A3D444-D2FF-4B33-B540-16563A718DEC}" dt="2022-08-04T17:17:11.399" v="2176" actId="20577"/>
          <ac:spMkLst>
            <pc:docMk/>
            <pc:sldMk cId="2362544681" sldId="258"/>
            <ac:spMk id="15" creationId="{014ED6DA-FD63-58C3-266D-2D15480C17B7}"/>
          </ac:spMkLst>
        </pc:spChg>
        <pc:picChg chg="mod">
          <ac:chgData name="BCHUA026@e.ntu.edu.sg" userId="461ec5b6-ea7c-400b-83d0-29cd857a69a7" providerId="ADAL" clId="{39A3D444-D2FF-4B33-B540-16563A718DEC}" dt="2022-08-04T17:16:03.985" v="2052" actId="1076"/>
          <ac:picMkLst>
            <pc:docMk/>
            <pc:sldMk cId="2362544681" sldId="258"/>
            <ac:picMk id="3" creationId="{F69BDCC6-CDFF-46B7-F3E1-05D6D659E824}"/>
          </ac:picMkLst>
        </pc:picChg>
        <pc:picChg chg="add del mod">
          <ac:chgData name="BCHUA026@e.ntu.edu.sg" userId="461ec5b6-ea7c-400b-83d0-29cd857a69a7" providerId="ADAL" clId="{39A3D444-D2FF-4B33-B540-16563A718DEC}" dt="2022-08-04T17:15:59.171" v="2051" actId="21"/>
          <ac:picMkLst>
            <pc:docMk/>
            <pc:sldMk cId="2362544681" sldId="258"/>
            <ac:picMk id="4" creationId="{B07531AA-170E-61D0-729E-AA6F47E6B7B7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5" creationId="{FD9F507B-2DB2-29AD-AA44-A90CE9E85E6E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8" creationId="{C457AB94-4E46-0C4F-7AA7-94CA514983FF}"/>
          </ac:picMkLst>
        </pc:picChg>
        <pc:picChg chg="add del mod">
          <ac:chgData name="BCHUA026@e.ntu.edu.sg" userId="461ec5b6-ea7c-400b-83d0-29cd857a69a7" providerId="ADAL" clId="{39A3D444-D2FF-4B33-B540-16563A718DEC}" dt="2022-08-04T17:16:08.131" v="2056"/>
          <ac:picMkLst>
            <pc:docMk/>
            <pc:sldMk cId="2362544681" sldId="258"/>
            <ac:picMk id="30" creationId="{D7387639-802E-DF6D-5AEA-B3B4CF0C214D}"/>
          </ac:picMkLst>
        </pc:picChg>
      </pc:sldChg>
      <pc:sldChg chg="add ord">
        <pc:chgData name="BCHUA026@e.ntu.edu.sg" userId="461ec5b6-ea7c-400b-83d0-29cd857a69a7" providerId="ADAL" clId="{39A3D444-D2FF-4B33-B540-16563A718DEC}" dt="2022-08-04T17:41:59.666" v="2370"/>
        <pc:sldMkLst>
          <pc:docMk/>
          <pc:sldMk cId="2943909029" sldId="258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59539358" sldId="260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1198533349" sldId="261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79379803" sldId="262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881940115" sldId="264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885188963" sldId="265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4126849590" sldId="266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21195040" sldId="267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3374328491" sldId="268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1462670255" sldId="269"/>
        </pc:sldMkLst>
      </pc:sldChg>
      <pc:sldChg chg="delSp modSp add del mod modShow">
        <pc:chgData name="BCHUA026@e.ntu.edu.sg" userId="461ec5b6-ea7c-400b-83d0-29cd857a69a7" providerId="ADAL" clId="{39A3D444-D2FF-4B33-B540-16563A718DEC}" dt="2022-08-04T18:03:34.594" v="3359" actId="2696"/>
        <pc:sldMkLst>
          <pc:docMk/>
          <pc:sldMk cId="1254623713" sldId="270"/>
        </pc:sldMkLst>
        <pc:spChg chg="mod">
          <ac:chgData name="BCHUA026@e.ntu.edu.sg" userId="461ec5b6-ea7c-400b-83d0-29cd857a69a7" providerId="ADAL" clId="{39A3D444-D2FF-4B33-B540-16563A718DEC}" dt="2022-08-03T15:55:05.164" v="11" actId="20577"/>
          <ac:spMkLst>
            <pc:docMk/>
            <pc:sldMk cId="1254623713" sldId="27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5:08.155" v="19" actId="20577"/>
          <ac:spMkLst>
            <pc:docMk/>
            <pc:sldMk cId="1254623713" sldId="270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7" creationId="{C120CD74-F2DB-455F-CC3F-F9303EAB1291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8" creationId="{F302DE8B-6447-1813-6F5A-20F3BBC35CC8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9" creationId="{D8E1E4B8-8D7C-6CAB-3CB1-FD54C4D2820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6:08.949" v="3939" actId="20577"/>
        <pc:sldMkLst>
          <pc:docMk/>
          <pc:sldMk cId="1400619483" sldId="271"/>
        </pc:sldMkLst>
        <pc:spChg chg="mod">
          <ac:chgData name="BCHUA026@e.ntu.edu.sg" userId="461ec5b6-ea7c-400b-83d0-29cd857a69a7" providerId="ADAL" clId="{39A3D444-D2FF-4B33-B540-16563A718DEC}" dt="2022-08-05T16:36:08.949" v="3939" actId="20577"/>
          <ac:spMkLst>
            <pc:docMk/>
            <pc:sldMk cId="1400619483" sldId="27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09.832" v="84" actId="20577"/>
          <ac:spMkLst>
            <pc:docMk/>
            <pc:sldMk cId="1400619483" sldId="271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39A3D444-D2FF-4B33-B540-16563A718DEC}" dt="2022-08-03T15:55:14.699" v="22"/>
        <pc:sldMkLst>
          <pc:docMk/>
          <pc:sldMk cId="3745509109" sldId="271"/>
        </pc:sldMkLst>
      </pc:sldChg>
      <pc:sldChg chg="addSp delSp modSp add mod">
        <pc:chgData name="BCHUA026@e.ntu.edu.sg" userId="461ec5b6-ea7c-400b-83d0-29cd857a69a7" providerId="ADAL" clId="{39A3D444-D2FF-4B33-B540-16563A718DEC}" dt="2022-08-04T15:52:18.810" v="615" actId="20577"/>
        <pc:sldMkLst>
          <pc:docMk/>
          <pc:sldMk cId="1913418174" sldId="272"/>
        </pc:sldMkLst>
        <pc:spChg chg="mod">
          <ac:chgData name="BCHUA026@e.ntu.edu.sg" userId="461ec5b6-ea7c-400b-83d0-29cd857a69a7" providerId="ADAL" clId="{39A3D444-D2FF-4B33-B540-16563A718DEC}" dt="2022-08-04T15:52:18.810" v="615" actId="20577"/>
          <ac:spMkLst>
            <pc:docMk/>
            <pc:sldMk cId="1913418174" sldId="27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33.147" v="101" actId="20577"/>
          <ac:spMkLst>
            <pc:docMk/>
            <pc:sldMk cId="1913418174" sldId="272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3T16:01:07.857" v="265" actId="1076"/>
          <ac:spMkLst>
            <pc:docMk/>
            <pc:sldMk cId="1913418174" sldId="272"/>
            <ac:spMk id="12" creationId="{C3CD3371-7DA4-F8C1-FAC5-DB05F8544BAF}"/>
          </ac:spMkLst>
        </pc:spChg>
        <pc:spChg chg="add mod">
          <ac:chgData name="BCHUA026@e.ntu.edu.sg" userId="461ec5b6-ea7c-400b-83d0-29cd857a69a7" providerId="ADAL" clId="{39A3D444-D2FF-4B33-B540-16563A718DEC}" dt="2022-08-03T16:01:18.997" v="276" actId="20577"/>
          <ac:spMkLst>
            <pc:docMk/>
            <pc:sldMk cId="1913418174" sldId="272"/>
            <ac:spMk id="14" creationId="{5E0CA12B-6FB1-5078-ECC8-621ED89373D1}"/>
          </ac:spMkLst>
        </pc:spChg>
        <pc:spChg chg="add mod">
          <ac:chgData name="BCHUA026@e.ntu.edu.sg" userId="461ec5b6-ea7c-400b-83d0-29cd857a69a7" providerId="ADAL" clId="{39A3D444-D2FF-4B33-B540-16563A718DEC}" dt="2022-08-03T16:06:08.631" v="294" actId="20577"/>
          <ac:spMkLst>
            <pc:docMk/>
            <pc:sldMk cId="1913418174" sldId="272"/>
            <ac:spMk id="15" creationId="{3E06C9FC-36D3-18AD-072A-8AFA45A3DB49}"/>
          </ac:spMkLst>
        </pc:spChg>
        <pc:spChg chg="add mod">
          <ac:chgData name="BCHUA026@e.ntu.edu.sg" userId="461ec5b6-ea7c-400b-83d0-29cd857a69a7" providerId="ADAL" clId="{39A3D444-D2FF-4B33-B540-16563A718DEC}" dt="2022-08-03T16:02:38.983" v="280" actId="20577"/>
          <ac:spMkLst>
            <pc:docMk/>
            <pc:sldMk cId="1913418174" sldId="272"/>
            <ac:spMk id="16" creationId="{510E1507-7D99-6A8C-19B4-B4588DC50722}"/>
          </ac:spMkLst>
        </pc:spChg>
        <pc:spChg chg="add mod">
          <ac:chgData name="BCHUA026@e.ntu.edu.sg" userId="461ec5b6-ea7c-400b-83d0-29cd857a69a7" providerId="ADAL" clId="{39A3D444-D2FF-4B33-B540-16563A718DEC}" dt="2022-08-03T16:02:45.135" v="284" actId="20577"/>
          <ac:spMkLst>
            <pc:docMk/>
            <pc:sldMk cId="1913418174" sldId="272"/>
            <ac:spMk id="17" creationId="{9F16FBB9-F8A9-F38A-3E8E-3736798B6643}"/>
          </ac:spMkLst>
        </pc:spChg>
        <pc:spChg chg="add mod">
          <ac:chgData name="BCHUA026@e.ntu.edu.sg" userId="461ec5b6-ea7c-400b-83d0-29cd857a69a7" providerId="ADAL" clId="{39A3D444-D2FF-4B33-B540-16563A718DEC}" dt="2022-08-03T16:02:51.184" v="287" actId="20577"/>
          <ac:spMkLst>
            <pc:docMk/>
            <pc:sldMk cId="1913418174" sldId="272"/>
            <ac:spMk id="18" creationId="{DE1DAF3D-4C08-740D-17F8-6DB01A48CFEE}"/>
          </ac:spMkLst>
        </pc:spChg>
        <pc:spChg chg="add mod">
          <ac:chgData name="BCHUA026@e.ntu.edu.sg" userId="461ec5b6-ea7c-400b-83d0-29cd857a69a7" providerId="ADAL" clId="{39A3D444-D2FF-4B33-B540-16563A718DEC}" dt="2022-08-03T16:06:32.331" v="297" actId="1076"/>
          <ac:spMkLst>
            <pc:docMk/>
            <pc:sldMk cId="1913418174" sldId="272"/>
            <ac:spMk id="19" creationId="{4A4D376E-FCF1-5DEA-889B-A6FCA475F8EF}"/>
          </ac:spMkLst>
        </pc:spChg>
        <pc:picChg chg="add del mod">
          <ac:chgData name="BCHUA026@e.ntu.edu.sg" userId="461ec5b6-ea7c-400b-83d0-29cd857a69a7" providerId="ADAL" clId="{39A3D444-D2FF-4B33-B540-16563A718DEC}" dt="2022-08-03T15:57:36.188" v="223" actId="478"/>
          <ac:picMkLst>
            <pc:docMk/>
            <pc:sldMk cId="1913418174" sldId="272"/>
            <ac:picMk id="5" creationId="{9E9C14C2-397B-93FE-ABB2-FE498DC61392}"/>
          </ac:picMkLst>
        </pc:picChg>
        <pc:picChg chg="add mod">
          <ac:chgData name="BCHUA026@e.ntu.edu.sg" userId="461ec5b6-ea7c-400b-83d0-29cd857a69a7" providerId="ADAL" clId="{39A3D444-D2FF-4B33-B540-16563A718DEC}" dt="2022-08-03T15:59:03.050" v="245" actId="1076"/>
          <ac:picMkLst>
            <pc:docMk/>
            <pc:sldMk cId="1913418174" sldId="272"/>
            <ac:picMk id="6" creationId="{D1FAC016-E333-1637-3D9E-67EDFC855318}"/>
          </ac:picMkLst>
        </pc:picChg>
        <pc:picChg chg="add mod">
          <ac:chgData name="BCHUA026@e.ntu.edu.sg" userId="461ec5b6-ea7c-400b-83d0-29cd857a69a7" providerId="ADAL" clId="{39A3D444-D2FF-4B33-B540-16563A718DEC}" dt="2022-08-03T15:59:04.624" v="246" actId="1076"/>
          <ac:picMkLst>
            <pc:docMk/>
            <pc:sldMk cId="1913418174" sldId="272"/>
            <ac:picMk id="7" creationId="{7A6EAE72-7D14-2389-D733-BC628750FDBF}"/>
          </ac:picMkLst>
        </pc:picChg>
        <pc:picChg chg="add mod">
          <ac:chgData name="BCHUA026@e.ntu.edu.sg" userId="461ec5b6-ea7c-400b-83d0-29cd857a69a7" providerId="ADAL" clId="{39A3D444-D2FF-4B33-B540-16563A718DEC}" dt="2022-08-03T15:59:06.276" v="247" actId="1076"/>
          <ac:picMkLst>
            <pc:docMk/>
            <pc:sldMk cId="1913418174" sldId="272"/>
            <ac:picMk id="8" creationId="{0AD8BA3F-70B8-551E-FB95-FAE010A0968A}"/>
          </ac:picMkLst>
        </pc:picChg>
        <pc:picChg chg="add mod">
          <ac:chgData name="BCHUA026@e.ntu.edu.sg" userId="461ec5b6-ea7c-400b-83d0-29cd857a69a7" providerId="ADAL" clId="{39A3D444-D2FF-4B33-B540-16563A718DEC}" dt="2022-08-03T15:58:36.239" v="238" actId="1076"/>
          <ac:picMkLst>
            <pc:docMk/>
            <pc:sldMk cId="1913418174" sldId="272"/>
            <ac:picMk id="9" creationId="{B37148CF-F0AA-26C5-991E-D66EBAE60D9C}"/>
          </ac:picMkLst>
        </pc:picChg>
        <pc:picChg chg="add mod ord">
          <ac:chgData name="BCHUA026@e.ntu.edu.sg" userId="461ec5b6-ea7c-400b-83d0-29cd857a69a7" providerId="ADAL" clId="{39A3D444-D2FF-4B33-B540-16563A718DEC}" dt="2022-08-03T16:00:30.148" v="253" actId="166"/>
          <ac:picMkLst>
            <pc:docMk/>
            <pc:sldMk cId="1913418174" sldId="272"/>
            <ac:picMk id="10" creationId="{4E37BD2B-783A-42F1-810D-E1B244E67C63}"/>
          </ac:picMkLst>
        </pc:picChg>
        <pc:picChg chg="add mod ord">
          <ac:chgData name="BCHUA026@e.ntu.edu.sg" userId="461ec5b6-ea7c-400b-83d0-29cd857a69a7" providerId="ADAL" clId="{39A3D444-D2FF-4B33-B540-16563A718DEC}" dt="2022-08-03T16:00:35.958" v="255" actId="14100"/>
          <ac:picMkLst>
            <pc:docMk/>
            <pc:sldMk cId="1913418174" sldId="272"/>
            <ac:picMk id="11" creationId="{CE64285D-9F7D-F602-4D4F-923F26F12F2B}"/>
          </ac:picMkLst>
        </pc:picChg>
        <pc:picChg chg="add mod">
          <ac:chgData name="BCHUA026@e.ntu.edu.sg" userId="461ec5b6-ea7c-400b-83d0-29cd857a69a7" providerId="ADAL" clId="{39A3D444-D2FF-4B33-B540-16563A718DEC}" dt="2022-08-03T16:01:04.551" v="264" actId="571"/>
          <ac:picMkLst>
            <pc:docMk/>
            <pc:sldMk cId="1913418174" sldId="272"/>
            <ac:picMk id="13" creationId="{DB21CFD0-BA3C-DE80-4C20-31FA9124AA00}"/>
          </ac:picMkLst>
        </pc:picChg>
      </pc:sldChg>
      <pc:sldChg chg="addSp delSp modSp add mod ord">
        <pc:chgData name="BCHUA026@e.ntu.edu.sg" userId="461ec5b6-ea7c-400b-83d0-29cd857a69a7" providerId="ADAL" clId="{39A3D444-D2FF-4B33-B540-16563A718DEC}" dt="2022-08-04T15:52:04.421" v="598" actId="20577"/>
        <pc:sldMkLst>
          <pc:docMk/>
          <pc:sldMk cId="1885912731" sldId="273"/>
        </pc:sldMkLst>
        <pc:spChg chg="mod">
          <ac:chgData name="BCHUA026@e.ntu.edu.sg" userId="461ec5b6-ea7c-400b-83d0-29cd857a69a7" providerId="ADAL" clId="{39A3D444-D2FF-4B33-B540-16563A718DEC}" dt="2022-08-04T15:52:04.421" v="598" actId="20577"/>
          <ac:spMkLst>
            <pc:docMk/>
            <pc:sldMk cId="1885912731" sldId="273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2" creationId="{C3CD3371-7DA4-F8C1-FAC5-DB05F8544BAF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4" creationId="{5E0CA12B-6FB1-5078-ECC8-621ED89373D1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5" creationId="{3E06C9FC-36D3-18AD-072A-8AFA45A3DB49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6" creationId="{510E1507-7D99-6A8C-19B4-B4588DC50722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7" creationId="{9F16FBB9-F8A9-F38A-3E8E-3736798B6643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8" creationId="{DE1DAF3D-4C08-740D-17F8-6DB01A48CFEE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9" creationId="{4A4D376E-FCF1-5DEA-889B-A6FCA475F8EF}"/>
          </ac:spMkLst>
        </pc:spChg>
        <pc:picChg chg="add del mod ord">
          <ac:chgData name="BCHUA026@e.ntu.edu.sg" userId="461ec5b6-ea7c-400b-83d0-29cd857a69a7" providerId="ADAL" clId="{39A3D444-D2FF-4B33-B540-16563A718DEC}" dt="2022-08-03T16:55:38.616" v="356" actId="478"/>
          <ac:picMkLst>
            <pc:docMk/>
            <pc:sldMk cId="1885912731" sldId="273"/>
            <ac:picMk id="5" creationId="{3DD12C66-CE63-7D31-601D-7ED7D4A68B87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6" creationId="{D1FAC016-E333-1637-3D9E-67EDFC855318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7" creationId="{7A6EAE72-7D14-2389-D733-BC628750FDBF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8" creationId="{0AD8BA3F-70B8-551E-FB95-FAE010A0968A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9" creationId="{B37148CF-F0AA-26C5-991E-D66EBAE60D9C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0" creationId="{4E37BD2B-783A-42F1-810D-E1B244E67C63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1" creationId="{CE64285D-9F7D-F602-4D4F-923F26F12F2B}"/>
          </ac:picMkLst>
        </pc:picChg>
        <pc:picChg chg="add mod ord">
          <ac:chgData name="BCHUA026@e.ntu.edu.sg" userId="461ec5b6-ea7c-400b-83d0-29cd857a69a7" providerId="ADAL" clId="{39A3D444-D2FF-4B33-B540-16563A718DEC}" dt="2022-08-03T16:56:35.189" v="366" actId="167"/>
          <ac:picMkLst>
            <pc:docMk/>
            <pc:sldMk cId="1885912731" sldId="273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9:32.935" v="4037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39A3D444-D2FF-4B33-B540-16563A718DEC}" dt="2022-08-05T16:39:32.935" v="4037" actId="20577"/>
          <ac:spMkLst>
            <pc:docMk/>
            <pc:sldMk cId="3034528234" sldId="274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6:02:59.231" v="952" actId="1076"/>
        <pc:sldMkLst>
          <pc:docMk/>
          <pc:sldMk cId="1928331020" sldId="275"/>
        </pc:sldMkLst>
        <pc:spChg chg="mod">
          <ac:chgData name="BCHUA026@e.ntu.edu.sg" userId="461ec5b6-ea7c-400b-83d0-29cd857a69a7" providerId="ADAL" clId="{39A3D444-D2FF-4B33-B540-16563A718DEC}" dt="2022-08-04T16:02:50.080" v="948" actId="6549"/>
          <ac:spMkLst>
            <pc:docMk/>
            <pc:sldMk cId="1928331020" sldId="275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6:02:57.358" v="951" actId="14100"/>
          <ac:picMkLst>
            <pc:docMk/>
            <pc:sldMk cId="1928331020" sldId="275"/>
            <ac:picMk id="5" creationId="{6DD91656-BC85-5B3A-06D2-2D0BFD88E1AA}"/>
          </ac:picMkLst>
        </pc:picChg>
        <pc:picChg chg="add mod">
          <ac:chgData name="BCHUA026@e.ntu.edu.sg" userId="461ec5b6-ea7c-400b-83d0-29cd857a69a7" providerId="ADAL" clId="{39A3D444-D2FF-4B33-B540-16563A718DEC}" dt="2022-08-04T16:02:59.231" v="952" actId="1076"/>
          <ac:picMkLst>
            <pc:docMk/>
            <pc:sldMk cId="1928331020" sldId="275"/>
            <ac:picMk id="7" creationId="{7D1C5EDB-B77F-F3F6-75D5-536BCB004D49}"/>
          </ac:picMkLst>
        </pc:picChg>
        <pc:picChg chg="del mod">
          <ac:chgData name="BCHUA026@e.ntu.edu.sg" userId="461ec5b6-ea7c-400b-83d0-29cd857a69a7" providerId="ADAL" clId="{39A3D444-D2FF-4B33-B540-16563A718DEC}" dt="2022-08-04T15:52:38.790" v="659" actId="478"/>
          <ac:picMkLst>
            <pc:docMk/>
            <pc:sldMk cId="1928331020" sldId="275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5:51.263" v="3927" actId="20577"/>
        <pc:sldMkLst>
          <pc:docMk/>
          <pc:sldMk cId="4212536190" sldId="276"/>
        </pc:sldMkLst>
        <pc:spChg chg="mod">
          <ac:chgData name="BCHUA026@e.ntu.edu.sg" userId="461ec5b6-ea7c-400b-83d0-29cd857a69a7" providerId="ADAL" clId="{39A3D444-D2FF-4B33-B540-16563A718DEC}" dt="2022-08-05T16:35:51.263" v="3927" actId="20577"/>
          <ac:spMkLst>
            <pc:docMk/>
            <pc:sldMk cId="4212536190" sldId="27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6:03:23.431" v="965" actId="20577"/>
          <ac:spMkLst>
            <pc:docMk/>
            <pc:sldMk cId="4212536190" sldId="27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8:11:48.124" v="3361" actId="20577"/>
        <pc:sldMkLst>
          <pc:docMk/>
          <pc:sldMk cId="4060072154" sldId="277"/>
        </pc:sldMkLst>
        <pc:spChg chg="mod">
          <ac:chgData name="BCHUA026@e.ntu.edu.sg" userId="461ec5b6-ea7c-400b-83d0-29cd857a69a7" providerId="ADAL" clId="{39A3D444-D2FF-4B33-B540-16563A718DEC}" dt="2022-08-04T18:11:48.124" v="3361" actId="20577"/>
          <ac:spMkLst>
            <pc:docMk/>
            <pc:sldMk cId="4060072154" sldId="277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45:31.541" v="1511" actId="478"/>
          <ac:picMkLst>
            <pc:docMk/>
            <pc:sldMk cId="4060072154" sldId="277"/>
            <ac:picMk id="9" creationId="{A6C59794-611C-0DA3-55CD-24536DDC9906}"/>
          </ac:picMkLst>
        </pc:picChg>
        <pc:picChg chg="add mod">
          <ac:chgData name="BCHUA026@e.ntu.edu.sg" userId="461ec5b6-ea7c-400b-83d0-29cd857a69a7" providerId="ADAL" clId="{39A3D444-D2FF-4B33-B540-16563A718DEC}" dt="2022-08-04T16:45:58.898" v="1526" actId="1076"/>
          <ac:picMkLst>
            <pc:docMk/>
            <pc:sldMk cId="4060072154" sldId="277"/>
            <ac:picMk id="11" creationId="{1176D879-4FEC-F94E-A7DB-055098FC9973}"/>
          </ac:picMkLst>
        </pc:picChg>
        <pc:picChg chg="add mod">
          <ac:chgData name="BCHUA026@e.ntu.edu.sg" userId="461ec5b6-ea7c-400b-83d0-29cd857a69a7" providerId="ADAL" clId="{39A3D444-D2FF-4B33-B540-16563A718DEC}" dt="2022-08-04T16:59:28.452" v="1791" actId="1076"/>
          <ac:picMkLst>
            <pc:docMk/>
            <pc:sldMk cId="4060072154" sldId="277"/>
            <ac:picMk id="13" creationId="{EDFF8717-ADCD-FAF6-693C-1AD21EEDEEC1}"/>
          </ac:picMkLst>
        </pc:picChg>
      </pc:sldChg>
      <pc:sldChg chg="addSp delSp modSp add del mod">
        <pc:chgData name="BCHUA026@e.ntu.edu.sg" userId="461ec5b6-ea7c-400b-83d0-29cd857a69a7" providerId="ADAL" clId="{39A3D444-D2FF-4B33-B540-16563A718DEC}" dt="2022-08-04T17:12:12.821" v="2042" actId="1076"/>
        <pc:sldMkLst>
          <pc:docMk/>
          <pc:sldMk cId="1856360258" sldId="278"/>
        </pc:sldMkLst>
        <pc:spChg chg="mod">
          <ac:chgData name="BCHUA026@e.ntu.edu.sg" userId="461ec5b6-ea7c-400b-83d0-29cd857a69a7" providerId="ADAL" clId="{39A3D444-D2FF-4B33-B540-16563A718DEC}" dt="2022-08-04T17:02:56.061" v="2022" actId="20577"/>
          <ac:spMkLst>
            <pc:docMk/>
            <pc:sldMk cId="1856360258" sldId="278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39A3D444-D2FF-4B33-B540-16563A718DEC}" dt="2022-08-04T16:31:03.631" v="1489" actId="478"/>
          <ac:picMkLst>
            <pc:docMk/>
            <pc:sldMk cId="1856360258" sldId="278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31:25.612" v="1498" actId="478"/>
          <ac:picMkLst>
            <pc:docMk/>
            <pc:sldMk cId="1856360258" sldId="278"/>
            <ac:picMk id="6" creationId="{D1932128-1AEE-586E-760B-9CB40FF8B51C}"/>
          </ac:picMkLst>
        </pc:picChg>
        <pc:picChg chg="del">
          <ac:chgData name="BCHUA026@e.ntu.edu.sg" userId="461ec5b6-ea7c-400b-83d0-29cd857a69a7" providerId="ADAL" clId="{39A3D444-D2FF-4B33-B540-16563A718DEC}" dt="2022-08-04T16:59:36.439" v="1797" actId="478"/>
          <ac:picMkLst>
            <pc:docMk/>
            <pc:sldMk cId="1856360258" sldId="278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59:35.164" v="1796" actId="478"/>
          <ac:picMkLst>
            <pc:docMk/>
            <pc:sldMk cId="1856360258" sldId="278"/>
            <ac:picMk id="9" creationId="{B4BDD5D9-B04A-9621-3CF1-557452DA43A5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0" creationId="{4F374DFD-CC4E-B96D-9C5C-CF2783D2E85F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1" creationId="{A52FF3A8-EE3B-22E9-8EEA-6CB71FCBBC2F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2" creationId="{EC84A05D-6137-58BA-B8CF-C3D407D06ED8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3" creationId="{11BD9146-65FB-9F40-F823-0C356CFE4984}"/>
          </ac:picMkLst>
        </pc:picChg>
        <pc:picChg chg="add mod">
          <ac:chgData name="BCHUA026@e.ntu.edu.sg" userId="461ec5b6-ea7c-400b-83d0-29cd857a69a7" providerId="ADAL" clId="{39A3D444-D2FF-4B33-B540-16563A718DEC}" dt="2022-08-04T17:12:12.821" v="2042" actId="1076"/>
          <ac:picMkLst>
            <pc:docMk/>
            <pc:sldMk cId="1856360258" sldId="278"/>
            <ac:picMk id="14" creationId="{2B8EC28C-0256-20B4-1591-12ECE1ED01DC}"/>
          </ac:picMkLst>
        </pc:picChg>
        <pc:picChg chg="add del mod">
          <ac:chgData name="BCHUA026@e.ntu.edu.sg" userId="461ec5b6-ea7c-400b-83d0-29cd857a69a7" providerId="ADAL" clId="{39A3D444-D2FF-4B33-B540-16563A718DEC}" dt="2022-08-04T17:00:37.105" v="1852" actId="478"/>
          <ac:picMkLst>
            <pc:docMk/>
            <pc:sldMk cId="1856360258" sldId="278"/>
            <ac:picMk id="15" creationId="{DD3A2C17-0D04-D9C6-0A07-771E0B74ACBA}"/>
          </ac:picMkLst>
        </pc:picChg>
        <pc:picChg chg="add mod">
          <ac:chgData name="BCHUA026@e.ntu.edu.sg" userId="461ec5b6-ea7c-400b-83d0-29cd857a69a7" providerId="ADAL" clId="{39A3D444-D2FF-4B33-B540-16563A718DEC}" dt="2022-08-04T17:12:09.481" v="2041" actId="688"/>
          <ac:picMkLst>
            <pc:docMk/>
            <pc:sldMk cId="1856360258" sldId="278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17:12:32.105" v="2049" actId="1076"/>
        <pc:sldMkLst>
          <pc:docMk/>
          <pc:sldMk cId="152996554" sldId="279"/>
        </pc:sldMkLst>
        <pc:spChg chg="mod">
          <ac:chgData name="BCHUA026@e.ntu.edu.sg" userId="461ec5b6-ea7c-400b-83d0-29cd857a69a7" providerId="ADAL" clId="{39A3D444-D2FF-4B33-B540-16563A718DEC}" dt="2022-08-04T17:02:37.586" v="1985" actId="20577"/>
          <ac:spMkLst>
            <pc:docMk/>
            <pc:sldMk cId="152996554" sldId="279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7:11:58.045" v="2037" actId="14100"/>
          <ac:picMkLst>
            <pc:docMk/>
            <pc:sldMk cId="152996554" sldId="279"/>
            <ac:picMk id="5" creationId="{76844422-F145-6B28-9927-C5DA18A48561}"/>
          </ac:picMkLst>
        </pc:picChg>
        <pc:picChg chg="add del mod">
          <ac:chgData name="BCHUA026@e.ntu.edu.sg" userId="461ec5b6-ea7c-400b-83d0-29cd857a69a7" providerId="ADAL" clId="{39A3D444-D2FF-4B33-B540-16563A718DEC}" dt="2022-08-04T17:12:20.891" v="2043" actId="478"/>
          <ac:picMkLst>
            <pc:docMk/>
            <pc:sldMk cId="152996554" sldId="279"/>
            <ac:picMk id="7" creationId="{A5B65489-8132-1B3B-D94D-585DB2550483}"/>
          </ac:picMkLst>
        </pc:picChg>
        <pc:picChg chg="add mod">
          <ac:chgData name="BCHUA026@e.ntu.edu.sg" userId="461ec5b6-ea7c-400b-83d0-29cd857a69a7" providerId="ADAL" clId="{39A3D444-D2FF-4B33-B540-16563A718DEC}" dt="2022-08-04T17:12:32.105" v="2049" actId="1076"/>
          <ac:picMkLst>
            <pc:docMk/>
            <pc:sldMk cId="152996554" sldId="279"/>
            <ac:picMk id="9" creationId="{6D65043D-A7C5-1D40-4778-3E9DB365B25F}"/>
          </ac:picMkLst>
        </pc:picChg>
        <pc:picChg chg="del mod">
          <ac:chgData name="BCHUA026@e.ntu.edu.sg" userId="461ec5b6-ea7c-400b-83d0-29cd857a69a7" providerId="ADAL" clId="{39A3D444-D2FF-4B33-B540-16563A718DEC}" dt="2022-08-04T17:11:20.581" v="2027" actId="478"/>
          <ac:picMkLst>
            <pc:docMk/>
            <pc:sldMk cId="152996554" sldId="279"/>
            <ac:picMk id="14" creationId="{2B8EC28C-0256-20B4-1591-12ECE1ED01DC}"/>
          </ac:picMkLst>
        </pc:picChg>
        <pc:picChg chg="mod">
          <ac:chgData name="BCHUA026@e.ntu.edu.sg" userId="461ec5b6-ea7c-400b-83d0-29cd857a69a7" providerId="ADAL" clId="{39A3D444-D2FF-4B33-B540-16563A718DEC}" dt="2022-08-04T17:07:25.761" v="2023" actId="1076"/>
          <ac:picMkLst>
            <pc:docMk/>
            <pc:sldMk cId="152996554" sldId="279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5T16:38:22.865" v="4027" actId="20577"/>
        <pc:sldMkLst>
          <pc:docMk/>
          <pc:sldMk cId="2921292404" sldId="280"/>
        </pc:sldMkLst>
        <pc:spChg chg="mod">
          <ac:chgData name="BCHUA026@e.ntu.edu.sg" userId="461ec5b6-ea7c-400b-83d0-29cd857a69a7" providerId="ADAL" clId="{39A3D444-D2FF-4B33-B540-16563A718DEC}" dt="2022-08-04T17:31:10.076" v="2305" actId="5793"/>
          <ac:spMkLst>
            <pc:docMk/>
            <pc:sldMk cId="2921292404" sldId="28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27:19.176" v="2299" actId="20577"/>
          <ac:spMkLst>
            <pc:docMk/>
            <pc:sldMk cId="2921292404" sldId="28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5T16:38:22.865" v="4027" actId="20577"/>
          <ac:spMkLst>
            <pc:docMk/>
            <pc:sldMk cId="2921292404" sldId="280"/>
            <ac:spMk id="9" creationId="{B2C79AC0-A89B-F0A0-0ABD-FB3B552332AF}"/>
          </ac:spMkLst>
        </pc:spChg>
        <pc:graphicFrameChg chg="add del mod">
          <ac:chgData name="BCHUA026@e.ntu.edu.sg" userId="461ec5b6-ea7c-400b-83d0-29cd857a69a7" providerId="ADAL" clId="{39A3D444-D2FF-4B33-B540-16563A718DEC}" dt="2022-08-04T17:31:09.216" v="2304"/>
          <ac:graphicFrameMkLst>
            <pc:docMk/>
            <pc:sldMk cId="2921292404" sldId="280"/>
            <ac:graphicFrameMk id="2" creationId="{7C53C55A-3D74-0641-F5D0-6CBADFE0924E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6" creationId="{FE199129-881F-1285-96A6-749501338848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8" creationId="{D78D5B2E-0327-6B4A-C0AA-D5C11C5F4F7D}"/>
          </ac:graphicFrameMkLst>
        </pc:graphicFrame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5" creationId="{6DD91656-BC85-5B3A-06D2-2D0BFD88E1AA}"/>
          </ac:picMkLst>
        </pc:pic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7" creationId="{7D1C5EDB-B77F-F3F6-75D5-536BCB004D49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4:58:53.524" v="3890" actId="1076"/>
        <pc:sldMkLst>
          <pc:docMk/>
          <pc:sldMk cId="3918161959" sldId="281"/>
        </pc:sldMkLst>
        <pc:spChg chg="mod">
          <ac:chgData name="BCHUA026@e.ntu.edu.sg" userId="461ec5b6-ea7c-400b-83d0-29cd857a69a7" providerId="ADAL" clId="{39A3D444-D2FF-4B33-B540-16563A718DEC}" dt="2022-08-05T14:58:52.128" v="3889" actId="20577"/>
          <ac:spMkLst>
            <pc:docMk/>
            <pc:sldMk cId="3918161959" sldId="281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39A3D444-D2FF-4B33-B540-16563A718DEC}" dt="2022-08-05T14:58:53.524" v="3890" actId="1076"/>
          <ac:picMkLst>
            <pc:docMk/>
            <pc:sldMk cId="3918161959" sldId="281"/>
            <ac:picMk id="5" creationId="{76844422-F145-6B28-9927-C5DA18A48561}"/>
          </ac:picMkLst>
        </pc:picChg>
      </pc:sldChg>
      <pc:sldChg chg="delSp modSp add mod">
        <pc:chgData name="BCHUA026@e.ntu.edu.sg" userId="461ec5b6-ea7c-400b-83d0-29cd857a69a7" providerId="ADAL" clId="{39A3D444-D2FF-4B33-B540-16563A718DEC}" dt="2022-08-04T22:49:51.300" v="3801" actId="114"/>
        <pc:sldMkLst>
          <pc:docMk/>
          <pc:sldMk cId="1973384277" sldId="282"/>
        </pc:sldMkLst>
        <pc:spChg chg="mod">
          <ac:chgData name="BCHUA026@e.ntu.edu.sg" userId="461ec5b6-ea7c-400b-83d0-29cd857a69a7" providerId="ADAL" clId="{39A3D444-D2FF-4B33-B540-16563A718DEC}" dt="2022-08-04T22:49:51.300" v="3801" actId="114"/>
          <ac:spMkLst>
            <pc:docMk/>
            <pc:sldMk cId="1973384277" sldId="28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53:13.028" v="2663" actId="20577"/>
          <ac:spMkLst>
            <pc:docMk/>
            <pc:sldMk cId="1973384277" sldId="282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5" creationId="{76844422-F145-6B28-9927-C5DA18A48561}"/>
          </ac:picMkLst>
        </pc:pic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9" creationId="{6D65043D-A7C5-1D40-4778-3E9DB365B25F}"/>
          </ac:picMkLst>
        </pc:picChg>
        <pc:picChg chg="del">
          <ac:chgData name="BCHUA026@e.ntu.edu.sg" userId="461ec5b6-ea7c-400b-83d0-29cd857a69a7" providerId="ADAL" clId="{39A3D444-D2FF-4B33-B540-16563A718DEC}" dt="2022-08-04T17:54:34.711" v="2788" actId="478"/>
          <ac:picMkLst>
            <pc:docMk/>
            <pc:sldMk cId="1973384277" sldId="282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9:32.092" v="3868" actId="167"/>
        <pc:sldMkLst>
          <pc:docMk/>
          <pc:sldMk cId="161541399" sldId="283"/>
        </pc:sldMkLst>
        <pc:spChg chg="mod">
          <ac:chgData name="BCHUA026@e.ntu.edu.sg" userId="461ec5b6-ea7c-400b-83d0-29cd857a69a7" providerId="ADAL" clId="{39A3D444-D2FF-4B33-B540-16563A718DEC}" dt="2022-08-04T22:57:02.744" v="3857" actId="20577"/>
          <ac:spMkLst>
            <pc:docMk/>
            <pc:sldMk cId="161541399" sldId="283"/>
            <ac:spMk id="3" creationId="{E4B89154-3564-8016-C4CB-80AF57911506}"/>
          </ac:spMkLst>
        </pc:spChg>
        <pc:picChg chg="del mod">
          <ac:chgData name="BCHUA026@e.ntu.edu.sg" userId="461ec5b6-ea7c-400b-83d0-29cd857a69a7" providerId="ADAL" clId="{39A3D444-D2FF-4B33-B540-16563A718DEC}" dt="2022-08-04T22:37:03.515" v="3367" actId="478"/>
          <ac:picMkLst>
            <pc:docMk/>
            <pc:sldMk cId="161541399" sldId="283"/>
            <ac:picMk id="5" creationId="{76844422-F145-6B28-9927-C5DA18A48561}"/>
          </ac:picMkLst>
        </pc:picChg>
        <pc:picChg chg="add mod">
          <ac:chgData name="BCHUA026@e.ntu.edu.sg" userId="461ec5b6-ea7c-400b-83d0-29cd857a69a7" providerId="ADAL" clId="{39A3D444-D2FF-4B33-B540-16563A718DEC}" dt="2022-08-04T22:58:48.394" v="3858" actId="1076"/>
          <ac:picMkLst>
            <pc:docMk/>
            <pc:sldMk cId="161541399" sldId="283"/>
            <ac:picMk id="6" creationId="{5E834CAC-E5DE-B600-D5FB-D155F0C68BCB}"/>
          </ac:picMkLst>
        </pc:picChg>
        <pc:picChg chg="add mod ord">
          <ac:chgData name="BCHUA026@e.ntu.edu.sg" userId="461ec5b6-ea7c-400b-83d0-29cd857a69a7" providerId="ADAL" clId="{39A3D444-D2FF-4B33-B540-16563A718DEC}" dt="2022-08-04T22:58:57.003" v="3861" actId="1076"/>
          <ac:picMkLst>
            <pc:docMk/>
            <pc:sldMk cId="161541399" sldId="283"/>
            <ac:picMk id="8" creationId="{8B437B87-5B39-BA8B-12BC-2D6064F87647}"/>
          </ac:picMkLst>
        </pc:picChg>
        <pc:picChg chg="del">
          <ac:chgData name="BCHUA026@e.ntu.edu.sg" userId="461ec5b6-ea7c-400b-83d0-29cd857a69a7" providerId="ADAL" clId="{39A3D444-D2FF-4B33-B540-16563A718DEC}" dt="2022-08-04T22:37:04.973" v="3368" actId="478"/>
          <ac:picMkLst>
            <pc:docMk/>
            <pc:sldMk cId="161541399" sldId="283"/>
            <ac:picMk id="9" creationId="{6D65043D-A7C5-1D40-4778-3E9DB365B25F}"/>
          </ac:picMkLst>
        </pc:picChg>
        <pc:picChg chg="add mod ord">
          <ac:chgData name="BCHUA026@e.ntu.edu.sg" userId="461ec5b6-ea7c-400b-83d0-29cd857a69a7" providerId="ADAL" clId="{39A3D444-D2FF-4B33-B540-16563A718DEC}" dt="2022-08-04T22:59:32.092" v="3868" actId="167"/>
          <ac:picMkLst>
            <pc:docMk/>
            <pc:sldMk cId="161541399" sldId="283"/>
            <ac:picMk id="11" creationId="{4ED5ABB2-6851-B07F-02C3-F9377F93E799}"/>
          </ac:picMkLst>
        </pc:picChg>
        <pc:picChg chg="del">
          <ac:chgData name="BCHUA026@e.ntu.edu.sg" userId="461ec5b6-ea7c-400b-83d0-29cd857a69a7" providerId="ADAL" clId="{39A3D444-D2FF-4B33-B540-16563A718DEC}" dt="2022-08-04T22:37:06.495" v="3369" actId="478"/>
          <ac:picMkLst>
            <pc:docMk/>
            <pc:sldMk cId="161541399" sldId="283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0:09.736" v="3808" actId="1076"/>
        <pc:sldMkLst>
          <pc:docMk/>
          <pc:sldMk cId="3466257314" sldId="284"/>
        </pc:sldMkLst>
        <pc:picChg chg="add mod">
          <ac:chgData name="BCHUA026@e.ntu.edu.sg" userId="461ec5b6-ea7c-400b-83d0-29cd857a69a7" providerId="ADAL" clId="{39A3D444-D2FF-4B33-B540-16563A718DEC}" dt="2022-08-04T22:50:09.736" v="3808" actId="1076"/>
          <ac:picMkLst>
            <pc:docMk/>
            <pc:sldMk cId="3466257314" sldId="284"/>
            <ac:picMk id="5" creationId="{DF3D973A-F09B-F53F-FD4F-18D2142CC50F}"/>
          </ac:picMkLst>
        </pc:picChg>
        <pc:picChg chg="del">
          <ac:chgData name="BCHUA026@e.ntu.edu.sg" userId="461ec5b6-ea7c-400b-83d0-29cd857a69a7" providerId="ADAL" clId="{39A3D444-D2FF-4B33-B540-16563A718DEC}" dt="2022-08-04T22:50:00.261" v="3802" actId="478"/>
          <ac:picMkLst>
            <pc:docMk/>
            <pc:sldMk cId="3466257314" sldId="284"/>
            <ac:picMk id="6" creationId="{5E834CAC-E5DE-B600-D5FB-D155F0C68BC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8:02:25.232" v="4140" actId="20577"/>
        <pc:sldMkLst>
          <pc:docMk/>
          <pc:sldMk cId="1963726721" sldId="285"/>
        </pc:sldMkLst>
        <pc:spChg chg="mod">
          <ac:chgData name="BCHUA026@e.ntu.edu.sg" userId="461ec5b6-ea7c-400b-83d0-29cd857a69a7" providerId="ADAL" clId="{39A3D444-D2FF-4B33-B540-16563A718DEC}" dt="2022-08-05T18:02:25.232" v="4140" actId="20577"/>
          <ac:spMkLst>
            <pc:docMk/>
            <pc:sldMk cId="1963726721" sldId="285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B83C633A-2529-44C8-AB8A-010BFD5165DD}"/>
    <pc:docChg chg="undo custSel addSld delSld modSld">
      <pc:chgData name="BCHUA026@e.ntu.edu.sg" userId="461ec5b6-ea7c-400b-83d0-29cd857a69a7" providerId="ADAL" clId="{B83C633A-2529-44C8-AB8A-010BFD5165DD}" dt="2022-08-10T22:49:16.537" v="1953" actId="20577"/>
      <pc:docMkLst>
        <pc:docMk/>
      </pc:docMkLst>
      <pc:sldChg chg="del">
        <pc:chgData name="BCHUA026@e.ntu.edu.sg" userId="461ec5b6-ea7c-400b-83d0-29cd857a69a7" providerId="ADAL" clId="{B83C633A-2529-44C8-AB8A-010BFD5165DD}" dt="2022-08-09T15:19:30.641" v="2" actId="47"/>
        <pc:sldMkLst>
          <pc:docMk/>
          <pc:sldMk cId="2943909029" sldId="258"/>
        </pc:sldMkLst>
      </pc:sldChg>
      <pc:sldChg chg="modSp del mod">
        <pc:chgData name="BCHUA026@e.ntu.edu.sg" userId="461ec5b6-ea7c-400b-83d0-29cd857a69a7" providerId="ADAL" clId="{B83C633A-2529-44C8-AB8A-010BFD5165DD}" dt="2022-08-10T22:46:58.612" v="1699" actId="47"/>
        <pc:sldMkLst>
          <pc:docMk/>
          <pc:sldMk cId="1400619483" sldId="271"/>
        </pc:sldMkLst>
        <pc:spChg chg="mod">
          <ac:chgData name="BCHUA026@e.ntu.edu.sg" userId="461ec5b6-ea7c-400b-83d0-29cd857a69a7" providerId="ADAL" clId="{B83C633A-2529-44C8-AB8A-010BFD5165DD}" dt="2022-08-09T15:52:08.849" v="1013" actId="6549"/>
          <ac:spMkLst>
            <pc:docMk/>
            <pc:sldMk cId="1400619483" sldId="271"/>
            <ac:spMk id="3" creationId="{E4B89154-3564-8016-C4CB-80AF57911506}"/>
          </ac:spMkLst>
        </pc:spChg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913418174" sldId="272"/>
        </pc:sldMkLst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885912731" sldId="273"/>
        </pc:sldMkLst>
      </pc:sldChg>
      <pc:sldChg chg="addSp modSp add del mod">
        <pc:chgData name="BCHUA026@e.ntu.edu.sg" userId="461ec5b6-ea7c-400b-83d0-29cd857a69a7" providerId="ADAL" clId="{B83C633A-2529-44C8-AB8A-010BFD5165DD}" dt="2022-08-10T22:45:45.635" v="1549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B83C633A-2529-44C8-AB8A-010BFD5165DD}" dt="2022-08-10T22:45:45.635" v="1549" actId="20577"/>
          <ac:spMkLst>
            <pc:docMk/>
            <pc:sldMk cId="3034528234" sldId="274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B83C633A-2529-44C8-AB8A-010BFD5165DD}" dt="2022-08-10T22:45:26.736" v="1509" actId="1076"/>
          <ac:picMkLst>
            <pc:docMk/>
            <pc:sldMk cId="3034528234" sldId="274"/>
            <ac:picMk id="5" creationId="{8A5A32E1-ECBE-E080-157A-44F241B5DE98}"/>
          </ac:picMkLst>
        </pc:picChg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28331020" sldId="275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212536190" sldId="276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060072154" sldId="277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856360258" sldId="278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52996554" sldId="279"/>
        </pc:sldMkLst>
      </pc:sldChg>
      <pc:sldChg chg="del">
        <pc:chgData name="BCHUA026@e.ntu.edu.sg" userId="461ec5b6-ea7c-400b-83d0-29cd857a69a7" providerId="ADAL" clId="{B83C633A-2529-44C8-AB8A-010BFD5165DD}" dt="2022-08-09T15:19:29.211" v="1" actId="47"/>
        <pc:sldMkLst>
          <pc:docMk/>
          <pc:sldMk cId="2921292404" sldId="280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918161959" sldId="281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73384277" sldId="282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61541399" sldId="283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466257314" sldId="284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63726721" sldId="285"/>
        </pc:sldMkLst>
      </pc:sldChg>
      <pc:sldChg chg="addSp delSp modSp add mod">
        <pc:chgData name="BCHUA026@e.ntu.edu.sg" userId="461ec5b6-ea7c-400b-83d0-29cd857a69a7" providerId="ADAL" clId="{B83C633A-2529-44C8-AB8A-010BFD5165DD}" dt="2022-08-10T22:41:55.933" v="1427" actId="20577"/>
        <pc:sldMkLst>
          <pc:docMk/>
          <pc:sldMk cId="3331045214" sldId="286"/>
        </pc:sldMkLst>
        <pc:spChg chg="mod">
          <ac:chgData name="BCHUA026@e.ntu.edu.sg" userId="461ec5b6-ea7c-400b-83d0-29cd857a69a7" providerId="ADAL" clId="{B83C633A-2529-44C8-AB8A-010BFD5165DD}" dt="2022-08-10T22:41:55.933" v="1427" actId="20577"/>
          <ac:spMkLst>
            <pc:docMk/>
            <pc:sldMk cId="3331045214" sldId="286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1" creationId="{175B3E9B-E415-C864-201A-AA36CA4833B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2" creationId="{2FCA6BAD-6B28-A6A9-EFF8-8C6B35D19E8F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3" creationId="{AB4C122C-B78C-92E5-C050-006622CD650A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4" creationId="{7E88AAE6-B7B6-A239-CB66-2017241B2351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5" creationId="{40B6FD5E-DE7D-CC6F-E3A1-B676F847CEE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6" creationId="{8811A2A8-C9B9-4126-BA5B-3EA1BF4E7ED6}"/>
          </ac:spMkLst>
        </pc:spChg>
        <pc:spChg chg="add del mod">
          <ac:chgData name="BCHUA026@e.ntu.edu.sg" userId="461ec5b6-ea7c-400b-83d0-29cd857a69a7" providerId="ADAL" clId="{B83C633A-2529-44C8-AB8A-010BFD5165DD}" dt="2022-08-09T15:33:58.323" v="540"/>
          <ac:spMkLst>
            <pc:docMk/>
            <pc:sldMk cId="3331045214" sldId="286"/>
            <ac:spMk id="17" creationId="{5F0EE822-D7C3-F490-384B-9233C9E43049}"/>
          </ac:spMkLst>
        </pc:spChg>
        <pc:spChg chg="add mod">
          <ac:chgData name="BCHUA026@e.ntu.edu.sg" userId="461ec5b6-ea7c-400b-83d0-29cd857a69a7" providerId="ADAL" clId="{B83C633A-2529-44C8-AB8A-010BFD5165DD}" dt="2022-08-09T15:36:13.404" v="713" actId="1076"/>
          <ac:spMkLst>
            <pc:docMk/>
            <pc:sldMk cId="3331045214" sldId="286"/>
            <ac:spMk id="18" creationId="{3AA22A54-9BF4-5C54-0164-05BA90F68C58}"/>
          </ac:spMkLst>
        </pc:spChg>
        <pc:grpChg chg="add mod">
          <ac:chgData name="BCHUA026@e.ntu.edu.sg" userId="461ec5b6-ea7c-400b-83d0-29cd857a69a7" providerId="ADAL" clId="{B83C633A-2529-44C8-AB8A-010BFD5165DD}" dt="2022-08-09T15:36:10.961" v="712" actId="164"/>
          <ac:grpSpMkLst>
            <pc:docMk/>
            <pc:sldMk cId="3331045214" sldId="286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09T15:27:00.668" v="298" actId="478"/>
          <ac:picMkLst>
            <pc:docMk/>
            <pc:sldMk cId="3331045214" sldId="286"/>
            <ac:picMk id="5" creationId="{A2E3CFED-D0B9-FAC6-00C6-569DFF0B651E}"/>
          </ac:picMkLst>
        </pc:picChg>
        <pc:picChg chg="add mod">
          <ac:chgData name="BCHUA026@e.ntu.edu.sg" userId="461ec5b6-ea7c-400b-83d0-29cd857a69a7" providerId="ADAL" clId="{B83C633A-2529-44C8-AB8A-010BFD5165DD}" dt="2022-08-09T15:36:10.961" v="712" actId="164"/>
          <ac:picMkLst>
            <pc:docMk/>
            <pc:sldMk cId="3331045214" sldId="286"/>
            <ac:picMk id="7" creationId="{717B712C-4E8B-26C7-E587-613F23BBE66C}"/>
          </ac:picMkLst>
        </pc:picChg>
        <pc:cxnChg chg="add del mod">
          <ac:chgData name="BCHUA026@e.ntu.edu.sg" userId="461ec5b6-ea7c-400b-83d0-29cd857a69a7" providerId="ADAL" clId="{B83C633A-2529-44C8-AB8A-010BFD5165DD}" dt="2022-08-09T15:31:44.350" v="504" actId="478"/>
          <ac:cxnSpMkLst>
            <pc:docMk/>
            <pc:sldMk cId="3331045214" sldId="286"/>
            <ac:cxnSpMk id="9" creationId="{5944A075-2CC5-8AA3-4EA5-6F6ED207842A}"/>
          </ac:cxnSpMkLst>
        </pc:cxnChg>
      </pc:sldChg>
      <pc:sldChg chg="addSp delSp modSp add mod">
        <pc:chgData name="BCHUA026@e.ntu.edu.sg" userId="461ec5b6-ea7c-400b-83d0-29cd857a69a7" providerId="ADAL" clId="{B83C633A-2529-44C8-AB8A-010BFD5165DD}" dt="2022-08-10T22:43:38.111" v="1429" actId="478"/>
        <pc:sldMkLst>
          <pc:docMk/>
          <pc:sldMk cId="649419830" sldId="287"/>
        </pc:sldMkLst>
        <pc:spChg chg="mod">
          <ac:chgData name="BCHUA026@e.ntu.edu.sg" userId="461ec5b6-ea7c-400b-83d0-29cd857a69a7" providerId="ADAL" clId="{B83C633A-2529-44C8-AB8A-010BFD5165DD}" dt="2022-08-09T15:51:34.334" v="964" actId="20577"/>
          <ac:spMkLst>
            <pc:docMk/>
            <pc:sldMk cId="649419830" sldId="287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B83C633A-2529-44C8-AB8A-010BFD5165DD}" dt="2022-08-09T15:51:42.876" v="965" actId="478"/>
          <ac:spMkLst>
            <pc:docMk/>
            <pc:sldMk cId="649419830" sldId="287"/>
            <ac:spMk id="18" creationId="{3AA22A54-9BF4-5C54-0164-05BA90F68C58}"/>
          </ac:spMkLst>
        </pc:spChg>
        <pc:grpChg chg="del">
          <ac:chgData name="BCHUA026@e.ntu.edu.sg" userId="461ec5b6-ea7c-400b-83d0-29cd857a69a7" providerId="ADAL" clId="{B83C633A-2529-44C8-AB8A-010BFD5165DD}" dt="2022-08-09T15:49:51.440" v="750" actId="478"/>
          <ac:grpSpMkLst>
            <pc:docMk/>
            <pc:sldMk cId="649419830" sldId="287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10T22:43:38.111" v="1429" actId="478"/>
          <ac:picMkLst>
            <pc:docMk/>
            <pc:sldMk cId="649419830" sldId="287"/>
            <ac:picMk id="5" creationId="{42701F8F-4306-81AB-B943-B4C6DFE39515}"/>
          </ac:picMkLst>
        </pc:picChg>
        <pc:picChg chg="add del mod">
          <ac:chgData name="BCHUA026@e.ntu.edu.sg" userId="461ec5b6-ea7c-400b-83d0-29cd857a69a7" providerId="ADAL" clId="{B83C633A-2529-44C8-AB8A-010BFD5165DD}" dt="2022-08-09T15:49:49.311" v="749" actId="21"/>
          <ac:picMkLst>
            <pc:docMk/>
            <pc:sldMk cId="649419830" sldId="287"/>
            <ac:picMk id="5" creationId="{B15EAC16-36C1-E199-C9DF-785F008EE19F}"/>
          </ac:picMkLst>
        </pc:picChg>
        <pc:picChg chg="add mod">
          <ac:chgData name="BCHUA026@e.ntu.edu.sg" userId="461ec5b6-ea7c-400b-83d0-29cd857a69a7" providerId="ADAL" clId="{B83C633A-2529-44C8-AB8A-010BFD5165DD}" dt="2022-08-09T15:49:56.121" v="753" actId="1076"/>
          <ac:picMkLst>
            <pc:docMk/>
            <pc:sldMk cId="649419830" sldId="287"/>
            <ac:picMk id="17" creationId="{904EF154-ACDA-EB7D-E6FE-AB38A61150BA}"/>
          </ac:picMkLst>
        </pc:picChg>
      </pc:sldChg>
      <pc:sldChg chg="modSp add mod">
        <pc:chgData name="BCHUA026@e.ntu.edu.sg" userId="461ec5b6-ea7c-400b-83d0-29cd857a69a7" providerId="ADAL" clId="{B83C633A-2529-44C8-AB8A-010BFD5165DD}" dt="2022-08-10T22:49:16.537" v="1953" actId="20577"/>
        <pc:sldMkLst>
          <pc:docMk/>
          <pc:sldMk cId="913159918" sldId="288"/>
        </pc:sldMkLst>
        <pc:spChg chg="mod">
          <ac:chgData name="BCHUA026@e.ntu.edu.sg" userId="461ec5b6-ea7c-400b-83d0-29cd857a69a7" providerId="ADAL" clId="{B83C633A-2529-44C8-AB8A-010BFD5165DD}" dt="2022-08-10T22:49:16.537" v="1953" actId="20577"/>
          <ac:spMkLst>
            <pc:docMk/>
            <pc:sldMk cId="913159918" sldId="288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B83C633A-2529-44C8-AB8A-010BFD5165DD}" dt="2022-08-09T15:51:55.707" v="978" actId="20577"/>
          <ac:spMkLst>
            <pc:docMk/>
            <pc:sldMk cId="913159918" sldId="288"/>
            <ac:spMk id="4" creationId="{EE7681D0-066A-95C4-145C-A4937BD0A7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C2DB-563F-4F73-86F9-7F1E0295965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3670190" cy="5103537"/>
          </a:xfrm>
        </p:spPr>
        <p:txBody>
          <a:bodyPr>
            <a:normAutofit/>
          </a:bodyPr>
          <a:lstStyle/>
          <a:p>
            <a:r>
              <a:rPr lang="en-SG" dirty="0"/>
              <a:t>Plot of measured heat flow over temperature</a:t>
            </a:r>
          </a:p>
          <a:p>
            <a:r>
              <a:rPr lang="en-SG" dirty="0"/>
              <a:t>Endothermic and exothermic peaks indicate phase transitions</a:t>
            </a:r>
          </a:p>
          <a:p>
            <a:r>
              <a:rPr lang="en-SG" dirty="0"/>
              <a:t>Chose to characterize specific heat in ice </a:t>
            </a:r>
            <a:r>
              <a:rPr lang="en-SG" dirty="0" err="1"/>
              <a:t>Ih</a:t>
            </a:r>
            <a:r>
              <a:rPr lang="en-SG" dirty="0"/>
              <a:t> partial melting regime (~185K to ~280K)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044160-D446-12EE-580A-09DCE4756402}"/>
              </a:ext>
            </a:extLst>
          </p:cNvPr>
          <p:cNvGrpSpPr/>
          <p:nvPr/>
        </p:nvGrpSpPr>
        <p:grpSpPr>
          <a:xfrm>
            <a:off x="5899866" y="68855"/>
            <a:ext cx="6170211" cy="4997001"/>
            <a:chOff x="5899866" y="68855"/>
            <a:chExt cx="6170211" cy="499700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717B712C-4E8B-26C7-E587-613F23BB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866" y="68855"/>
              <a:ext cx="6170211" cy="49970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5B3E9B-E415-C864-201A-AA36CA4833BC}"/>
                </a:ext>
              </a:extLst>
            </p:cNvPr>
            <p:cNvSpPr txBox="1"/>
            <p:nvPr/>
          </p:nvSpPr>
          <p:spPr>
            <a:xfrm>
              <a:off x="8030817" y="902388"/>
              <a:ext cx="27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CA6BAD-6B28-A6A9-EFF8-8C6B35D19E8F}"/>
                </a:ext>
              </a:extLst>
            </p:cNvPr>
            <p:cNvSpPr txBox="1"/>
            <p:nvPr/>
          </p:nvSpPr>
          <p:spPr>
            <a:xfrm>
              <a:off x="8405854" y="1404646"/>
              <a:ext cx="27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C122C-B78C-92E5-C050-006622CD650A}"/>
                </a:ext>
              </a:extLst>
            </p:cNvPr>
            <p:cNvSpPr txBox="1"/>
            <p:nvPr/>
          </p:nvSpPr>
          <p:spPr>
            <a:xfrm>
              <a:off x="8637769" y="489123"/>
              <a:ext cx="27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88AAE6-B7B6-A239-CB66-2017241B2351}"/>
                </a:ext>
              </a:extLst>
            </p:cNvPr>
            <p:cNvSpPr txBox="1"/>
            <p:nvPr/>
          </p:nvSpPr>
          <p:spPr>
            <a:xfrm>
              <a:off x="8637769" y="1773978"/>
              <a:ext cx="27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B6FD5E-DE7D-CC6F-E3A1-B676F847CEEC}"/>
                </a:ext>
              </a:extLst>
            </p:cNvPr>
            <p:cNvSpPr txBox="1"/>
            <p:nvPr/>
          </p:nvSpPr>
          <p:spPr>
            <a:xfrm>
              <a:off x="10881362" y="3771080"/>
              <a:ext cx="27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11A2A8-C9B9-4126-BA5B-3EA1BF4E7ED6}"/>
                </a:ext>
              </a:extLst>
            </p:cNvPr>
            <p:cNvSpPr/>
            <p:nvPr/>
          </p:nvSpPr>
          <p:spPr>
            <a:xfrm>
              <a:off x="8916065" y="528677"/>
              <a:ext cx="2573569" cy="3848431"/>
            </a:xfrm>
            <a:prstGeom prst="rect">
              <a:avLst/>
            </a:prstGeom>
            <a:solidFill>
              <a:srgbClr val="84848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A22A54-9BF4-5C54-0164-05BA90F68C58}"/>
              </a:ext>
            </a:extLst>
          </p:cNvPr>
          <p:cNvSpPr txBox="1"/>
          <p:nvPr/>
        </p:nvSpPr>
        <p:spPr>
          <a:xfrm>
            <a:off x="6734758" y="5099717"/>
            <a:ext cx="5457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Glass transition, </a:t>
            </a:r>
          </a:p>
          <a:p>
            <a:pPr marL="342900" indent="-342900">
              <a:buAutoNum type="arabicParenR"/>
            </a:pPr>
            <a:r>
              <a:rPr lang="en-US" dirty="0"/>
              <a:t>2) NH</a:t>
            </a:r>
            <a:r>
              <a:rPr lang="en-US" baseline="-25000" dirty="0"/>
              <a:t>3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 melting, </a:t>
            </a:r>
          </a:p>
          <a:p>
            <a:pPr marL="342900" indent="-342900">
              <a:buAutoNum type="arabicParenR"/>
            </a:pPr>
            <a:r>
              <a:rPr lang="en-US" dirty="0"/>
              <a:t>3) NH</a:t>
            </a:r>
            <a:r>
              <a:rPr lang="en-US" baseline="-25000" dirty="0"/>
              <a:t>3</a:t>
            </a:r>
            <a:r>
              <a:rPr lang="en-US" dirty="0"/>
              <a:t>2H</a:t>
            </a:r>
            <a:r>
              <a:rPr lang="en-US" baseline="-25000" dirty="0"/>
              <a:t>2</a:t>
            </a:r>
            <a:r>
              <a:rPr lang="en-US" dirty="0"/>
              <a:t>O forming </a:t>
            </a:r>
          </a:p>
          <a:p>
            <a:pPr marL="342900" indent="-342900">
              <a:buAutoNum type="arabicParenR"/>
            </a:pPr>
            <a:r>
              <a:rPr lang="en-US" dirty="0"/>
              <a:t>4) NH</a:t>
            </a:r>
            <a:r>
              <a:rPr lang="en-US" baseline="-25000" dirty="0"/>
              <a:t>3</a:t>
            </a:r>
            <a:r>
              <a:rPr lang="en-US" dirty="0"/>
              <a:t>2H</a:t>
            </a:r>
            <a:r>
              <a:rPr lang="en-US" baseline="-25000" dirty="0"/>
              <a:t>2</a:t>
            </a:r>
            <a:r>
              <a:rPr lang="en-US" dirty="0"/>
              <a:t>O melting, </a:t>
            </a:r>
          </a:p>
          <a:p>
            <a:pPr marL="342900" indent="-342900">
              <a:buAutoNum type="arabicParenR"/>
            </a:pPr>
            <a:r>
              <a:rPr lang="en-US" dirty="0"/>
              <a:t>5) H</a:t>
            </a:r>
            <a:r>
              <a:rPr lang="en-US" baseline="-25000" dirty="0"/>
              <a:t>2</a:t>
            </a:r>
            <a:r>
              <a:rPr lang="en-US" dirty="0"/>
              <a:t>O partial melting</a:t>
            </a:r>
          </a:p>
        </p:txBody>
      </p:sp>
    </p:spTree>
    <p:extLst>
      <p:ext uri="{BB962C8B-B14F-4D97-AF65-F5344CB8AC3E}">
        <p14:creationId xmlns:p14="http://schemas.microsoft.com/office/powerpoint/2010/main" val="33310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3670190" cy="5103537"/>
          </a:xfrm>
        </p:spPr>
        <p:txBody>
          <a:bodyPr>
            <a:normAutofit/>
          </a:bodyPr>
          <a:lstStyle/>
          <a:p>
            <a:r>
              <a:rPr lang="en-SG" dirty="0"/>
              <a:t>Plot of calculated specific heat capacity of liquid over temperature</a:t>
            </a:r>
          </a:p>
          <a:p>
            <a:r>
              <a:rPr lang="en-SG" dirty="0"/>
              <a:t>General expected increasing trend, with extremes near phase transition peaks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904EF154-ACDA-EB7D-E6FE-AB38A611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31962" cy="49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Total energy absorbed (integral of heat flow) a linear combination of:</a:t>
            </a:r>
          </a:p>
          <a:p>
            <a:r>
              <a:rPr lang="en-SG" dirty="0">
                <a:solidFill>
                  <a:srgbClr val="FF0000"/>
                </a:solidFill>
              </a:rPr>
              <a:t>Energy to melt ice</a:t>
            </a:r>
          </a:p>
          <a:p>
            <a:r>
              <a:rPr lang="en-SG" dirty="0">
                <a:solidFill>
                  <a:srgbClr val="7030A0"/>
                </a:solidFill>
              </a:rPr>
              <a:t>Energy to heat ice</a:t>
            </a:r>
          </a:p>
          <a:p>
            <a:r>
              <a:rPr lang="en-SG" dirty="0">
                <a:solidFill>
                  <a:schemeClr val="accent1"/>
                </a:solidFill>
              </a:rPr>
              <a:t>Energy to heat solution</a:t>
            </a:r>
          </a:p>
          <a:p>
            <a:pPr lvl="1"/>
            <a:r>
              <a:rPr lang="en-SG" dirty="0">
                <a:solidFill>
                  <a:schemeClr val="accent1"/>
                </a:solidFill>
              </a:rPr>
              <a:t>We’re finding this specific heat</a:t>
            </a:r>
          </a:p>
          <a:p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Linear Combination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5A32E1-ECBE-E080-157A-44F241B5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94" y="1666666"/>
            <a:ext cx="5646480" cy="46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u="sng" dirty="0"/>
              <a:t>Calorimeter:</a:t>
            </a:r>
          </a:p>
          <a:p>
            <a:r>
              <a:rPr lang="en-SG" dirty="0"/>
              <a:t>Re-running experiments at lower temperature ramp rate</a:t>
            </a:r>
          </a:p>
          <a:p>
            <a:r>
              <a:rPr lang="en-SG" dirty="0"/>
              <a:t>Determine temperature shift corrections (due to lag time of melting)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u="sng" dirty="0"/>
              <a:t>Others:</a:t>
            </a:r>
          </a:p>
          <a:p>
            <a:r>
              <a:rPr lang="en-SG" dirty="0"/>
              <a:t>Meeting with Richard Otis to (start to) understand </a:t>
            </a:r>
            <a:r>
              <a:rPr lang="en-SG" dirty="0" err="1"/>
              <a:t>PyCalphad</a:t>
            </a:r>
            <a:endParaRPr lang="en-SG" dirty="0"/>
          </a:p>
          <a:p>
            <a:r>
              <a:rPr lang="en-SG" dirty="0"/>
              <a:t>Learning </a:t>
            </a:r>
            <a:r>
              <a:rPr lang="en-SG" dirty="0" err="1"/>
              <a:t>Perple_X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Current work</a:t>
            </a:r>
          </a:p>
        </p:txBody>
      </p:sp>
    </p:spTree>
    <p:extLst>
      <p:ext uri="{BB962C8B-B14F-4D97-AF65-F5344CB8AC3E}">
        <p14:creationId xmlns:p14="http://schemas.microsoft.com/office/powerpoint/2010/main" val="9131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Bing Hong</cp:lastModifiedBy>
  <cp:revision>3</cp:revision>
  <dcterms:created xsi:type="dcterms:W3CDTF">2022-07-21T22:48:27Z</dcterms:created>
  <dcterms:modified xsi:type="dcterms:W3CDTF">2022-08-10T22:49:28Z</dcterms:modified>
</cp:coreProperties>
</file>