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9" r:id="rId2"/>
    <p:sldId id="300" r:id="rId3"/>
    <p:sldId id="295" r:id="rId4"/>
    <p:sldId id="293" r:id="rId5"/>
    <p:sldId id="296" r:id="rId6"/>
    <p:sldId id="302" r:id="rId7"/>
    <p:sldId id="303" r:id="rId8"/>
    <p:sldId id="304" r:id="rId9"/>
    <p:sldId id="292" r:id="rId10"/>
    <p:sldId id="305" r:id="rId11"/>
    <p:sldId id="299" r:id="rId12"/>
    <p:sldId id="301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DDE1B-995D-4E49-A033-AF26970554AD}" v="227" dt="2022-09-28T16:04:10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67DDDE1B-995D-4E49-A033-AF26970554AD}"/>
    <pc:docChg chg="undo redo custSel addSld delSld modSld sldOrd">
      <pc:chgData name="#CHUA BING HONG#" userId="461ec5b6-ea7c-400b-83d0-29cd857a69a7" providerId="ADAL" clId="{67DDDE1B-995D-4E49-A033-AF26970554AD}" dt="2022-09-28T16:04:17.394" v="2975" actId="5793"/>
      <pc:docMkLst>
        <pc:docMk/>
      </pc:docMkLst>
      <pc:sldChg chg="modSp mod">
        <pc:chgData name="#CHUA BING HONG#" userId="461ec5b6-ea7c-400b-83d0-29cd857a69a7" providerId="ADAL" clId="{67DDDE1B-995D-4E49-A033-AF26970554AD}" dt="2022-09-26T16:45:02.014" v="2820" actId="20577"/>
        <pc:sldMkLst>
          <pc:docMk/>
          <pc:sldMk cId="4257683151" sldId="289"/>
        </pc:sldMkLst>
        <pc:spChg chg="mod">
          <ac:chgData name="#CHUA BING HONG#" userId="461ec5b6-ea7c-400b-83d0-29cd857a69a7" providerId="ADAL" clId="{67DDDE1B-995D-4E49-A033-AF26970554AD}" dt="2022-09-26T16:45:02.014" v="2820" actId="20577"/>
          <ac:spMkLst>
            <pc:docMk/>
            <pc:sldMk cId="4257683151" sldId="289"/>
            <ac:spMk id="3" creationId="{E4B89154-3564-8016-C4CB-80AF57911506}"/>
          </ac:spMkLst>
        </pc:spChg>
      </pc:sldChg>
      <pc:sldChg chg="addSp delSp modSp mod">
        <pc:chgData name="#CHUA BING HONG#" userId="461ec5b6-ea7c-400b-83d0-29cd857a69a7" providerId="ADAL" clId="{67DDDE1B-995D-4E49-A033-AF26970554AD}" dt="2022-09-26T16:45:24.823" v="2821" actId="478"/>
        <pc:sldMkLst>
          <pc:docMk/>
          <pc:sldMk cId="3641150262" sldId="292"/>
        </pc:sldMkLst>
        <pc:spChg chg="add mod">
          <ac:chgData name="#CHUA BING HONG#" userId="461ec5b6-ea7c-400b-83d0-29cd857a69a7" providerId="ADAL" clId="{67DDDE1B-995D-4E49-A033-AF26970554AD}" dt="2022-09-26T16:44:15.356" v="2721" actId="20577"/>
          <ac:spMkLst>
            <pc:docMk/>
            <pc:sldMk cId="3641150262" sldId="292"/>
            <ac:spMk id="2" creationId="{8572320E-C18C-71A9-CA8A-C31A0AAB23A5}"/>
          </ac:spMkLst>
        </pc:spChg>
        <pc:spChg chg="mod">
          <ac:chgData name="#CHUA BING HONG#" userId="461ec5b6-ea7c-400b-83d0-29cd857a69a7" providerId="ADAL" clId="{67DDDE1B-995D-4E49-A033-AF26970554AD}" dt="2022-09-22T23:51:12.193" v="1387" actId="20577"/>
          <ac:spMkLst>
            <pc:docMk/>
            <pc:sldMk cId="3641150262" sldId="292"/>
            <ac:spMk id="4" creationId="{EE7681D0-066A-95C4-145C-A4937BD0A75A}"/>
          </ac:spMkLst>
        </pc:spChg>
        <pc:picChg chg="mod ord">
          <ac:chgData name="#CHUA BING HONG#" userId="461ec5b6-ea7c-400b-83d0-29cd857a69a7" providerId="ADAL" clId="{67DDDE1B-995D-4E49-A033-AF26970554AD}" dt="2022-09-23T00:00:42.097" v="2022" actId="1076"/>
          <ac:picMkLst>
            <pc:docMk/>
            <pc:sldMk cId="3641150262" sldId="292"/>
            <ac:picMk id="5" creationId="{16957A42-78FE-B8C7-8172-0542DC1D2E95}"/>
          </ac:picMkLst>
        </pc:picChg>
        <pc:picChg chg="add del mod">
          <ac:chgData name="#CHUA BING HONG#" userId="461ec5b6-ea7c-400b-83d0-29cd857a69a7" providerId="ADAL" clId="{67DDDE1B-995D-4E49-A033-AF26970554AD}" dt="2022-09-26T16:45:24.823" v="2821" actId="478"/>
          <ac:picMkLst>
            <pc:docMk/>
            <pc:sldMk cId="3641150262" sldId="292"/>
            <ac:picMk id="7" creationId="{55F0D65D-82D8-4C89-17FB-D9643DE4E750}"/>
          </ac:picMkLst>
        </pc:picChg>
        <pc:picChg chg="add mod">
          <ac:chgData name="#CHUA BING HONG#" userId="461ec5b6-ea7c-400b-83d0-29cd857a69a7" providerId="ADAL" clId="{67DDDE1B-995D-4E49-A033-AF26970554AD}" dt="2022-09-26T16:09:56.094" v="2624" actId="1076"/>
          <ac:picMkLst>
            <pc:docMk/>
            <pc:sldMk cId="3641150262" sldId="292"/>
            <ac:picMk id="9" creationId="{19C5A242-6267-73F3-AD09-81F77EC738B8}"/>
          </ac:picMkLst>
        </pc:picChg>
      </pc:sldChg>
      <pc:sldChg chg="addSp delSp modSp mod ord">
        <pc:chgData name="#CHUA BING HONG#" userId="461ec5b6-ea7c-400b-83d0-29cd857a69a7" providerId="ADAL" clId="{67DDDE1B-995D-4E49-A033-AF26970554AD}" dt="2022-09-28T16:04:17.394" v="2975" actId="5793"/>
        <pc:sldMkLst>
          <pc:docMk/>
          <pc:sldMk cId="3737840193" sldId="293"/>
        </pc:sldMkLst>
        <pc:spChg chg="mod">
          <ac:chgData name="#CHUA BING HONG#" userId="461ec5b6-ea7c-400b-83d0-29cd857a69a7" providerId="ADAL" clId="{67DDDE1B-995D-4E49-A033-AF26970554AD}" dt="2022-09-22T23:06:34.658" v="975" actId="113"/>
          <ac:spMkLst>
            <pc:docMk/>
            <pc:sldMk cId="3737840193" sldId="293"/>
            <ac:spMk id="3" creationId="{E4B89154-3564-8016-C4CB-80AF57911506}"/>
          </ac:spMkLst>
        </pc:spChg>
        <pc:spChg chg="mod">
          <ac:chgData name="#CHUA BING HONG#" userId="461ec5b6-ea7c-400b-83d0-29cd857a69a7" providerId="ADAL" clId="{67DDDE1B-995D-4E49-A033-AF26970554AD}" dt="2022-09-22T22:35:47.125" v="605" actId="20577"/>
          <ac:spMkLst>
            <pc:docMk/>
            <pc:sldMk cId="3737840193" sldId="293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67DDDE1B-995D-4E49-A033-AF26970554AD}" dt="2022-09-28T16:04:17.394" v="2975" actId="5793"/>
          <ac:graphicFrameMkLst>
            <pc:docMk/>
            <pc:sldMk cId="3737840193" sldId="293"/>
            <ac:graphicFrameMk id="2" creationId="{648A9098-8272-7F51-AE7E-BFD69EF5DC33}"/>
          </ac:graphicFrameMkLst>
        </pc:graphicFrameChg>
        <pc:graphicFrameChg chg="del mod">
          <ac:chgData name="#CHUA BING HONG#" userId="461ec5b6-ea7c-400b-83d0-29cd857a69a7" providerId="ADAL" clId="{67DDDE1B-995D-4E49-A033-AF26970554AD}" dt="2022-09-22T23:04:31.627" v="933" actId="478"/>
          <ac:graphicFrameMkLst>
            <pc:docMk/>
            <pc:sldMk cId="3737840193" sldId="293"/>
            <ac:graphicFrameMk id="17" creationId="{DBC6D597-98AB-44AD-A56D-2DC4C364667D}"/>
          </ac:graphicFrameMkLst>
        </pc:graphicFrameChg>
        <pc:picChg chg="mod">
          <ac:chgData name="#CHUA BING HONG#" userId="461ec5b6-ea7c-400b-83d0-29cd857a69a7" providerId="ADAL" clId="{67DDDE1B-995D-4E49-A033-AF26970554AD}" dt="2022-09-22T23:03:03.885" v="898" actId="1076"/>
          <ac:picMkLst>
            <pc:docMk/>
            <pc:sldMk cId="3737840193" sldId="293"/>
            <ac:picMk id="6" creationId="{203CFAFB-9FA5-980D-1834-BB4EF0377530}"/>
          </ac:picMkLst>
        </pc:picChg>
        <pc:cxnChg chg="mod">
          <ac:chgData name="#CHUA BING HONG#" userId="461ec5b6-ea7c-400b-83d0-29cd857a69a7" providerId="ADAL" clId="{67DDDE1B-995D-4E49-A033-AF26970554AD}" dt="2022-09-22T23:03:03.885" v="898" actId="1076"/>
          <ac:cxnSpMkLst>
            <pc:docMk/>
            <pc:sldMk cId="3737840193" sldId="293"/>
            <ac:cxnSpMk id="12" creationId="{9D4EB4B0-D990-AA57-A48E-B936425C18D5}"/>
          </ac:cxnSpMkLst>
        </pc:cxnChg>
        <pc:cxnChg chg="mod">
          <ac:chgData name="#CHUA BING HONG#" userId="461ec5b6-ea7c-400b-83d0-29cd857a69a7" providerId="ADAL" clId="{67DDDE1B-995D-4E49-A033-AF26970554AD}" dt="2022-09-22T23:03:03.885" v="898" actId="1076"/>
          <ac:cxnSpMkLst>
            <pc:docMk/>
            <pc:sldMk cId="3737840193" sldId="293"/>
            <ac:cxnSpMk id="14" creationId="{CA5A1D20-42DD-969A-4079-0F73DB138E6A}"/>
          </ac:cxnSpMkLst>
        </pc:cxnChg>
      </pc:sldChg>
      <pc:sldChg chg="addSp delSp modSp mod ord">
        <pc:chgData name="#CHUA BING HONG#" userId="461ec5b6-ea7c-400b-83d0-29cd857a69a7" providerId="ADAL" clId="{67DDDE1B-995D-4E49-A033-AF26970554AD}" dt="2022-09-22T23:04:16.853" v="929" actId="121"/>
        <pc:sldMkLst>
          <pc:docMk/>
          <pc:sldMk cId="3546121327" sldId="295"/>
        </pc:sldMkLst>
        <pc:spChg chg="mod">
          <ac:chgData name="#CHUA BING HONG#" userId="461ec5b6-ea7c-400b-83d0-29cd857a69a7" providerId="ADAL" clId="{67DDDE1B-995D-4E49-A033-AF26970554AD}" dt="2022-09-22T22:35:50.202" v="606" actId="113"/>
          <ac:spMkLst>
            <pc:docMk/>
            <pc:sldMk cId="3546121327" sldId="295"/>
            <ac:spMk id="3" creationId="{E4B89154-3564-8016-C4CB-80AF57911506}"/>
          </ac:spMkLst>
        </pc:spChg>
        <pc:spChg chg="mod">
          <ac:chgData name="#CHUA BING HONG#" userId="461ec5b6-ea7c-400b-83d0-29cd857a69a7" providerId="ADAL" clId="{67DDDE1B-995D-4E49-A033-AF26970554AD}" dt="2022-09-22T22:25:33.032" v="100" actId="20577"/>
          <ac:spMkLst>
            <pc:docMk/>
            <pc:sldMk cId="3546121327" sldId="295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67DDDE1B-995D-4E49-A033-AF26970554AD}" dt="2022-09-22T22:27:44.004" v="192" actId="478"/>
          <ac:graphicFrameMkLst>
            <pc:docMk/>
            <pc:sldMk cId="3546121327" sldId="295"/>
            <ac:graphicFrameMk id="2" creationId="{F9E432C4-E08F-BF37-0D5A-992E6A7993CB}"/>
          </ac:graphicFrameMkLst>
        </pc:graphicFrameChg>
        <pc:graphicFrameChg chg="add mod modGraphic">
          <ac:chgData name="#CHUA BING HONG#" userId="461ec5b6-ea7c-400b-83d0-29cd857a69a7" providerId="ADAL" clId="{67DDDE1B-995D-4E49-A033-AF26970554AD}" dt="2022-09-22T23:04:16.853" v="929" actId="121"/>
          <ac:graphicFrameMkLst>
            <pc:docMk/>
            <pc:sldMk cId="3546121327" sldId="295"/>
            <ac:graphicFrameMk id="5" creationId="{B1B780FD-A847-07CE-67FB-99B78BCD14CD}"/>
          </ac:graphicFrameMkLst>
        </pc:graphicFrameChg>
        <pc:graphicFrameChg chg="add mod">
          <ac:chgData name="#CHUA BING HONG#" userId="461ec5b6-ea7c-400b-83d0-29cd857a69a7" providerId="ADAL" clId="{67DDDE1B-995D-4E49-A033-AF26970554AD}" dt="2022-09-22T22:27:31.473" v="187" actId="571"/>
          <ac:graphicFrameMkLst>
            <pc:docMk/>
            <pc:sldMk cId="3546121327" sldId="295"/>
            <ac:graphicFrameMk id="6" creationId="{4121FE17-D302-E31D-9CFA-0F0529300953}"/>
          </ac:graphicFrameMkLst>
        </pc:graphicFrameChg>
      </pc:sldChg>
      <pc:sldChg chg="addSp delSp modSp mod ord">
        <pc:chgData name="#CHUA BING HONG#" userId="461ec5b6-ea7c-400b-83d0-29cd857a69a7" providerId="ADAL" clId="{67DDDE1B-995D-4E49-A033-AF26970554AD}" dt="2022-09-26T15:40:54.182" v="2222" actId="14100"/>
        <pc:sldMkLst>
          <pc:docMk/>
          <pc:sldMk cId="2070247095" sldId="296"/>
        </pc:sldMkLst>
        <pc:spChg chg="mod">
          <ac:chgData name="#CHUA BING HONG#" userId="461ec5b6-ea7c-400b-83d0-29cd857a69a7" providerId="ADAL" clId="{67DDDE1B-995D-4E49-A033-AF26970554AD}" dt="2022-09-22T23:12:53.777" v="1194" actId="20577"/>
          <ac:spMkLst>
            <pc:docMk/>
            <pc:sldMk cId="2070247095" sldId="296"/>
            <ac:spMk id="3" creationId="{E4B89154-3564-8016-C4CB-80AF57911506}"/>
          </ac:spMkLst>
        </pc:spChg>
        <pc:spChg chg="mod">
          <ac:chgData name="#CHUA BING HONG#" userId="461ec5b6-ea7c-400b-83d0-29cd857a69a7" providerId="ADAL" clId="{67DDDE1B-995D-4E49-A033-AF26970554AD}" dt="2022-09-22T23:11:10.206" v="980" actId="20577"/>
          <ac:spMkLst>
            <pc:docMk/>
            <pc:sldMk cId="2070247095" sldId="296"/>
            <ac:spMk id="4" creationId="{EE7681D0-066A-95C4-145C-A4937BD0A75A}"/>
          </ac:spMkLst>
        </pc:spChg>
        <pc:spChg chg="add del">
          <ac:chgData name="#CHUA BING HONG#" userId="461ec5b6-ea7c-400b-83d0-29cd857a69a7" providerId="ADAL" clId="{67DDDE1B-995D-4E49-A033-AF26970554AD}" dt="2022-09-22T23:25:15.373" v="1196" actId="22"/>
          <ac:spMkLst>
            <pc:docMk/>
            <pc:sldMk cId="2070247095" sldId="296"/>
            <ac:spMk id="6" creationId="{98D1042A-273E-0072-1B3C-9E9E4C25C070}"/>
          </ac:spMkLst>
        </pc:spChg>
        <pc:graphicFrameChg chg="del mod">
          <ac:chgData name="#CHUA BING HONG#" userId="461ec5b6-ea7c-400b-83d0-29cd857a69a7" providerId="ADAL" clId="{67DDDE1B-995D-4E49-A033-AF26970554AD}" dt="2022-09-22T23:47:53.558" v="1360" actId="478"/>
          <ac:graphicFrameMkLst>
            <pc:docMk/>
            <pc:sldMk cId="2070247095" sldId="296"/>
            <ac:graphicFrameMk id="5" creationId="{AADD3C17-A261-0BDA-65E2-71075476D81A}"/>
          </ac:graphicFrameMkLst>
        </pc:graphicFrameChg>
        <pc:graphicFrameChg chg="add mod modGraphic">
          <ac:chgData name="#CHUA BING HONG#" userId="461ec5b6-ea7c-400b-83d0-29cd857a69a7" providerId="ADAL" clId="{67DDDE1B-995D-4E49-A033-AF26970554AD}" dt="2022-09-26T15:40:54.182" v="2222" actId="14100"/>
          <ac:graphicFrameMkLst>
            <pc:docMk/>
            <pc:sldMk cId="2070247095" sldId="296"/>
            <ac:graphicFrameMk id="7" creationId="{371F16CA-3658-1B40-D0E9-4ACD12661EB9}"/>
          </ac:graphicFrameMkLst>
        </pc:graphicFrameChg>
        <pc:picChg chg="add mod ord">
          <ac:chgData name="#CHUA BING HONG#" userId="461ec5b6-ea7c-400b-83d0-29cd857a69a7" providerId="ADAL" clId="{67DDDE1B-995D-4E49-A033-AF26970554AD}" dt="2022-09-22T23:47:35.993" v="1358" actId="167"/>
          <ac:picMkLst>
            <pc:docMk/>
            <pc:sldMk cId="2070247095" sldId="296"/>
            <ac:picMk id="9" creationId="{A57BE246-4716-C3D7-5ED0-0C8182EB6441}"/>
          </ac:picMkLst>
        </pc:picChg>
      </pc:sldChg>
      <pc:sldChg chg="del">
        <pc:chgData name="#CHUA BING HONG#" userId="461ec5b6-ea7c-400b-83d0-29cd857a69a7" providerId="ADAL" clId="{67DDDE1B-995D-4E49-A033-AF26970554AD}" dt="2022-09-22T23:55:25.775" v="1573" actId="47"/>
        <pc:sldMkLst>
          <pc:docMk/>
          <pc:sldMk cId="599302775" sldId="297"/>
        </pc:sldMkLst>
      </pc:sldChg>
      <pc:sldChg chg="del">
        <pc:chgData name="#CHUA BING HONG#" userId="461ec5b6-ea7c-400b-83d0-29cd857a69a7" providerId="ADAL" clId="{67DDDE1B-995D-4E49-A033-AF26970554AD}" dt="2022-09-22T23:55:29.077" v="1574" actId="47"/>
        <pc:sldMkLst>
          <pc:docMk/>
          <pc:sldMk cId="2982612040" sldId="298"/>
        </pc:sldMkLst>
      </pc:sldChg>
      <pc:sldChg chg="modSp mod">
        <pc:chgData name="#CHUA BING HONG#" userId="461ec5b6-ea7c-400b-83d0-29cd857a69a7" providerId="ADAL" clId="{67DDDE1B-995D-4E49-A033-AF26970554AD}" dt="2022-09-26T15:47:30.121" v="2541" actId="20577"/>
        <pc:sldMkLst>
          <pc:docMk/>
          <pc:sldMk cId="2293154282" sldId="299"/>
        </pc:sldMkLst>
        <pc:spChg chg="mod">
          <ac:chgData name="#CHUA BING HONG#" userId="461ec5b6-ea7c-400b-83d0-29cd857a69a7" providerId="ADAL" clId="{67DDDE1B-995D-4E49-A033-AF26970554AD}" dt="2022-09-26T15:47:15.772" v="2523" actId="13926"/>
          <ac:spMkLst>
            <pc:docMk/>
            <pc:sldMk cId="2293154282" sldId="299"/>
            <ac:spMk id="4" creationId="{EE7681D0-066A-95C4-145C-A4937BD0A75A}"/>
          </ac:spMkLst>
        </pc:spChg>
        <pc:spChg chg="mod">
          <ac:chgData name="#CHUA BING HONG#" userId="461ec5b6-ea7c-400b-83d0-29cd857a69a7" providerId="ADAL" clId="{67DDDE1B-995D-4E49-A033-AF26970554AD}" dt="2022-09-26T15:47:30.121" v="2541" actId="20577"/>
          <ac:spMkLst>
            <pc:docMk/>
            <pc:sldMk cId="2293154282" sldId="299"/>
            <ac:spMk id="7" creationId="{608F35E7-A47D-5120-06B0-BF77BB25B9EC}"/>
          </ac:spMkLst>
        </pc:spChg>
        <pc:picChg chg="mod">
          <ac:chgData name="#CHUA BING HONG#" userId="461ec5b6-ea7c-400b-83d0-29cd857a69a7" providerId="ADAL" clId="{67DDDE1B-995D-4E49-A033-AF26970554AD}" dt="2022-09-22T23:55:48.040" v="1624" actId="14100"/>
          <ac:picMkLst>
            <pc:docMk/>
            <pc:sldMk cId="2293154282" sldId="299"/>
            <ac:picMk id="6" creationId="{72E39693-19B1-955E-FC48-790597F9377B}"/>
          </ac:picMkLst>
        </pc:picChg>
      </pc:sldChg>
      <pc:sldChg chg="modSp mod">
        <pc:chgData name="#CHUA BING HONG#" userId="461ec5b6-ea7c-400b-83d0-29cd857a69a7" providerId="ADAL" clId="{67DDDE1B-995D-4E49-A033-AF26970554AD}" dt="2022-09-22T22:33:24.609" v="532" actId="20577"/>
        <pc:sldMkLst>
          <pc:docMk/>
          <pc:sldMk cId="2857632358" sldId="300"/>
        </pc:sldMkLst>
        <pc:spChg chg="mod">
          <ac:chgData name="#CHUA BING HONG#" userId="461ec5b6-ea7c-400b-83d0-29cd857a69a7" providerId="ADAL" clId="{67DDDE1B-995D-4E49-A033-AF26970554AD}" dt="2022-09-22T22:33:24.609" v="532" actId="20577"/>
          <ac:spMkLst>
            <pc:docMk/>
            <pc:sldMk cId="2857632358" sldId="300"/>
            <ac:spMk id="3" creationId="{E4B89154-3564-8016-C4CB-80AF57911506}"/>
          </ac:spMkLst>
        </pc:spChg>
      </pc:sldChg>
      <pc:sldChg chg="add del">
        <pc:chgData name="#CHUA BING HONG#" userId="461ec5b6-ea7c-400b-83d0-29cd857a69a7" providerId="ADAL" clId="{67DDDE1B-995D-4E49-A033-AF26970554AD}" dt="2022-09-22T23:48:46.687" v="1362" actId="47"/>
        <pc:sldMkLst>
          <pc:docMk/>
          <pc:sldMk cId="720287049" sldId="301"/>
        </pc:sldMkLst>
      </pc:sldChg>
      <pc:sldChg chg="delSp add del mod">
        <pc:chgData name="#CHUA BING HONG#" userId="461ec5b6-ea7c-400b-83d0-29cd857a69a7" providerId="ADAL" clId="{67DDDE1B-995D-4E49-A033-AF26970554AD}" dt="2022-09-22T22:35:39.851" v="600" actId="47"/>
        <pc:sldMkLst>
          <pc:docMk/>
          <pc:sldMk cId="2089727323" sldId="301"/>
        </pc:sldMkLst>
        <pc:graphicFrameChg chg="del">
          <ac:chgData name="#CHUA BING HONG#" userId="461ec5b6-ea7c-400b-83d0-29cd857a69a7" providerId="ADAL" clId="{67DDDE1B-995D-4E49-A033-AF26970554AD}" dt="2022-09-22T22:35:33.041" v="599" actId="478"/>
          <ac:graphicFrameMkLst>
            <pc:docMk/>
            <pc:sldMk cId="2089727323" sldId="301"/>
            <ac:graphicFrameMk id="2" creationId="{F9E432C4-E08F-BF37-0D5A-992E6A7993CB}"/>
          </ac:graphicFrameMkLst>
        </pc:graphicFrameChg>
        <pc:graphicFrameChg chg="del">
          <ac:chgData name="#CHUA BING HONG#" userId="461ec5b6-ea7c-400b-83d0-29cd857a69a7" providerId="ADAL" clId="{67DDDE1B-995D-4E49-A033-AF26970554AD}" dt="2022-09-22T22:35:30.154" v="598" actId="478"/>
          <ac:graphicFrameMkLst>
            <pc:docMk/>
            <pc:sldMk cId="2089727323" sldId="301"/>
            <ac:graphicFrameMk id="5" creationId="{B1B780FD-A847-07CE-67FB-99B78BCD14CD}"/>
          </ac:graphicFrameMkLst>
        </pc:graphicFrameChg>
      </pc:sldChg>
      <pc:sldChg chg="addSp delSp modSp add mod">
        <pc:chgData name="#CHUA BING HONG#" userId="461ec5b6-ea7c-400b-83d0-29cd857a69a7" providerId="ADAL" clId="{67DDDE1B-995D-4E49-A033-AF26970554AD}" dt="2022-09-23T00:08:09.396" v="2174" actId="1076"/>
        <pc:sldMkLst>
          <pc:docMk/>
          <pc:sldMk cId="2629720810" sldId="301"/>
        </pc:sldMkLst>
        <pc:spChg chg="mod">
          <ac:chgData name="#CHUA BING HONG#" userId="461ec5b6-ea7c-400b-83d0-29cd857a69a7" providerId="ADAL" clId="{67DDDE1B-995D-4E49-A033-AF26970554AD}" dt="2022-09-23T00:01:03.738" v="2054" actId="6549"/>
          <ac:spMkLst>
            <pc:docMk/>
            <pc:sldMk cId="2629720810" sldId="301"/>
            <ac:spMk id="4" creationId="{EE7681D0-066A-95C4-145C-A4937BD0A75A}"/>
          </ac:spMkLst>
        </pc:spChg>
        <pc:spChg chg="mod">
          <ac:chgData name="#CHUA BING HONG#" userId="461ec5b6-ea7c-400b-83d0-29cd857a69a7" providerId="ADAL" clId="{67DDDE1B-995D-4E49-A033-AF26970554AD}" dt="2022-09-23T00:07:24.018" v="2153" actId="20577"/>
          <ac:spMkLst>
            <pc:docMk/>
            <pc:sldMk cId="2629720810" sldId="301"/>
            <ac:spMk id="7" creationId="{608F35E7-A47D-5120-06B0-BF77BB25B9EC}"/>
          </ac:spMkLst>
        </pc:spChg>
        <pc:picChg chg="add del mod">
          <ac:chgData name="#CHUA BING HONG#" userId="461ec5b6-ea7c-400b-83d0-29cd857a69a7" providerId="ADAL" clId="{67DDDE1B-995D-4E49-A033-AF26970554AD}" dt="2022-09-23T00:07:10.085" v="2131" actId="478"/>
          <ac:picMkLst>
            <pc:docMk/>
            <pc:sldMk cId="2629720810" sldId="301"/>
            <ac:picMk id="5" creationId="{3F2B6584-4A80-9943-BE73-6610982FC3CF}"/>
          </ac:picMkLst>
        </pc:picChg>
        <pc:picChg chg="del mod">
          <ac:chgData name="#CHUA BING HONG#" userId="461ec5b6-ea7c-400b-83d0-29cd857a69a7" providerId="ADAL" clId="{67DDDE1B-995D-4E49-A033-AF26970554AD}" dt="2022-09-23T00:01:11.627" v="2058" actId="478"/>
          <ac:picMkLst>
            <pc:docMk/>
            <pc:sldMk cId="2629720810" sldId="301"/>
            <ac:picMk id="6" creationId="{72E39693-19B1-955E-FC48-790597F9377B}"/>
          </ac:picMkLst>
        </pc:picChg>
        <pc:picChg chg="add del mod">
          <ac:chgData name="#CHUA BING HONG#" userId="461ec5b6-ea7c-400b-83d0-29cd857a69a7" providerId="ADAL" clId="{67DDDE1B-995D-4E49-A033-AF26970554AD}" dt="2022-09-23T00:07:11.187" v="2132" actId="478"/>
          <ac:picMkLst>
            <pc:docMk/>
            <pc:sldMk cId="2629720810" sldId="301"/>
            <ac:picMk id="9" creationId="{F1935E8A-E51B-2C52-5FA1-968329020B13}"/>
          </ac:picMkLst>
        </pc:picChg>
        <pc:picChg chg="add mod">
          <ac:chgData name="#CHUA BING HONG#" userId="461ec5b6-ea7c-400b-83d0-29cd857a69a7" providerId="ADAL" clId="{67DDDE1B-995D-4E49-A033-AF26970554AD}" dt="2022-09-23T00:07:45.103" v="2164" actId="1076"/>
          <ac:picMkLst>
            <pc:docMk/>
            <pc:sldMk cId="2629720810" sldId="301"/>
            <ac:picMk id="11" creationId="{2B35C5C7-3F5C-8DEE-E41E-D16099E0BEE5}"/>
          </ac:picMkLst>
        </pc:picChg>
        <pc:picChg chg="add del mod">
          <ac:chgData name="#CHUA BING HONG#" userId="461ec5b6-ea7c-400b-83d0-29cd857a69a7" providerId="ADAL" clId="{67DDDE1B-995D-4E49-A033-AF26970554AD}" dt="2022-09-23T00:07:57.767" v="2166" actId="478"/>
          <ac:picMkLst>
            <pc:docMk/>
            <pc:sldMk cId="2629720810" sldId="301"/>
            <ac:picMk id="13" creationId="{A622CF4B-F1DA-DDB4-3A2F-115B96F77BC6}"/>
          </ac:picMkLst>
        </pc:picChg>
        <pc:picChg chg="add mod">
          <ac:chgData name="#CHUA BING HONG#" userId="461ec5b6-ea7c-400b-83d0-29cd857a69a7" providerId="ADAL" clId="{67DDDE1B-995D-4E49-A033-AF26970554AD}" dt="2022-09-23T00:08:09.396" v="2174" actId="1076"/>
          <ac:picMkLst>
            <pc:docMk/>
            <pc:sldMk cId="2629720810" sldId="301"/>
            <ac:picMk id="15" creationId="{BB0ABE96-E0C4-DD23-DFF4-3811CCF0C264}"/>
          </ac:picMkLst>
        </pc:picChg>
      </pc:sldChg>
      <pc:sldChg chg="addSp delSp modSp add mod">
        <pc:chgData name="#CHUA BING HONG#" userId="461ec5b6-ea7c-400b-83d0-29cd857a69a7" providerId="ADAL" clId="{67DDDE1B-995D-4E49-A033-AF26970554AD}" dt="2022-09-26T15:45:29.528" v="2455" actId="1076"/>
        <pc:sldMkLst>
          <pc:docMk/>
          <pc:sldMk cId="895875950" sldId="302"/>
        </pc:sldMkLst>
        <pc:spChg chg="mod ord">
          <ac:chgData name="#CHUA BING HONG#" userId="461ec5b6-ea7c-400b-83d0-29cd857a69a7" providerId="ADAL" clId="{67DDDE1B-995D-4E49-A033-AF26970554AD}" dt="2022-09-26T15:42:46.966" v="2383" actId="20577"/>
          <ac:spMkLst>
            <pc:docMk/>
            <pc:sldMk cId="895875950" sldId="302"/>
            <ac:spMk id="3" creationId="{E4B89154-3564-8016-C4CB-80AF57911506}"/>
          </ac:spMkLst>
        </pc:spChg>
        <pc:spChg chg="mod">
          <ac:chgData name="#CHUA BING HONG#" userId="461ec5b6-ea7c-400b-83d0-29cd857a69a7" providerId="ADAL" clId="{67DDDE1B-995D-4E49-A033-AF26970554AD}" dt="2022-09-26T15:44:14.049" v="2449" actId="20577"/>
          <ac:spMkLst>
            <pc:docMk/>
            <pc:sldMk cId="895875950" sldId="302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67DDDE1B-995D-4E49-A033-AF26970554AD}" dt="2022-09-26T15:37:44.916" v="2192" actId="478"/>
          <ac:graphicFrameMkLst>
            <pc:docMk/>
            <pc:sldMk cId="895875950" sldId="302"/>
            <ac:graphicFrameMk id="7" creationId="{371F16CA-3658-1B40-D0E9-4ACD12661EB9}"/>
          </ac:graphicFrameMkLst>
        </pc:graphicFrameChg>
        <pc:picChg chg="add del mod">
          <ac:chgData name="#CHUA BING HONG#" userId="461ec5b6-ea7c-400b-83d0-29cd857a69a7" providerId="ADAL" clId="{67DDDE1B-995D-4E49-A033-AF26970554AD}" dt="2022-09-26T15:45:21.464" v="2452" actId="478"/>
          <ac:picMkLst>
            <pc:docMk/>
            <pc:sldMk cId="895875950" sldId="302"/>
            <ac:picMk id="5" creationId="{AF4273D7-F6EF-B310-B728-8D72968486E7}"/>
          </ac:picMkLst>
        </pc:picChg>
        <pc:picChg chg="add mod ord">
          <ac:chgData name="#CHUA BING HONG#" userId="461ec5b6-ea7c-400b-83d0-29cd857a69a7" providerId="ADAL" clId="{67DDDE1B-995D-4E49-A033-AF26970554AD}" dt="2022-09-26T15:45:29.528" v="2455" actId="1076"/>
          <ac:picMkLst>
            <pc:docMk/>
            <pc:sldMk cId="895875950" sldId="302"/>
            <ac:picMk id="8" creationId="{B9AF77A3-E788-6D56-0D1D-8BCED96780C1}"/>
          </ac:picMkLst>
        </pc:picChg>
        <pc:picChg chg="del">
          <ac:chgData name="#CHUA BING HONG#" userId="461ec5b6-ea7c-400b-83d0-29cd857a69a7" providerId="ADAL" clId="{67DDDE1B-995D-4E49-A033-AF26970554AD}" dt="2022-09-26T15:37:46.242" v="2193" actId="478"/>
          <ac:picMkLst>
            <pc:docMk/>
            <pc:sldMk cId="895875950" sldId="302"/>
            <ac:picMk id="9" creationId="{A57BE246-4716-C3D7-5ED0-0C8182EB6441}"/>
          </ac:picMkLst>
        </pc:picChg>
      </pc:sldChg>
      <pc:sldChg chg="addSp delSp modSp add mod">
        <pc:chgData name="#CHUA BING HONG#" userId="461ec5b6-ea7c-400b-83d0-29cd857a69a7" providerId="ADAL" clId="{67DDDE1B-995D-4E49-A033-AF26970554AD}" dt="2022-09-26T15:45:44.080" v="2464" actId="1076"/>
        <pc:sldMkLst>
          <pc:docMk/>
          <pc:sldMk cId="3955583132" sldId="303"/>
        </pc:sldMkLst>
        <pc:spChg chg="mod">
          <ac:chgData name="#CHUA BING HONG#" userId="461ec5b6-ea7c-400b-83d0-29cd857a69a7" providerId="ADAL" clId="{67DDDE1B-995D-4E49-A033-AF26970554AD}" dt="2022-09-26T15:42:34.889" v="2333" actId="20577"/>
          <ac:spMkLst>
            <pc:docMk/>
            <pc:sldMk cId="3955583132" sldId="303"/>
            <ac:spMk id="3" creationId="{E4B89154-3564-8016-C4CB-80AF57911506}"/>
          </ac:spMkLst>
        </pc:spChg>
        <pc:spChg chg="mod">
          <ac:chgData name="#CHUA BING HONG#" userId="461ec5b6-ea7c-400b-83d0-29cd857a69a7" providerId="ADAL" clId="{67DDDE1B-995D-4E49-A033-AF26970554AD}" dt="2022-09-26T15:44:10.348" v="2435" actId="20577"/>
          <ac:spMkLst>
            <pc:docMk/>
            <pc:sldMk cId="3955583132" sldId="303"/>
            <ac:spMk id="4" creationId="{EE7681D0-066A-95C4-145C-A4937BD0A75A}"/>
          </ac:spMkLst>
        </pc:spChg>
        <pc:picChg chg="del">
          <ac:chgData name="#CHUA BING HONG#" userId="461ec5b6-ea7c-400b-83d0-29cd857a69a7" providerId="ADAL" clId="{67DDDE1B-995D-4E49-A033-AF26970554AD}" dt="2022-09-26T15:43:28.849" v="2400" actId="478"/>
          <ac:picMkLst>
            <pc:docMk/>
            <pc:sldMk cId="3955583132" sldId="303"/>
            <ac:picMk id="5" creationId="{AF4273D7-F6EF-B310-B728-8D72968486E7}"/>
          </ac:picMkLst>
        </pc:picChg>
        <pc:picChg chg="add del mod ord">
          <ac:chgData name="#CHUA BING HONG#" userId="461ec5b6-ea7c-400b-83d0-29cd857a69a7" providerId="ADAL" clId="{67DDDE1B-995D-4E49-A033-AF26970554AD}" dt="2022-09-26T15:45:37.169" v="2460" actId="478"/>
          <ac:picMkLst>
            <pc:docMk/>
            <pc:sldMk cId="3955583132" sldId="303"/>
            <ac:picMk id="6" creationId="{493F691E-B97E-CDB9-00B1-AF321446B6EE}"/>
          </ac:picMkLst>
        </pc:picChg>
        <pc:picChg chg="add mod ord">
          <ac:chgData name="#CHUA BING HONG#" userId="461ec5b6-ea7c-400b-83d0-29cd857a69a7" providerId="ADAL" clId="{67DDDE1B-995D-4E49-A033-AF26970554AD}" dt="2022-09-26T15:45:44.080" v="2464" actId="1076"/>
          <ac:picMkLst>
            <pc:docMk/>
            <pc:sldMk cId="3955583132" sldId="303"/>
            <ac:picMk id="8" creationId="{BB678B50-D944-CA30-9B7E-C086FC0003BB}"/>
          </ac:picMkLst>
        </pc:picChg>
      </pc:sldChg>
      <pc:sldChg chg="addSp delSp modSp add mod">
        <pc:chgData name="#CHUA BING HONG#" userId="461ec5b6-ea7c-400b-83d0-29cd857a69a7" providerId="ADAL" clId="{67DDDE1B-995D-4E49-A033-AF26970554AD}" dt="2022-09-26T15:46:08.304" v="2474" actId="1076"/>
        <pc:sldMkLst>
          <pc:docMk/>
          <pc:sldMk cId="3885514506" sldId="304"/>
        </pc:sldMkLst>
        <pc:spChg chg="mod">
          <ac:chgData name="#CHUA BING HONG#" userId="461ec5b6-ea7c-400b-83d0-29cd857a69a7" providerId="ADAL" clId="{67DDDE1B-995D-4E49-A033-AF26970554AD}" dt="2022-09-26T15:44:07.404" v="2421" actId="20577"/>
          <ac:spMkLst>
            <pc:docMk/>
            <pc:sldMk cId="3885514506" sldId="304"/>
            <ac:spMk id="4" creationId="{EE7681D0-066A-95C4-145C-A4937BD0A75A}"/>
          </ac:spMkLst>
        </pc:spChg>
        <pc:picChg chg="del">
          <ac:chgData name="#CHUA BING HONG#" userId="461ec5b6-ea7c-400b-83d0-29cd857a69a7" providerId="ADAL" clId="{67DDDE1B-995D-4E49-A033-AF26970554AD}" dt="2022-09-26T15:45:47.047" v="2465" actId="478"/>
          <ac:picMkLst>
            <pc:docMk/>
            <pc:sldMk cId="3885514506" sldId="304"/>
            <ac:picMk id="5" creationId="{AF4273D7-F6EF-B310-B728-8D72968486E7}"/>
          </ac:picMkLst>
        </pc:picChg>
        <pc:picChg chg="add mod ord">
          <ac:chgData name="#CHUA BING HONG#" userId="461ec5b6-ea7c-400b-83d0-29cd857a69a7" providerId="ADAL" clId="{67DDDE1B-995D-4E49-A033-AF26970554AD}" dt="2022-09-26T15:46:08.304" v="2474" actId="1076"/>
          <ac:picMkLst>
            <pc:docMk/>
            <pc:sldMk cId="3885514506" sldId="304"/>
            <ac:picMk id="6" creationId="{11A4A0E1-02F7-208D-D64E-E0E1300F8FA5}"/>
          </ac:picMkLst>
        </pc:picChg>
      </pc:sldChg>
      <pc:sldChg chg="delSp modSp add mod">
        <pc:chgData name="#CHUA BING HONG#" userId="461ec5b6-ea7c-400b-83d0-29cd857a69a7" providerId="ADAL" clId="{67DDDE1B-995D-4E49-A033-AF26970554AD}" dt="2022-09-26T16:44:47.104" v="2791" actId="20577"/>
        <pc:sldMkLst>
          <pc:docMk/>
          <pc:sldMk cId="2160131156" sldId="305"/>
        </pc:sldMkLst>
        <pc:spChg chg="mod">
          <ac:chgData name="#CHUA BING HONG#" userId="461ec5b6-ea7c-400b-83d0-29cd857a69a7" providerId="ADAL" clId="{67DDDE1B-995D-4E49-A033-AF26970554AD}" dt="2022-09-26T16:44:47.104" v="2791" actId="20577"/>
          <ac:spMkLst>
            <pc:docMk/>
            <pc:sldMk cId="2160131156" sldId="305"/>
            <ac:spMk id="2" creationId="{8572320E-C18C-71A9-CA8A-C31A0AAB23A5}"/>
          </ac:spMkLst>
        </pc:spChg>
        <pc:picChg chg="del">
          <ac:chgData name="#CHUA BING HONG#" userId="461ec5b6-ea7c-400b-83d0-29cd857a69a7" providerId="ADAL" clId="{67DDDE1B-995D-4E49-A033-AF26970554AD}" dt="2022-09-26T16:10:40.306" v="2710" actId="478"/>
          <ac:picMkLst>
            <pc:docMk/>
            <pc:sldMk cId="2160131156" sldId="305"/>
            <ac:picMk id="5" creationId="{16957A42-78FE-B8C7-8172-0542DC1D2E95}"/>
          </ac:picMkLst>
        </pc:picChg>
        <pc:picChg chg="mod ord">
          <ac:chgData name="#CHUA BING HONG#" userId="461ec5b6-ea7c-400b-83d0-29cd857a69a7" providerId="ADAL" clId="{67DDDE1B-995D-4E49-A033-AF26970554AD}" dt="2022-09-26T16:10:51.194" v="2718" actId="1076"/>
          <ac:picMkLst>
            <pc:docMk/>
            <pc:sldMk cId="2160131156" sldId="305"/>
            <ac:picMk id="7" creationId="{55F0D65D-82D8-4C89-17FB-D9643DE4E750}"/>
          </ac:picMkLst>
        </pc:picChg>
        <pc:picChg chg="del mod">
          <ac:chgData name="#CHUA BING HONG#" userId="461ec5b6-ea7c-400b-83d0-29cd857a69a7" providerId="ADAL" clId="{67DDDE1B-995D-4E49-A033-AF26970554AD}" dt="2022-09-26T16:10:42.252" v="2712" actId="478"/>
          <ac:picMkLst>
            <pc:docMk/>
            <pc:sldMk cId="2160131156" sldId="305"/>
            <ac:picMk id="9" creationId="{19C5A242-6267-73F3-AD09-81F77EC738B8}"/>
          </ac:picMkLst>
        </pc:picChg>
      </pc:sldChg>
      <pc:sldChg chg="addSp delSp modSp add mod">
        <pc:chgData name="#CHUA BING HONG#" userId="461ec5b6-ea7c-400b-83d0-29cd857a69a7" providerId="ADAL" clId="{67DDDE1B-995D-4E49-A033-AF26970554AD}" dt="2022-09-26T16:46:55.810" v="2937" actId="1076"/>
        <pc:sldMkLst>
          <pc:docMk/>
          <pc:sldMk cId="3369202409" sldId="306"/>
        </pc:sldMkLst>
        <pc:spChg chg="mod">
          <ac:chgData name="#CHUA BING HONG#" userId="461ec5b6-ea7c-400b-83d0-29cd857a69a7" providerId="ADAL" clId="{67DDDE1B-995D-4E49-A033-AF26970554AD}" dt="2022-09-26T16:46:03.857" v="2845" actId="20577"/>
          <ac:spMkLst>
            <pc:docMk/>
            <pc:sldMk cId="3369202409" sldId="306"/>
            <ac:spMk id="4" creationId="{EE7681D0-066A-95C4-145C-A4937BD0A75A}"/>
          </ac:spMkLst>
        </pc:spChg>
        <pc:spChg chg="mod">
          <ac:chgData name="#CHUA BING HONG#" userId="461ec5b6-ea7c-400b-83d0-29cd857a69a7" providerId="ADAL" clId="{67DDDE1B-995D-4E49-A033-AF26970554AD}" dt="2022-09-26T16:46:24.079" v="2926" actId="20577"/>
          <ac:spMkLst>
            <pc:docMk/>
            <pc:sldMk cId="3369202409" sldId="306"/>
            <ac:spMk id="7" creationId="{608F35E7-A47D-5120-06B0-BF77BB25B9EC}"/>
          </ac:spMkLst>
        </pc:spChg>
        <pc:picChg chg="add mod modCrop">
          <ac:chgData name="#CHUA BING HONG#" userId="461ec5b6-ea7c-400b-83d0-29cd857a69a7" providerId="ADAL" clId="{67DDDE1B-995D-4E49-A033-AF26970554AD}" dt="2022-09-26T16:46:55.810" v="2937" actId="1076"/>
          <ac:picMkLst>
            <pc:docMk/>
            <pc:sldMk cId="3369202409" sldId="306"/>
            <ac:picMk id="5" creationId="{ECED6334-617F-F8E3-A30A-260C35E1DF3D}"/>
          </ac:picMkLst>
        </pc:picChg>
        <pc:picChg chg="del">
          <ac:chgData name="#CHUA BING HONG#" userId="461ec5b6-ea7c-400b-83d0-29cd857a69a7" providerId="ADAL" clId="{67DDDE1B-995D-4E49-A033-AF26970554AD}" dt="2022-09-26T16:46:05.419" v="2846" actId="478"/>
          <ac:picMkLst>
            <pc:docMk/>
            <pc:sldMk cId="3369202409" sldId="306"/>
            <ac:picMk id="11" creationId="{2B35C5C7-3F5C-8DEE-E41E-D16099E0BEE5}"/>
          </ac:picMkLst>
        </pc:picChg>
        <pc:picChg chg="del">
          <ac:chgData name="#CHUA BING HONG#" userId="461ec5b6-ea7c-400b-83d0-29cd857a69a7" providerId="ADAL" clId="{67DDDE1B-995D-4E49-A033-AF26970554AD}" dt="2022-09-26T16:46:05.733" v="2847" actId="478"/>
          <ac:picMkLst>
            <pc:docMk/>
            <pc:sldMk cId="3369202409" sldId="306"/>
            <ac:picMk id="15" creationId="{BB0ABE96-E0C4-DD23-DFF4-3811CCF0C2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28/9/2022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28/9/2022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28/9/2022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Uncertainties in measurement</a:t>
            </a:r>
          </a:p>
          <a:p>
            <a:r>
              <a:rPr lang="en-SG" dirty="0"/>
              <a:t>Mass fraction calculation options</a:t>
            </a:r>
          </a:p>
          <a:p>
            <a:r>
              <a:rPr lang="en-SG" dirty="0"/>
              <a:t>NH</a:t>
            </a:r>
            <a:r>
              <a:rPr lang="en-SG" baseline="-25000" dirty="0"/>
              <a:t>3</a:t>
            </a:r>
            <a:r>
              <a:rPr lang="en-SG" dirty="0"/>
              <a:t> EOS errors of rho and cp w.r.t T and m</a:t>
            </a:r>
          </a:p>
          <a:p>
            <a:r>
              <a:rPr lang="en-SG" dirty="0"/>
              <a:t>Periodicity in melting phase</a:t>
            </a:r>
          </a:p>
          <a:p>
            <a:r>
              <a:rPr lang="en-SG" dirty="0"/>
              <a:t>Mass fraction dependence in pure phase</a:t>
            </a:r>
          </a:p>
          <a:p>
            <a:r>
              <a:rPr lang="en-SG" dirty="0"/>
              <a:t>Thermogram double peaks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5768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5F0D65D-82D8-4C89-17FB-D9643DE4E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08" y="1178595"/>
            <a:ext cx="5903984" cy="46148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Moving averages &amp; splines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72320E-C18C-71A9-CA8A-C31A0AAB23A5}"/>
              </a:ext>
            </a:extLst>
          </p:cNvPr>
          <p:cNvSpPr txBox="1">
            <a:spLocks/>
          </p:cNvSpPr>
          <p:nvPr/>
        </p:nvSpPr>
        <p:spPr>
          <a:xfrm>
            <a:off x="990599" y="1225826"/>
            <a:ext cx="10890419" cy="510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Periodicity appears in </a:t>
            </a:r>
            <a:r>
              <a:rPr lang="en-SG" dirty="0" err="1"/>
              <a:t>heatflow</a:t>
            </a:r>
            <a:br>
              <a:rPr lang="en-SG" dirty="0"/>
            </a:br>
            <a:r>
              <a:rPr lang="en-SG" dirty="0"/>
              <a:t>(both in uncorrected and corrected)</a:t>
            </a:r>
          </a:p>
          <a:p>
            <a:endParaRPr lang="en-SG" dirty="0"/>
          </a:p>
          <a:p>
            <a:r>
              <a:rPr lang="en-SG" dirty="0"/>
              <a:t>Currently figuring out how to</a:t>
            </a:r>
            <a:br>
              <a:rPr lang="en-SG" dirty="0"/>
            </a:br>
            <a:r>
              <a:rPr lang="en-SG" dirty="0"/>
              <a:t>extract frequencies</a:t>
            </a:r>
            <a:br>
              <a:rPr lang="en-SG" dirty="0"/>
            </a:br>
            <a:r>
              <a:rPr lang="en-SG" dirty="0"/>
              <a:t>(FFT)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013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Pure phase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2E39693-19B1-955E-FC48-790597F9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2612"/>
            <a:ext cx="6096000" cy="49282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8F35E7-A47D-5120-06B0-BF77BB25B9EC}"/>
              </a:ext>
            </a:extLst>
          </p:cNvPr>
          <p:cNvSpPr txBox="1">
            <a:spLocks/>
          </p:cNvSpPr>
          <p:nvPr/>
        </p:nvSpPr>
        <p:spPr>
          <a:xfrm>
            <a:off x="990599" y="1225826"/>
            <a:ext cx="10890419" cy="510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cp dependence on mass fraction</a:t>
            </a:r>
          </a:p>
          <a:p>
            <a:r>
              <a:rPr lang="en-SG" dirty="0"/>
              <a:t>Initial slope downwards may be</a:t>
            </a:r>
            <a:br>
              <a:rPr lang="en-SG" dirty="0"/>
            </a:br>
            <a:r>
              <a:rPr lang="en-SG" dirty="0"/>
              <a:t>due to remnant from endothermic</a:t>
            </a:r>
            <a:br>
              <a:rPr lang="en-SG" dirty="0"/>
            </a:br>
            <a:r>
              <a:rPr lang="en-SG" dirty="0"/>
              <a:t>peak of ice melting</a:t>
            </a:r>
          </a:p>
          <a:p>
            <a:pPr lvl="1"/>
            <a:r>
              <a:rPr lang="en-SG" dirty="0"/>
              <a:t>Fixable with more stringent </a:t>
            </a:r>
            <a:br>
              <a:rPr lang="en-SG" dirty="0"/>
            </a:br>
            <a:r>
              <a:rPr lang="en-SG" dirty="0"/>
              <a:t>cut-off of data?</a:t>
            </a:r>
          </a:p>
          <a:p>
            <a:r>
              <a:rPr lang="en-SG" dirty="0"/>
              <a:t>8.73 </a:t>
            </a:r>
            <a:r>
              <a:rPr lang="en-SG" dirty="0" err="1"/>
              <a:t>wt</a:t>
            </a:r>
            <a:r>
              <a:rPr lang="en-SG" dirty="0"/>
              <a:t>% defies inverse</a:t>
            </a:r>
            <a:br>
              <a:rPr lang="en-SG" dirty="0"/>
            </a:br>
            <a:r>
              <a:rPr lang="en-SG" dirty="0"/>
              <a:t>relationship, but 27 </a:t>
            </a:r>
            <a:r>
              <a:rPr lang="en-SG" dirty="0" err="1"/>
              <a:t>wt</a:t>
            </a:r>
            <a:r>
              <a:rPr lang="en-SG" dirty="0"/>
              <a:t>% also has</a:t>
            </a:r>
            <a:br>
              <a:rPr lang="en-SG" dirty="0"/>
            </a:br>
            <a:r>
              <a:rPr lang="en-SG" dirty="0"/>
              <a:t>greater cp.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315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Ice specific heat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8F35E7-A47D-5120-06B0-BF77BB25B9EC}"/>
              </a:ext>
            </a:extLst>
          </p:cNvPr>
          <p:cNvSpPr txBox="1">
            <a:spLocks/>
          </p:cNvSpPr>
          <p:nvPr/>
        </p:nvSpPr>
        <p:spPr>
          <a:xfrm>
            <a:off x="990599" y="1225826"/>
            <a:ext cx="10890419" cy="510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 from pure H</a:t>
            </a:r>
            <a:r>
              <a:rPr lang="en-SG" baseline="-25000" dirty="0"/>
              <a:t>2</a:t>
            </a:r>
            <a:r>
              <a:rPr lang="en-SG" dirty="0"/>
              <a:t>O, </a:t>
            </a:r>
            <a:br>
              <a:rPr lang="en-SG" dirty="0"/>
            </a:br>
            <a:r>
              <a:rPr lang="en-SG" dirty="0"/>
              <a:t>2.5 ml, 0.1 K/min </a:t>
            </a:r>
            <a:br>
              <a:rPr lang="en-SG" dirty="0"/>
            </a:br>
            <a:r>
              <a:rPr lang="en-SG" dirty="0"/>
              <a:t>AND 0.25 K/min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B35C5C7-3F5C-8DEE-E41E-D16099E0B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4" y="2540638"/>
            <a:ext cx="5118393" cy="413792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BB0ABE96-E0C4-DD23-DFF4-3811CCF0C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540638"/>
            <a:ext cx="5198714" cy="41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Double peak at ADH melt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8F35E7-A47D-5120-06B0-BF77BB25B9EC}"/>
              </a:ext>
            </a:extLst>
          </p:cNvPr>
          <p:cNvSpPr txBox="1">
            <a:spLocks/>
          </p:cNvSpPr>
          <p:nvPr/>
        </p:nvSpPr>
        <p:spPr>
          <a:xfrm>
            <a:off x="990599" y="1225826"/>
            <a:ext cx="10890419" cy="510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Double peak still exists in 1mL, 0.1K/min, Small Heat Flow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CED6334-617F-F8E3-A30A-260C35E1D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4" r="45038"/>
          <a:stretch/>
        </p:blipFill>
        <p:spPr>
          <a:xfrm>
            <a:off x="4234550" y="1737999"/>
            <a:ext cx="3093148" cy="49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0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Mass of NH</a:t>
            </a:r>
            <a:r>
              <a:rPr lang="en-SG" baseline="-25000" dirty="0"/>
              <a:t>4</a:t>
            </a:r>
            <a:r>
              <a:rPr lang="en-SG" dirty="0"/>
              <a:t>OH (mass balance) = 0.7889 ± 0.001 g</a:t>
            </a:r>
          </a:p>
          <a:p>
            <a:pPr lvl="1"/>
            <a:r>
              <a:rPr lang="en-SG" i="1" dirty="0"/>
              <a:t>Some mass fluctuation at 0.0001 scale, thus I manually raised the uncertainty. (It increases density uncertainty by 0.001.</a:t>
            </a:r>
          </a:p>
          <a:p>
            <a:r>
              <a:rPr lang="en-SG" dirty="0"/>
              <a:t>Volume of NH</a:t>
            </a:r>
            <a:r>
              <a:rPr lang="en-SG" baseline="-25000" dirty="0"/>
              <a:t>4</a:t>
            </a:r>
            <a:r>
              <a:rPr lang="en-SG" dirty="0"/>
              <a:t>OH (pipette) = 1.000 ± 0.006 ml</a:t>
            </a:r>
          </a:p>
          <a:p>
            <a:r>
              <a:rPr lang="en-SG" dirty="0"/>
              <a:t>Density of NH</a:t>
            </a:r>
            <a:r>
              <a:rPr lang="en-SG" baseline="-25000" dirty="0"/>
              <a:t>4</a:t>
            </a:r>
            <a:r>
              <a:rPr lang="en-SG" dirty="0"/>
              <a:t>OH = 0.789 ± 0.006 g/ml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Mass Fraction of NH</a:t>
            </a:r>
            <a:r>
              <a:rPr lang="en-SG" baseline="-25000" dirty="0"/>
              <a:t>3</a:t>
            </a:r>
            <a:r>
              <a:rPr lang="en-SG" dirty="0"/>
              <a:t> = 1.42 – 8.7 ± 0.02 – 0.1 %</a:t>
            </a:r>
          </a:p>
          <a:p>
            <a:r>
              <a:rPr lang="en-SG" dirty="0"/>
              <a:t>Molality of NH</a:t>
            </a:r>
            <a:r>
              <a:rPr lang="en-SG" baseline="-25000" dirty="0"/>
              <a:t>3</a:t>
            </a:r>
            <a:r>
              <a:rPr lang="en-SG" dirty="0"/>
              <a:t> = 0.85 – 5.6 ± 0.03 – 0.2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Temperature of Sample Error = 0.5 K (</a:t>
            </a:r>
            <a:r>
              <a:rPr lang="en-SG" dirty="0" err="1"/>
              <a:t>Muñoz-Iglesias</a:t>
            </a:r>
            <a:r>
              <a:rPr lang="en-SG" dirty="0"/>
              <a:t> et. al. 2018)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Error Propagation</a:t>
            </a:r>
          </a:p>
        </p:txBody>
      </p:sp>
    </p:spTree>
    <p:extLst>
      <p:ext uri="{BB962C8B-B14F-4D97-AF65-F5344CB8AC3E}">
        <p14:creationId xmlns:p14="http://schemas.microsoft.com/office/powerpoint/2010/main" val="28576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73426"/>
                <a:ext cx="10890419" cy="5103537"/>
              </a:xfrm>
            </p:spPr>
            <p:txBody>
              <a:bodyPr>
                <a:normAutofit/>
              </a:bodyPr>
              <a:lstStyle/>
              <a:p>
                <a:r>
                  <a:rPr lang="en-SG" b="1" dirty="0"/>
                  <a:t>From laboratory measurements</a:t>
                </a:r>
              </a:p>
              <a:p>
                <a:r>
                  <a:rPr lang="en-SG" dirty="0"/>
                  <a:t>Based on density, volume and concentration of NH</a:t>
                </a:r>
                <a:r>
                  <a:rPr lang="en-SG" baseline="-25000" dirty="0"/>
                  <a:t>4</a:t>
                </a:r>
                <a:r>
                  <a:rPr lang="en-SG" dirty="0"/>
                  <a:t>OH, with mass of sample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𝑁𝐻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𝑂𝐻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𝑁𝐻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𝑂𝐻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𝑁𝐻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𝑠𝑎𝑚𝑝𝑙𝑒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SG" dirty="0"/>
                  <a:t> </a:t>
                </a:r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73426"/>
                <a:ext cx="10890419" cy="5103537"/>
              </a:xfrm>
              <a:blipFill>
                <a:blip r:embed="rId2"/>
                <a:stretch>
                  <a:fillRect l="-951" t="-19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Mass fraction calculation option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B780FD-A847-07CE-67FB-99B78BCD1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685688"/>
                  </p:ext>
                </p:extLst>
              </p:nvPr>
            </p:nvGraphicFramePr>
            <p:xfrm>
              <a:off x="1262023" y="3625194"/>
              <a:ext cx="9582306" cy="224459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597051">
                      <a:extLst>
                        <a:ext uri="{9D8B030D-6E8A-4147-A177-3AD203B41FA5}">
                          <a16:colId xmlns:a16="http://schemas.microsoft.com/office/drawing/2014/main" val="4048472627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2839819725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2423618008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3903748352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671422139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19866002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b="1" dirty="0"/>
                            <a:t>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SG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𝑵𝑯</m:t>
                                      </m:r>
                                    </m:e>
                                    <m:sub>
                                      <m:r>
                                        <a:rPr lang="en-SG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a:rPr lang="en-SG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𝑶𝑯</m:t>
                                  </m:r>
                                </m:sub>
                              </m:sSub>
                              <m:r>
                                <a:rPr lang="en-SG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SG" b="1" dirty="0"/>
                            <a:t>(g/ml)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SG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𝑵𝑯</m:t>
                                      </m:r>
                                    </m:e>
                                    <m:sub>
                                      <m:r>
                                        <a:rPr lang="en-SG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a:rPr lang="en-SG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𝑶𝑯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b="1" dirty="0"/>
                            <a:t> (ml)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SG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𝑵𝑯</m:t>
                                      </m:r>
                                    </m:e>
                                    <m:sub>
                                      <m:r>
                                        <a:rPr lang="en-SG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a:rPr lang="en-SG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𝑶𝑯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b="1" dirty="0"/>
                            <a:t> (</a:t>
                          </a:r>
                          <a:r>
                            <a:rPr lang="en-SG" b="1" dirty="0" err="1"/>
                            <a:t>wt</a:t>
                          </a:r>
                          <a:r>
                            <a:rPr lang="en-SG" b="1" dirty="0"/>
                            <a:t>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𝒔𝒂𝒎𝒑𝒍𝒆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b="1" dirty="0"/>
                            <a:t> (g)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𝒔𝒂𝒎𝒑𝒍𝒆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b="1" dirty="0"/>
                            <a:t> (</a:t>
                          </a:r>
                          <a:r>
                            <a:rPr lang="en-SG" b="1" dirty="0" err="1"/>
                            <a:t>wt</a:t>
                          </a:r>
                          <a:r>
                            <a:rPr lang="en-SG" b="1" dirty="0"/>
                            <a:t>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12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0.44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0.005</a:t>
                          </a:r>
                          <a:r>
                            <a:rPr lang="en-SG" sz="1800" dirty="0">
                              <a:latin typeface="+mn-lt"/>
                            </a:rPr>
                            <a:t> 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 dirty="0">
                              <a:latin typeface="+mn-lt"/>
                            </a:rPr>
                            <a:t>± ?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4.8873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1.42 </a:t>
                          </a:r>
                          <a:r>
                            <a:rPr lang="en-SG" sz="1800" dirty="0">
                              <a:latin typeface="+mn-lt"/>
                            </a:rPr>
                            <a:t>± 0.03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543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0.87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 dirty="0">
                              <a:latin typeface="+mn-lt"/>
                            </a:rPr>
                            <a:t>± ?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4.8402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2.84 </a:t>
                          </a:r>
                          <a:r>
                            <a:rPr lang="en-SG" sz="1800" dirty="0">
                              <a:latin typeface="+mn-lt"/>
                            </a:rPr>
                            <a:t>± 0.04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8157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1.50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 dirty="0">
                              <a:latin typeface="+mn-lt"/>
                            </a:rPr>
                            <a:t>± ?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4.6293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5.11 </a:t>
                          </a:r>
                          <a:r>
                            <a:rPr lang="en-SG" sz="1800" dirty="0">
                              <a:latin typeface="+mn-lt"/>
                            </a:rPr>
                            <a:t>± 0.07 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3075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2.00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 dirty="0">
                              <a:latin typeface="+mn-lt"/>
                            </a:rPr>
                            <a:t>± ?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4.5853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6.88 </a:t>
                          </a:r>
                          <a:r>
                            <a:rPr lang="en-SG" sz="1800" dirty="0">
                              <a:latin typeface="+mn-lt"/>
                            </a:rPr>
                            <a:t>± 0.09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66637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2.50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>
                              <a:latin typeface="+mn-lt"/>
                            </a:rPr>
                            <a:t>± ?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4.5202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8.7 </a:t>
                          </a:r>
                          <a:r>
                            <a:rPr lang="en-SG" sz="1800" dirty="0">
                              <a:latin typeface="+mn-lt"/>
                            </a:rPr>
                            <a:t>± 0.1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00235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B780FD-A847-07CE-67FB-99B78BCD1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685688"/>
                  </p:ext>
                </p:extLst>
              </p:nvPr>
            </p:nvGraphicFramePr>
            <p:xfrm>
              <a:off x="1262023" y="3625194"/>
              <a:ext cx="9582306" cy="224459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597051">
                      <a:extLst>
                        <a:ext uri="{9D8B030D-6E8A-4147-A177-3AD203B41FA5}">
                          <a16:colId xmlns:a16="http://schemas.microsoft.com/office/drawing/2014/main" val="4048472627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2839819725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2423618008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3903748352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671422139"/>
                        </a:ext>
                      </a:extLst>
                    </a:gridCol>
                    <a:gridCol w="1597051">
                      <a:extLst>
                        <a:ext uri="{9D8B030D-6E8A-4147-A177-3AD203B41FA5}">
                          <a16:colId xmlns:a16="http://schemas.microsoft.com/office/drawing/2014/main" val="198660029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b="1" dirty="0"/>
                            <a:t>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63" t="-7813" r="-401145" b="-5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63" t="-7813" r="-301145" b="-5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63" t="-7813" r="-201145" b="-5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763" t="-7813" r="-101145" b="-5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763" t="-7813" r="-1145" b="-5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12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0.44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0.005</a:t>
                          </a:r>
                          <a:r>
                            <a:rPr lang="en-SG" sz="1800" dirty="0">
                              <a:latin typeface="+mn-lt"/>
                            </a:rPr>
                            <a:t> 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 dirty="0">
                              <a:latin typeface="+mn-lt"/>
                            </a:rPr>
                            <a:t>± ?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4.8873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1.42 </a:t>
                          </a:r>
                          <a:r>
                            <a:rPr lang="en-SG" sz="1800" dirty="0">
                              <a:latin typeface="+mn-lt"/>
                            </a:rPr>
                            <a:t>± 0.03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543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0.87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 dirty="0">
                              <a:latin typeface="+mn-lt"/>
                            </a:rPr>
                            <a:t>± ?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4.8402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2.84 </a:t>
                          </a:r>
                          <a:r>
                            <a:rPr lang="en-SG" sz="1800" dirty="0">
                              <a:latin typeface="+mn-lt"/>
                            </a:rPr>
                            <a:t>± 0.04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8157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1.50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 dirty="0">
                              <a:latin typeface="+mn-lt"/>
                            </a:rPr>
                            <a:t>± ?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4.6293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5.11 </a:t>
                          </a:r>
                          <a:r>
                            <a:rPr lang="en-SG" sz="1800" dirty="0">
                              <a:latin typeface="+mn-lt"/>
                            </a:rPr>
                            <a:t>± 0.07 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3075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2.00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 dirty="0">
                              <a:latin typeface="+mn-lt"/>
                            </a:rPr>
                            <a:t>± ?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4.5853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6.88 </a:t>
                          </a:r>
                          <a:r>
                            <a:rPr lang="en-SG" sz="1800" dirty="0">
                              <a:latin typeface="+mn-lt"/>
                            </a:rPr>
                            <a:t>± 0.09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66637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/>
                            <a:t>0.789 ± 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2.50 </a:t>
                          </a:r>
                          <a:r>
                            <a:rPr lang="en-SG" sz="1800" dirty="0">
                              <a:latin typeface="+mn-lt"/>
                            </a:rPr>
                            <a:t>± 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 </a:t>
                          </a:r>
                          <a:r>
                            <a:rPr lang="en-SG" sz="1800">
                              <a:latin typeface="+mn-lt"/>
                            </a:rPr>
                            <a:t>± ?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4.5202 </a:t>
                          </a:r>
                          <a:r>
                            <a:rPr lang="en-SG" sz="1800" dirty="0">
                              <a:latin typeface="+mn-lt"/>
                            </a:rPr>
                            <a:t>± 0.001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8.7 </a:t>
                          </a:r>
                          <a:r>
                            <a:rPr lang="en-SG" sz="1800" dirty="0">
                              <a:latin typeface="+mn-lt"/>
                            </a:rPr>
                            <a:t>± 0.1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00235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612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b="1" dirty="0"/>
              <a:t>From using the temperature of the measured liquidus peak </a:t>
            </a:r>
            <a:r>
              <a:rPr lang="en-SG" dirty="0"/>
              <a:t>to determine theoretical mass fraction via the liquidus curve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Mass fraction calculation option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CFAFB-9FA5-980D-1834-BB4EF037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351" y="2070296"/>
            <a:ext cx="3587173" cy="371427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4EB4B0-D990-AA57-A48E-B936425C18D5}"/>
              </a:ext>
            </a:extLst>
          </p:cNvPr>
          <p:cNvCxnSpPr>
            <a:cxnSpLocks/>
          </p:cNvCxnSpPr>
          <p:nvPr/>
        </p:nvCxnSpPr>
        <p:spPr>
          <a:xfrm>
            <a:off x="8516767" y="2916683"/>
            <a:ext cx="408079" cy="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5A1D20-42DD-969A-4079-0F73DB138E6A}"/>
              </a:ext>
            </a:extLst>
          </p:cNvPr>
          <p:cNvCxnSpPr>
            <a:cxnSpLocks/>
          </p:cNvCxnSpPr>
          <p:nvPr/>
        </p:nvCxnSpPr>
        <p:spPr>
          <a:xfrm flipV="1">
            <a:off x="8924846" y="2916683"/>
            <a:ext cx="0" cy="2425805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648A9098-8272-7F51-AE7E-BFD69EF5DC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137617"/>
                  </p:ext>
                </p:extLst>
              </p:nvPr>
            </p:nvGraphicFramePr>
            <p:xfrm>
              <a:off x="1203141" y="2667976"/>
              <a:ext cx="6202743" cy="288975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067581">
                      <a:extLst>
                        <a:ext uri="{9D8B030D-6E8A-4147-A177-3AD203B41FA5}">
                          <a16:colId xmlns:a16="http://schemas.microsoft.com/office/drawing/2014/main" val="2423618008"/>
                        </a:ext>
                      </a:extLst>
                    </a:gridCol>
                    <a:gridCol w="2067581">
                      <a:extLst>
                        <a:ext uri="{9D8B030D-6E8A-4147-A177-3AD203B41FA5}">
                          <a16:colId xmlns:a16="http://schemas.microsoft.com/office/drawing/2014/main" val="1986600293"/>
                        </a:ext>
                      </a:extLst>
                    </a:gridCol>
                    <a:gridCol w="2067581">
                      <a:extLst>
                        <a:ext uri="{9D8B030D-6E8A-4147-A177-3AD203B41FA5}">
                          <a16:colId xmlns:a16="http://schemas.microsoft.com/office/drawing/2014/main" val="10913376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b="1" dirty="0"/>
                            <a:t>Liquidus Peak T (K)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𝒔𝒂𝒎𝒑𝒍𝒆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b="1" dirty="0"/>
                            <a:t> (</a:t>
                          </a:r>
                          <a:r>
                            <a:rPr lang="en-SG" b="1" dirty="0" err="1"/>
                            <a:t>wt</a:t>
                          </a:r>
                          <a:r>
                            <a:rPr lang="en-SG" b="1" dirty="0"/>
                            <a:t>%)</a:t>
                          </a:r>
                        </a:p>
                        <a:p>
                          <a:pPr algn="r"/>
                          <a:r>
                            <a:rPr lang="en-SG" b="1" dirty="0"/>
                            <a:t>(option 2)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𝒔𝒂𝒎𝒑𝒍𝒆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b="1" dirty="0">
                              <a:solidFill>
                                <a:schemeClr val="accent1"/>
                              </a:solidFill>
                            </a:rPr>
                            <a:t> (</a:t>
                          </a:r>
                          <a:r>
                            <a:rPr lang="en-SG" b="1" dirty="0" err="1">
                              <a:solidFill>
                                <a:schemeClr val="accent1"/>
                              </a:solidFill>
                            </a:rPr>
                            <a:t>wt</a:t>
                          </a:r>
                          <a:r>
                            <a:rPr lang="en-SG" b="1" dirty="0">
                              <a:solidFill>
                                <a:schemeClr val="accent1"/>
                              </a:solidFill>
                            </a:rPr>
                            <a:t>%)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b="1" dirty="0">
                              <a:solidFill>
                                <a:schemeClr val="accent1"/>
                              </a:solidFill>
                            </a:rPr>
                            <a:t>(option</a:t>
                          </a:r>
                          <a:r>
                            <a:rPr lang="en-SG" b="1" baseline="0" dirty="0">
                              <a:solidFill>
                                <a:schemeClr val="accent1"/>
                              </a:solidFill>
                            </a:rPr>
                            <a:t> 1)</a:t>
                          </a:r>
                          <a:endParaRPr lang="en-SG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48412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274.5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?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1.42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0.03 </a:t>
                          </a:r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543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271.0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2.84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0.04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8157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268.2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4.6 </a:t>
                          </a:r>
                          <a:r>
                            <a:rPr lang="en-SG" sz="1800" dirty="0">
                              <a:latin typeface="+mn-lt"/>
                            </a:rPr>
                            <a:t>± 0.7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5.11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0.07 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3075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262.9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7.9 </a:t>
                          </a:r>
                          <a:r>
                            <a:rPr lang="en-SG" sz="1800" dirty="0">
                              <a:latin typeface="+mn-lt"/>
                            </a:rPr>
                            <a:t>± 0.6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6.88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0.09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66637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259.6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9.7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8.7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0.1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002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207.2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27.0 </a:t>
                          </a:r>
                          <a:r>
                            <a:rPr lang="en-SG" sz="1800" dirty="0">
                              <a:latin typeface="+mn-lt"/>
                            </a:rPr>
                            <a:t>± 0.2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28 – 30 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015681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648A9098-8272-7F51-AE7E-BFD69EF5DC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137617"/>
                  </p:ext>
                </p:extLst>
              </p:nvPr>
            </p:nvGraphicFramePr>
            <p:xfrm>
              <a:off x="1203141" y="2667976"/>
              <a:ext cx="6202743" cy="288975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067581">
                      <a:extLst>
                        <a:ext uri="{9D8B030D-6E8A-4147-A177-3AD203B41FA5}">
                          <a16:colId xmlns:a16="http://schemas.microsoft.com/office/drawing/2014/main" val="2423618008"/>
                        </a:ext>
                      </a:extLst>
                    </a:gridCol>
                    <a:gridCol w="2067581">
                      <a:extLst>
                        <a:ext uri="{9D8B030D-6E8A-4147-A177-3AD203B41FA5}">
                          <a16:colId xmlns:a16="http://schemas.microsoft.com/office/drawing/2014/main" val="1986600293"/>
                        </a:ext>
                      </a:extLst>
                    </a:gridCol>
                    <a:gridCol w="2067581">
                      <a:extLst>
                        <a:ext uri="{9D8B030D-6E8A-4147-A177-3AD203B41FA5}">
                          <a16:colId xmlns:a16="http://schemas.microsoft.com/office/drawing/2014/main" val="1091337600"/>
                        </a:ext>
                      </a:extLst>
                    </a:gridCol>
                  </a:tblGrid>
                  <a:tr h="66471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b="1" dirty="0"/>
                            <a:t>Liquidus Peak T (K)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00000" t="-3670" r="-100294" b="-351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200590" t="-3670" r="-590" b="-351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12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274.5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?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1.42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0.03 </a:t>
                          </a:r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543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271.0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2.84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0.04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8157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268.2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4.6 </a:t>
                          </a:r>
                          <a:r>
                            <a:rPr lang="en-SG" sz="1800" dirty="0">
                              <a:latin typeface="+mn-lt"/>
                            </a:rPr>
                            <a:t>± 0.7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5.11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0.07 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3075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262.9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7.9 </a:t>
                          </a:r>
                          <a:r>
                            <a:rPr lang="en-SG" sz="1800" dirty="0">
                              <a:latin typeface="+mn-lt"/>
                            </a:rPr>
                            <a:t>± 0.6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6.88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0.09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66637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259.6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9.7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8.7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0.1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002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207.2 </a:t>
                          </a:r>
                          <a:r>
                            <a:rPr lang="en-SG" sz="1800" dirty="0">
                              <a:latin typeface="+mn-lt"/>
                            </a:rPr>
                            <a:t>± 0.5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27.0 </a:t>
                          </a:r>
                          <a:r>
                            <a:rPr lang="en-SG" sz="1800" dirty="0">
                              <a:latin typeface="+mn-lt"/>
                            </a:rPr>
                            <a:t>± 0.2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28 – 30 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015681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784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57BE246-4716-C3D7-5ED0-0C8182EB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58" y="1636210"/>
            <a:ext cx="4239202" cy="3179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b="1" dirty="0"/>
              <a:t>From NH</a:t>
            </a:r>
            <a:r>
              <a:rPr lang="en-SG" b="1" baseline="-25000" dirty="0"/>
              <a:t>3</a:t>
            </a:r>
            <a:r>
              <a:rPr lang="en-SG" b="1" dirty="0"/>
              <a:t> EOS, extract mass fraction based on density of sample</a:t>
            </a:r>
          </a:p>
          <a:p>
            <a:r>
              <a:rPr lang="en-SG" dirty="0"/>
              <a:t>Assumed measurements done at 25°C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Mass fraction calculation option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371F16CA-3658-1B40-D0E9-4ACD12661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172832"/>
                  </p:ext>
                </p:extLst>
              </p:nvPr>
            </p:nvGraphicFramePr>
            <p:xfrm>
              <a:off x="473256" y="2297682"/>
              <a:ext cx="7381103" cy="279323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868840">
                      <a:extLst>
                        <a:ext uri="{9D8B030D-6E8A-4147-A177-3AD203B41FA5}">
                          <a16:colId xmlns:a16="http://schemas.microsoft.com/office/drawing/2014/main" val="4090404987"/>
                        </a:ext>
                      </a:extLst>
                    </a:gridCol>
                    <a:gridCol w="1591527">
                      <a:extLst>
                        <a:ext uri="{9D8B030D-6E8A-4147-A177-3AD203B41FA5}">
                          <a16:colId xmlns:a16="http://schemas.microsoft.com/office/drawing/2014/main" val="2423618008"/>
                        </a:ext>
                      </a:extLst>
                    </a:gridCol>
                    <a:gridCol w="1230184">
                      <a:extLst>
                        <a:ext uri="{9D8B030D-6E8A-4147-A177-3AD203B41FA5}">
                          <a16:colId xmlns:a16="http://schemas.microsoft.com/office/drawing/2014/main" val="3832520661"/>
                        </a:ext>
                      </a:extLst>
                    </a:gridCol>
                    <a:gridCol w="1230184">
                      <a:extLst>
                        <a:ext uri="{9D8B030D-6E8A-4147-A177-3AD203B41FA5}">
                          <a16:colId xmlns:a16="http://schemas.microsoft.com/office/drawing/2014/main" val="1986600293"/>
                        </a:ext>
                      </a:extLst>
                    </a:gridCol>
                    <a:gridCol w="1230184">
                      <a:extLst>
                        <a:ext uri="{9D8B030D-6E8A-4147-A177-3AD203B41FA5}">
                          <a16:colId xmlns:a16="http://schemas.microsoft.com/office/drawing/2014/main" val="602096734"/>
                        </a:ext>
                      </a:extLst>
                    </a:gridCol>
                    <a:gridCol w="1230184">
                      <a:extLst>
                        <a:ext uri="{9D8B030D-6E8A-4147-A177-3AD203B41FA5}">
                          <a16:colId xmlns:a16="http://schemas.microsoft.com/office/drawing/2014/main" val="10913376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b="1" dirty="0"/>
                            <a:t>No.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  <m:sub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𝒔𝒂𝒎𝒑𝒍𝒆</m:t>
                                  </m:r>
                                </m:sub>
                              </m:sSub>
                              <m:r>
                                <a:rPr lang="en-SG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SG" b="1" dirty="0"/>
                            <a:t>(g/ml)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b="1" dirty="0"/>
                            <a:t>Molality (mol/kg)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b="1" i="1" smtClean="0">
                                      <a:latin typeface="Cambria Math" panose="02040503050406030204" pitchFamily="18" charset="0"/>
                                    </a:rPr>
                                    <m:t>𝒔𝒂𝒎𝒑𝒍𝒆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b="1" dirty="0"/>
                            <a:t> (</a:t>
                          </a:r>
                          <a:r>
                            <a:rPr lang="en-SG" b="1" dirty="0" err="1"/>
                            <a:t>wt</a:t>
                          </a:r>
                          <a:r>
                            <a:rPr lang="en-SG" b="1" dirty="0"/>
                            <a:t>%)</a:t>
                          </a:r>
                        </a:p>
                        <a:p>
                          <a:pPr algn="r"/>
                          <a:r>
                            <a:rPr lang="en-SG" b="1" dirty="0"/>
                            <a:t>(option 3)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𝒔𝒂𝒎𝒑𝒍𝒆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b="1" dirty="0">
                              <a:solidFill>
                                <a:schemeClr val="accent1"/>
                              </a:solidFill>
                            </a:rPr>
                            <a:t> (</a:t>
                          </a:r>
                          <a:r>
                            <a:rPr lang="en-SG" b="1" dirty="0" err="1">
                              <a:solidFill>
                                <a:schemeClr val="accent1"/>
                              </a:solidFill>
                            </a:rPr>
                            <a:t>wt</a:t>
                          </a:r>
                          <a:r>
                            <a:rPr lang="en-SG" b="1" dirty="0">
                              <a:solidFill>
                                <a:schemeClr val="accent1"/>
                              </a:solidFill>
                            </a:rPr>
                            <a:t>%)</a:t>
                          </a:r>
                        </a:p>
                        <a:p>
                          <a:pPr algn="r"/>
                          <a:r>
                            <a:rPr lang="en-SG" b="1" dirty="0">
                              <a:solidFill>
                                <a:schemeClr val="accent1"/>
                              </a:solidFill>
                            </a:rPr>
                            <a:t>(option 2)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𝒔𝒂𝒎𝒑𝒍𝒆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b="1" dirty="0">
                              <a:solidFill>
                                <a:schemeClr val="accent1"/>
                              </a:solidFill>
                            </a:rPr>
                            <a:t> (</a:t>
                          </a:r>
                          <a:r>
                            <a:rPr lang="en-SG" b="1" dirty="0" err="1">
                              <a:solidFill>
                                <a:schemeClr val="accent1"/>
                              </a:solidFill>
                            </a:rPr>
                            <a:t>wt</a:t>
                          </a:r>
                          <a:r>
                            <a:rPr lang="en-SG" b="1" dirty="0">
                              <a:solidFill>
                                <a:schemeClr val="accent1"/>
                              </a:solidFill>
                            </a:rPr>
                            <a:t>%)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b="1" dirty="0">
                              <a:solidFill>
                                <a:schemeClr val="accent1"/>
                              </a:solidFill>
                            </a:rPr>
                            <a:t>(option</a:t>
                          </a:r>
                          <a:r>
                            <a:rPr lang="en-SG" b="1" baseline="0" dirty="0">
                              <a:solidFill>
                                <a:schemeClr val="accent1"/>
                              </a:solidFill>
                            </a:rPr>
                            <a:t> 1)</a:t>
                          </a:r>
                          <a:endParaRPr lang="en-SG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48412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sz="1800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0.977 </a:t>
                          </a:r>
                          <a:r>
                            <a:rPr lang="en-SG" sz="1800" dirty="0">
                              <a:latin typeface="+mn-lt"/>
                            </a:rPr>
                            <a:t>± 0.007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</a:t>
                          </a:r>
                          <a:r>
                            <a:rPr lang="en-SG" sz="1800" dirty="0">
                              <a:latin typeface="+mn-lt"/>
                            </a:rPr>
                            <a:t>± 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?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1.42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0.03 </a:t>
                          </a:r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543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0.968 </a:t>
                          </a:r>
                          <a:r>
                            <a:rPr lang="en-SG" sz="1800" dirty="0">
                              <a:latin typeface="+mn-lt"/>
                            </a:rPr>
                            <a:t>± 0.007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 </a:t>
                          </a:r>
                          <a:r>
                            <a:rPr lang="en-SG" sz="1800" dirty="0">
                              <a:latin typeface="+mn-lt"/>
                            </a:rPr>
                            <a:t>± 2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2.5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2.84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0.04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8157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0.926 </a:t>
                          </a:r>
                          <a:r>
                            <a:rPr lang="en-SG" sz="1800" dirty="0">
                              <a:latin typeface="+mn-lt"/>
                            </a:rPr>
                            <a:t>± 0.006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 </a:t>
                          </a:r>
                          <a:r>
                            <a:rPr lang="en-SG" sz="1800" dirty="0">
                              <a:latin typeface="+mn-lt"/>
                            </a:rPr>
                            <a:t>± 3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4.6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0.7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5.11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0.07 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3075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>
                              <a:latin typeface="+mn-lt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0.917 </a:t>
                          </a:r>
                          <a:r>
                            <a:rPr lang="en-SG" sz="1800" dirty="0">
                              <a:latin typeface="+mn-lt"/>
                            </a:rPr>
                            <a:t>± 0.006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7.9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0.6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6.88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0.09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66637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>
                              <a:latin typeface="+mn-lt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0.904 </a:t>
                          </a:r>
                          <a:r>
                            <a:rPr lang="en-SG" sz="1800" dirty="0">
                              <a:latin typeface="+mn-lt"/>
                            </a:rPr>
                            <a:t>± 0.007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 </a:t>
                          </a:r>
                          <a:r>
                            <a:rPr lang="en-SG" sz="1800" dirty="0">
                              <a:latin typeface="+mn-lt"/>
                            </a:rPr>
                            <a:t>± 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 </a:t>
                          </a:r>
                          <a:r>
                            <a:rPr lang="en-SG" sz="1800" dirty="0">
                              <a:latin typeface="+mn-lt"/>
                            </a:rPr>
                            <a:t>± 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9.7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8.7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0.1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00235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371F16CA-3658-1B40-D0E9-4ACD12661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172832"/>
                  </p:ext>
                </p:extLst>
              </p:nvPr>
            </p:nvGraphicFramePr>
            <p:xfrm>
              <a:off x="473256" y="2297682"/>
              <a:ext cx="7381103" cy="279323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868840">
                      <a:extLst>
                        <a:ext uri="{9D8B030D-6E8A-4147-A177-3AD203B41FA5}">
                          <a16:colId xmlns:a16="http://schemas.microsoft.com/office/drawing/2014/main" val="4090404987"/>
                        </a:ext>
                      </a:extLst>
                    </a:gridCol>
                    <a:gridCol w="1591527">
                      <a:extLst>
                        <a:ext uri="{9D8B030D-6E8A-4147-A177-3AD203B41FA5}">
                          <a16:colId xmlns:a16="http://schemas.microsoft.com/office/drawing/2014/main" val="2423618008"/>
                        </a:ext>
                      </a:extLst>
                    </a:gridCol>
                    <a:gridCol w="1230184">
                      <a:extLst>
                        <a:ext uri="{9D8B030D-6E8A-4147-A177-3AD203B41FA5}">
                          <a16:colId xmlns:a16="http://schemas.microsoft.com/office/drawing/2014/main" val="3832520661"/>
                        </a:ext>
                      </a:extLst>
                    </a:gridCol>
                    <a:gridCol w="1230184">
                      <a:extLst>
                        <a:ext uri="{9D8B030D-6E8A-4147-A177-3AD203B41FA5}">
                          <a16:colId xmlns:a16="http://schemas.microsoft.com/office/drawing/2014/main" val="1986600293"/>
                        </a:ext>
                      </a:extLst>
                    </a:gridCol>
                    <a:gridCol w="1230184">
                      <a:extLst>
                        <a:ext uri="{9D8B030D-6E8A-4147-A177-3AD203B41FA5}">
                          <a16:colId xmlns:a16="http://schemas.microsoft.com/office/drawing/2014/main" val="602096734"/>
                        </a:ext>
                      </a:extLst>
                    </a:gridCol>
                    <a:gridCol w="1230184">
                      <a:extLst>
                        <a:ext uri="{9D8B030D-6E8A-4147-A177-3AD203B41FA5}">
                          <a16:colId xmlns:a16="http://schemas.microsoft.com/office/drawing/2014/main" val="1091337600"/>
                        </a:ext>
                      </a:extLst>
                    </a:gridCol>
                  </a:tblGrid>
                  <a:tr h="9390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b="1" dirty="0"/>
                            <a:t>No.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55172" t="-645" r="-310345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b="1" dirty="0"/>
                            <a:t>Molality (mol/kg)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300495" t="-645" r="-200990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400495" t="-645" r="-100990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500495" t="-645" r="-990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12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SG" sz="1800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0.977 </a:t>
                          </a:r>
                          <a:r>
                            <a:rPr lang="en-SG" sz="1800" dirty="0">
                              <a:latin typeface="+mn-lt"/>
                            </a:rPr>
                            <a:t>± 0.007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</a:t>
                          </a:r>
                          <a:r>
                            <a:rPr lang="en-SG" sz="1800" dirty="0">
                              <a:latin typeface="+mn-lt"/>
                            </a:rPr>
                            <a:t>± 1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?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1.42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0.03 </a:t>
                          </a:r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5439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0.968 </a:t>
                          </a:r>
                          <a:r>
                            <a:rPr lang="en-SG" sz="1800" dirty="0">
                              <a:latin typeface="+mn-lt"/>
                            </a:rPr>
                            <a:t>± 0.007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 </a:t>
                          </a:r>
                          <a:r>
                            <a:rPr lang="en-SG" sz="1800" dirty="0">
                              <a:latin typeface="+mn-lt"/>
                            </a:rPr>
                            <a:t>± 2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2.5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2.84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0.04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8157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0.926 </a:t>
                          </a:r>
                          <a:r>
                            <a:rPr lang="en-SG" sz="1800" dirty="0">
                              <a:latin typeface="+mn-lt"/>
                            </a:rPr>
                            <a:t>± 0.006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 </a:t>
                          </a:r>
                          <a:r>
                            <a:rPr lang="en-SG" sz="1800" dirty="0">
                              <a:latin typeface="+mn-lt"/>
                            </a:rPr>
                            <a:t>± 3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4.6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0.7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5.11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0.07 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3075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>
                              <a:latin typeface="+mn-lt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0.917 </a:t>
                          </a:r>
                          <a:r>
                            <a:rPr lang="en-SG" sz="1800" dirty="0">
                              <a:latin typeface="+mn-lt"/>
                            </a:rPr>
                            <a:t>± 0.006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 </a:t>
                          </a:r>
                          <a:r>
                            <a:rPr lang="en-SG" sz="1800" dirty="0">
                              <a:latin typeface="+mn-lt"/>
                            </a:rPr>
                            <a:t>± 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7.9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0.6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6.88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0.09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66637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800" dirty="0">
                              <a:latin typeface="+mn-lt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0.904 </a:t>
                          </a:r>
                          <a:r>
                            <a:rPr lang="en-SG" sz="1800" dirty="0">
                              <a:latin typeface="+mn-lt"/>
                            </a:rPr>
                            <a:t>± 0.007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 </a:t>
                          </a:r>
                          <a:r>
                            <a:rPr lang="en-SG" sz="1800" dirty="0">
                              <a:latin typeface="+mn-lt"/>
                            </a:rPr>
                            <a:t>± 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 </a:t>
                          </a:r>
                          <a:r>
                            <a:rPr lang="en-SG" sz="1800" dirty="0">
                              <a:latin typeface="+mn-lt"/>
                            </a:rPr>
                            <a:t>± 5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9.7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0.5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SG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+mn-lt"/>
                            </a:rPr>
                            <a:t>8.7 </a:t>
                          </a:r>
                          <a:r>
                            <a:rPr lang="en-SG" sz="1800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± 0.1</a:t>
                          </a:r>
                          <a:endParaRPr lang="en-SG" sz="1800" b="0" i="0" u="none" strike="noStrike" dirty="0">
                            <a:solidFill>
                              <a:schemeClr val="accent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00235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024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AF77A3-E788-6D56-0D1D-8BCED967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593"/>
            <a:ext cx="11092307" cy="63941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NH</a:t>
            </a:r>
            <a:r>
              <a:rPr lang="en-SG" baseline="-25000" dirty="0"/>
              <a:t>3</a:t>
            </a:r>
            <a:r>
              <a:rPr lang="en-SG" dirty="0"/>
              <a:t> EOS Errors (specific heat)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5" y="1073426"/>
            <a:ext cx="6194798" cy="2355574"/>
          </a:xfrm>
        </p:spPr>
        <p:txBody>
          <a:bodyPr>
            <a:normAutofit/>
          </a:bodyPr>
          <a:lstStyle/>
          <a:p>
            <a:r>
              <a:rPr lang="en-SG" dirty="0"/>
              <a:t>I assumed m in </a:t>
            </a:r>
            <a:r>
              <a:rPr lang="en-SG" dirty="0" err="1"/>
              <a:t>PTm</a:t>
            </a:r>
            <a:r>
              <a:rPr lang="en-SG" dirty="0"/>
              <a:t> inputs in </a:t>
            </a:r>
            <a:r>
              <a:rPr lang="en-SG" dirty="0" err="1"/>
              <a:t>Seafreeze</a:t>
            </a:r>
            <a:r>
              <a:rPr lang="en-SG" dirty="0"/>
              <a:t> corresponds to molality (mol/kg)</a:t>
            </a:r>
          </a:p>
          <a:p>
            <a:endParaRPr lang="en-SG" dirty="0"/>
          </a:p>
          <a:p>
            <a:r>
              <a:rPr lang="en-SG" dirty="0"/>
              <a:t>Rotatable .fig files attached in email</a:t>
            </a:r>
          </a:p>
        </p:txBody>
      </p:sp>
    </p:spTree>
    <p:extLst>
      <p:ext uri="{BB962C8B-B14F-4D97-AF65-F5344CB8AC3E}">
        <p14:creationId xmlns:p14="http://schemas.microsoft.com/office/powerpoint/2010/main" val="89587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BB678B50-D944-CA30-9B7E-C086FC00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72" y="667593"/>
            <a:ext cx="11416072" cy="65807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NH</a:t>
            </a:r>
            <a:r>
              <a:rPr lang="en-SG" baseline="-25000" dirty="0"/>
              <a:t>3</a:t>
            </a:r>
            <a:r>
              <a:rPr lang="en-SG" dirty="0"/>
              <a:t> EOS Errors (specific heat)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5" y="1073426"/>
            <a:ext cx="6194798" cy="2355574"/>
          </a:xfrm>
        </p:spPr>
        <p:txBody>
          <a:bodyPr>
            <a:normAutofit/>
          </a:bodyPr>
          <a:lstStyle/>
          <a:p>
            <a:r>
              <a:rPr lang="en-SG" dirty="0"/>
              <a:t>Zoomed in </a:t>
            </a:r>
          </a:p>
        </p:txBody>
      </p:sp>
    </p:spTree>
    <p:extLst>
      <p:ext uri="{BB962C8B-B14F-4D97-AF65-F5344CB8AC3E}">
        <p14:creationId xmlns:p14="http://schemas.microsoft.com/office/powerpoint/2010/main" val="39555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radar chart, surface chart&#10;&#10;Description automatically generated">
            <a:extLst>
              <a:ext uri="{FF2B5EF4-FFF2-40B4-BE49-F238E27FC236}">
                <a16:creationId xmlns:a16="http://schemas.microsoft.com/office/drawing/2014/main" id="{11A4A0E1-02F7-208D-D64E-E0E1300F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33" y="740588"/>
            <a:ext cx="11071075" cy="638190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NH</a:t>
            </a:r>
            <a:r>
              <a:rPr lang="en-SG" baseline="-25000" dirty="0"/>
              <a:t>3</a:t>
            </a:r>
            <a:r>
              <a:rPr lang="en-SG" dirty="0"/>
              <a:t> EOS Errors (density)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5" y="1073426"/>
            <a:ext cx="6194798" cy="2355574"/>
          </a:xfrm>
        </p:spPr>
        <p:txBody>
          <a:bodyPr>
            <a:normAutofit/>
          </a:bodyPr>
          <a:lstStyle/>
          <a:p>
            <a:r>
              <a:rPr lang="en-SG" dirty="0"/>
              <a:t>I assumed m in </a:t>
            </a:r>
            <a:r>
              <a:rPr lang="en-SG" dirty="0" err="1"/>
              <a:t>PTm</a:t>
            </a:r>
            <a:r>
              <a:rPr lang="en-SG" dirty="0"/>
              <a:t> inputs in </a:t>
            </a:r>
            <a:r>
              <a:rPr lang="en-SG" dirty="0" err="1"/>
              <a:t>Seafreeze</a:t>
            </a:r>
            <a:r>
              <a:rPr lang="en-SG" dirty="0"/>
              <a:t> corresponds to molality (mol/kg)</a:t>
            </a:r>
          </a:p>
          <a:p>
            <a:endParaRPr lang="en-SG" dirty="0"/>
          </a:p>
          <a:p>
            <a:r>
              <a:rPr lang="en-SG" dirty="0"/>
              <a:t>Rotatable .fig files attached in email</a:t>
            </a:r>
          </a:p>
        </p:txBody>
      </p:sp>
    </p:spTree>
    <p:extLst>
      <p:ext uri="{BB962C8B-B14F-4D97-AF65-F5344CB8AC3E}">
        <p14:creationId xmlns:p14="http://schemas.microsoft.com/office/powerpoint/2010/main" val="388551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6957A42-78FE-B8C7-8172-0542DC1D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6712"/>
            <a:ext cx="5903037" cy="477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Moving averages &amp; splines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72320E-C18C-71A9-CA8A-C31A0AAB23A5}"/>
              </a:ext>
            </a:extLst>
          </p:cNvPr>
          <p:cNvSpPr txBox="1">
            <a:spLocks/>
          </p:cNvSpPr>
          <p:nvPr/>
        </p:nvSpPr>
        <p:spPr>
          <a:xfrm>
            <a:off x="990599" y="1225826"/>
            <a:ext cx="10890419" cy="510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Apparent periodicity in 1K bin </a:t>
            </a:r>
            <a:br>
              <a:rPr lang="en-SG" dirty="0"/>
            </a:br>
            <a:r>
              <a:rPr lang="en-SG" dirty="0"/>
              <a:t>moving average</a:t>
            </a:r>
          </a:p>
          <a:p>
            <a:r>
              <a:rPr lang="en-SG" dirty="0"/>
              <a:t>Time and T are linearly</a:t>
            </a:r>
            <a:br>
              <a:rPr lang="en-SG" dirty="0"/>
            </a:br>
            <a:r>
              <a:rPr lang="en-SG" dirty="0"/>
              <a:t>proportional (interchangeable)</a:t>
            </a:r>
          </a:p>
          <a:p>
            <a:endParaRPr lang="en-SG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9C5A242-6267-73F3-AD09-81F77EC7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13" y="4543789"/>
            <a:ext cx="2784354" cy="21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5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708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7</cp:revision>
  <dcterms:created xsi:type="dcterms:W3CDTF">2022-07-21T22:48:27Z</dcterms:created>
  <dcterms:modified xsi:type="dcterms:W3CDTF">2022-09-28T16:04:19Z</dcterms:modified>
</cp:coreProperties>
</file>