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5" r:id="rId2"/>
    <p:sldId id="422" r:id="rId3"/>
    <p:sldId id="417" r:id="rId4"/>
    <p:sldId id="416" r:id="rId5"/>
    <p:sldId id="418" r:id="rId6"/>
    <p:sldId id="419" r:id="rId7"/>
    <p:sldId id="420" r:id="rId8"/>
    <p:sldId id="421" r:id="rId9"/>
    <p:sldId id="4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9050C-7C9D-4339-B5CE-BA512BC6B87C}" v="25" dt="2023-03-01T17:52:50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86152" autoAdjust="0"/>
  </p:normalViewPr>
  <p:slideViewPr>
    <p:cSldViewPr snapToGrid="0">
      <p:cViewPr varScale="1">
        <p:scale>
          <a:sx n="137" d="100"/>
          <a:sy n="137" d="100"/>
        </p:scale>
        <p:origin x="16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3387EED7-7D65-4275-A48C-501550D26EEE}"/>
    <pc:docChg chg="undo custSel addSld delSld modSld sldOrd">
      <pc:chgData name="#CHUA BING HONG#" userId="461ec5b6-ea7c-400b-83d0-29cd857a69a7" providerId="ADAL" clId="{3387EED7-7D65-4275-A48C-501550D26EEE}" dt="2022-12-09T01:38:37.254" v="3172"/>
      <pc:docMkLst>
        <pc:docMk/>
      </pc:docMkLst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937471222" sldId="309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1741360984" sldId="310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2011650175" sldId="311"/>
        </pc:sldMkLst>
      </pc:sldChg>
      <pc:sldChg chg="modSp mod">
        <pc:chgData name="#CHUA BING HONG#" userId="461ec5b6-ea7c-400b-83d0-29cd857a69a7" providerId="ADAL" clId="{3387EED7-7D65-4275-A48C-501550D26EEE}" dt="2022-12-08T23:48:39.441" v="2371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3387EED7-7D65-4275-A48C-501550D26EEE}" dt="2022-12-08T23:48:39.441" v="2371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475738055" sldId="352"/>
        </pc:sldMkLst>
      </pc:sldChg>
      <pc:sldChg chg="addSp delSp modSp mod ord">
        <pc:chgData name="#CHUA BING HONG#" userId="461ec5b6-ea7c-400b-83d0-29cd857a69a7" providerId="ADAL" clId="{3387EED7-7D65-4275-A48C-501550D26EEE}" dt="2022-12-08T23:28:22.837" v="1280" actId="20577"/>
        <pc:sldMkLst>
          <pc:docMk/>
          <pc:sldMk cId="3610569181" sldId="358"/>
        </pc:sldMkLst>
        <pc:spChg chg="add del mod">
          <ac:chgData name="#CHUA BING HONG#" userId="461ec5b6-ea7c-400b-83d0-29cd857a69a7" providerId="ADAL" clId="{3387EED7-7D65-4275-A48C-501550D26EEE}" dt="2022-12-08T23:24:10.904" v="1169" actId="478"/>
          <ac:spMkLst>
            <pc:docMk/>
            <pc:sldMk cId="3610569181" sldId="358"/>
            <ac:spMk id="2" creationId="{A9FCD589-DF84-8FC4-D60E-E27F0B5891A2}"/>
          </ac:spMkLst>
        </pc:spChg>
        <pc:spChg chg="mod">
          <ac:chgData name="#CHUA BING HONG#" userId="461ec5b6-ea7c-400b-83d0-29cd857a69a7" providerId="ADAL" clId="{3387EED7-7D65-4275-A48C-501550D26EEE}" dt="2022-12-08T23:28:22.837" v="1280" actId="20577"/>
          <ac:spMkLst>
            <pc:docMk/>
            <pc:sldMk cId="3610569181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23:54.579" v="1154" actId="20577"/>
          <ac:spMkLst>
            <pc:docMk/>
            <pc:sldMk cId="3610569181" sldId="35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3387EED7-7D65-4275-A48C-501550D26EEE}" dt="2022-12-08T23:27:12.006" v="1197" actId="478"/>
          <ac:spMkLst>
            <pc:docMk/>
            <pc:sldMk cId="3610569181" sldId="358"/>
            <ac:spMk id="7" creationId="{99F5E730-EEF4-C968-A678-A0858827758A}"/>
          </ac:spMkLst>
        </pc:spChg>
        <pc:spChg chg="add mod">
          <ac:chgData name="#CHUA BING HONG#" userId="461ec5b6-ea7c-400b-83d0-29cd857a69a7" providerId="ADAL" clId="{3387EED7-7D65-4275-A48C-501550D26EEE}" dt="2022-12-08T23:27:46.022" v="1213" actId="1076"/>
          <ac:spMkLst>
            <pc:docMk/>
            <pc:sldMk cId="3610569181" sldId="358"/>
            <ac:spMk id="10" creationId="{F01C1AF7-F0E1-3F18-9CE2-E5CFE479746A}"/>
          </ac:spMkLst>
        </pc:spChg>
        <pc:picChg chg="add del mod">
          <ac:chgData name="#CHUA BING HONG#" userId="461ec5b6-ea7c-400b-83d0-29cd857a69a7" providerId="ADAL" clId="{3387EED7-7D65-4275-A48C-501550D26EEE}" dt="2022-12-08T23:27:08.542" v="1196" actId="478"/>
          <ac:picMkLst>
            <pc:docMk/>
            <pc:sldMk cId="3610569181" sldId="358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27:17.087" v="1201" actId="1076"/>
          <ac:picMkLst>
            <pc:docMk/>
            <pc:sldMk cId="3610569181" sldId="358"/>
            <ac:picMk id="9" creationId="{A023EC1C-1B40-B10E-8987-7B53D235D60C}"/>
          </ac:picMkLst>
        </pc:picChg>
        <pc:picChg chg="del">
          <ac:chgData name="#CHUA BING HONG#" userId="461ec5b6-ea7c-400b-83d0-29cd857a69a7" providerId="ADAL" clId="{3387EED7-7D65-4275-A48C-501550D26EEE}" dt="2022-12-08T23:20:43.395" v="1128" actId="478"/>
          <ac:picMkLst>
            <pc:docMk/>
            <pc:sldMk cId="3610569181" sldId="358"/>
            <ac:picMk id="14" creationId="{5D8688DF-1B9B-8748-F762-520A2CAAD3D3}"/>
          </ac:picMkLst>
        </pc:picChg>
        <pc:picChg chg="del">
          <ac:chgData name="#CHUA BING HONG#" userId="461ec5b6-ea7c-400b-83d0-29cd857a69a7" providerId="ADAL" clId="{3387EED7-7D65-4275-A48C-501550D26EEE}" dt="2022-12-08T23:20:42.827" v="1127" actId="478"/>
          <ac:picMkLst>
            <pc:docMk/>
            <pc:sldMk cId="3610569181" sldId="358"/>
            <ac:picMk id="16" creationId="{7E536D9F-9EC6-7942-A55A-9D313F3790FD}"/>
          </ac:picMkLst>
        </pc:pic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449907951" sldId="359"/>
        </pc:sldMkLst>
      </pc:sldChg>
      <pc:sldChg chg="del">
        <pc:chgData name="#CHUA BING HONG#" userId="461ec5b6-ea7c-400b-83d0-29cd857a69a7" providerId="ADAL" clId="{3387EED7-7D65-4275-A48C-501550D26EEE}" dt="2022-12-08T23:47:48.667" v="2299" actId="47"/>
        <pc:sldMkLst>
          <pc:docMk/>
          <pc:sldMk cId="2491682402" sldId="360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661780497" sldId="361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540414029" sldId="36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008531085" sldId="363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567359103" sldId="364"/>
        </pc:sldMkLst>
      </pc:sldChg>
      <pc:sldChg chg="del">
        <pc:chgData name="#CHUA BING HONG#" userId="461ec5b6-ea7c-400b-83d0-29cd857a69a7" providerId="ADAL" clId="{3387EED7-7D65-4275-A48C-501550D26EEE}" dt="2022-12-08T23:20:08.828" v="1086" actId="47"/>
        <pc:sldMkLst>
          <pc:docMk/>
          <pc:sldMk cId="2617064996" sldId="366"/>
        </pc:sldMkLst>
      </pc:sldChg>
      <pc:sldChg chg="del">
        <pc:chgData name="#CHUA BING HONG#" userId="461ec5b6-ea7c-400b-83d0-29cd857a69a7" providerId="ADAL" clId="{3387EED7-7D65-4275-A48C-501550D26EEE}" dt="2022-12-08T23:47:49.804" v="2300" actId="47"/>
        <pc:sldMkLst>
          <pc:docMk/>
          <pc:sldMk cId="2049960968" sldId="367"/>
        </pc:sldMkLst>
      </pc:sldChg>
      <pc:sldChg chg="del">
        <pc:chgData name="#CHUA BING HONG#" userId="461ec5b6-ea7c-400b-83d0-29cd857a69a7" providerId="ADAL" clId="{3387EED7-7D65-4275-A48C-501550D26EEE}" dt="2022-12-08T23:47:50.192" v="2301" actId="47"/>
        <pc:sldMkLst>
          <pc:docMk/>
          <pc:sldMk cId="2255438601" sldId="368"/>
        </pc:sldMkLst>
      </pc:sldChg>
      <pc:sldChg chg="del">
        <pc:chgData name="#CHUA BING HONG#" userId="461ec5b6-ea7c-400b-83d0-29cd857a69a7" providerId="ADAL" clId="{3387EED7-7D65-4275-A48C-501550D26EEE}" dt="2022-12-08T23:47:50.723" v="2302" actId="47"/>
        <pc:sldMkLst>
          <pc:docMk/>
          <pc:sldMk cId="3334709869" sldId="369"/>
        </pc:sldMkLst>
      </pc:sldChg>
      <pc:sldChg chg="del">
        <pc:chgData name="#CHUA BING HONG#" userId="461ec5b6-ea7c-400b-83d0-29cd857a69a7" providerId="ADAL" clId="{3387EED7-7D65-4275-A48C-501550D26EEE}" dt="2022-12-08T23:47:54.252" v="2303" actId="47"/>
        <pc:sldMkLst>
          <pc:docMk/>
          <pc:sldMk cId="551402852" sldId="370"/>
        </pc:sldMkLst>
      </pc:sldChg>
      <pc:sldChg chg="del">
        <pc:chgData name="#CHUA BING HONG#" userId="461ec5b6-ea7c-400b-83d0-29cd857a69a7" providerId="ADAL" clId="{3387EED7-7D65-4275-A48C-501550D26EEE}" dt="2022-12-08T23:47:55.328" v="2304" actId="47"/>
        <pc:sldMkLst>
          <pc:docMk/>
          <pc:sldMk cId="1333421404" sldId="371"/>
        </pc:sldMkLst>
      </pc:sldChg>
      <pc:sldChg chg="del">
        <pc:chgData name="#CHUA BING HONG#" userId="461ec5b6-ea7c-400b-83d0-29cd857a69a7" providerId="ADAL" clId="{3387EED7-7D65-4275-A48C-501550D26EEE}" dt="2022-12-08T23:20:09.504" v="1087" actId="47"/>
        <pc:sldMkLst>
          <pc:docMk/>
          <pc:sldMk cId="826394285" sldId="37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658874409" sldId="373"/>
        </pc:sldMkLst>
      </pc:sldChg>
      <pc:sldChg chg="addSp delSp modSp add mod">
        <pc:chgData name="#CHUA BING HONG#" userId="461ec5b6-ea7c-400b-83d0-29cd857a69a7" providerId="ADAL" clId="{3387EED7-7D65-4275-A48C-501550D26EEE}" dt="2022-12-08T23:16:07.409" v="913" actId="20577"/>
        <pc:sldMkLst>
          <pc:docMk/>
          <pc:sldMk cId="1442214806" sldId="374"/>
        </pc:sldMkLst>
        <pc:spChg chg="mod">
          <ac:chgData name="#CHUA BING HONG#" userId="461ec5b6-ea7c-400b-83d0-29cd857a69a7" providerId="ADAL" clId="{3387EED7-7D65-4275-A48C-501550D26EEE}" dt="2022-12-08T23:16:07.409" v="91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2:57:57.053" v="33" actId="20577"/>
          <ac:spMkLst>
            <pc:docMk/>
            <pc:sldMk cId="1442214806" sldId="374"/>
            <ac:spMk id="4" creationId="{EE7681D0-066A-95C4-145C-A4937BD0A75A}"/>
          </ac:spMkLst>
        </pc:spChg>
        <pc:graphicFrameChg chg="add del mod modGraphic">
          <ac:chgData name="#CHUA BING HONG#" userId="461ec5b6-ea7c-400b-83d0-29cd857a69a7" providerId="ADAL" clId="{3387EED7-7D65-4275-A48C-501550D26EEE}" dt="2022-12-08T23:03:39.892" v="39" actId="478"/>
          <ac:graphicFrameMkLst>
            <pc:docMk/>
            <pc:sldMk cId="1442214806" sldId="374"/>
            <ac:graphicFrameMk id="2" creationId="{CAB2B568-B433-E5B4-96AB-023581DD7320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08:07.065" v="318" actId="1076"/>
          <ac:graphicFrameMkLst>
            <pc:docMk/>
            <pc:sldMk cId="1442214806" sldId="374"/>
            <ac:graphicFrameMk id="5" creationId="{CC0D44F4-F62D-7381-7D95-31B6C39E8AFC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19:50.801" v="1085" actId="207"/>
        <pc:sldMkLst>
          <pc:docMk/>
          <pc:sldMk cId="3270999507" sldId="375"/>
        </pc:sldMkLst>
        <pc:spChg chg="mod">
          <ac:chgData name="#CHUA BING HONG#" userId="461ec5b6-ea7c-400b-83d0-29cd857a69a7" providerId="ADAL" clId="{3387EED7-7D65-4275-A48C-501550D26EEE}" dt="2022-12-08T23:19:26.144" v="1084" actId="20577"/>
          <ac:spMkLst>
            <pc:docMk/>
            <pc:sldMk cId="3270999507" sldId="375"/>
            <ac:spMk id="3" creationId="{E4B89154-3564-8016-C4CB-80AF57911506}"/>
          </ac:spMkLst>
        </pc:spChg>
        <pc:graphicFrameChg chg="add del mod">
          <ac:chgData name="#CHUA BING HONG#" userId="461ec5b6-ea7c-400b-83d0-29cd857a69a7" providerId="ADAL" clId="{3387EED7-7D65-4275-A48C-501550D26EEE}" dt="2022-12-08T23:13:42.431" v="749" actId="478"/>
          <ac:graphicFrameMkLst>
            <pc:docMk/>
            <pc:sldMk cId="3270999507" sldId="375"/>
            <ac:graphicFrameMk id="2" creationId="{EC6E0739-286E-4C60-9B73-AAD4B1B4E56B}"/>
          </ac:graphicFrameMkLst>
        </pc:graphicFrameChg>
        <pc:graphicFrameChg chg="del">
          <ac:chgData name="#CHUA BING HONG#" userId="461ec5b6-ea7c-400b-83d0-29cd857a69a7" providerId="ADAL" clId="{3387EED7-7D65-4275-A48C-501550D26EEE}" dt="2022-12-08T23:13:00.617" v="742" actId="478"/>
          <ac:graphicFrameMkLst>
            <pc:docMk/>
            <pc:sldMk cId="3270999507" sldId="375"/>
            <ac:graphicFrameMk id="5" creationId="{CC0D44F4-F62D-7381-7D95-31B6C39E8AFC}"/>
          </ac:graphicFrameMkLst>
        </pc:graphicFrameChg>
        <pc:graphicFrameChg chg="add mod">
          <ac:chgData name="#CHUA BING HONG#" userId="461ec5b6-ea7c-400b-83d0-29cd857a69a7" providerId="ADAL" clId="{3387EED7-7D65-4275-A48C-501550D26EEE}" dt="2022-12-08T23:17:40.851" v="966" actId="404"/>
          <ac:graphicFrameMkLst>
            <pc:docMk/>
            <pc:sldMk cId="3270999507" sldId="375"/>
            <ac:graphicFrameMk id="6" creationId="{EC6E0739-286E-4C60-9B73-AAD4B1B4E56B}"/>
          </ac:graphicFrameMkLst>
        </pc:graphicFrameChg>
        <pc:graphicFrameChg chg="add del mod">
          <ac:chgData name="#CHUA BING HONG#" userId="461ec5b6-ea7c-400b-83d0-29cd857a69a7" providerId="ADAL" clId="{3387EED7-7D65-4275-A48C-501550D26EEE}" dt="2022-12-08T23:16:25.525" v="914" actId="478"/>
          <ac:graphicFrameMkLst>
            <pc:docMk/>
            <pc:sldMk cId="3270999507" sldId="375"/>
            <ac:graphicFrameMk id="7" creationId="{39F2A509-201D-22B2-BF08-52535060E2DD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19:50.801" v="1085" actId="207"/>
          <ac:graphicFrameMkLst>
            <pc:docMk/>
            <pc:sldMk cId="3270999507" sldId="375"/>
            <ac:graphicFrameMk id="8" creationId="{B5221403-F6FD-9938-4016-F2F7DF2BF9BE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32:17.054" v="1600" actId="20577"/>
        <pc:sldMkLst>
          <pc:docMk/>
          <pc:sldMk cId="2730546846" sldId="376"/>
        </pc:sldMkLst>
        <pc:spChg chg="add del">
          <ac:chgData name="#CHUA BING HONG#" userId="461ec5b6-ea7c-400b-83d0-29cd857a69a7" providerId="ADAL" clId="{3387EED7-7D65-4275-A48C-501550D26EEE}" dt="2022-12-08T23:30:41.590" v="1416" actId="478"/>
          <ac:spMkLst>
            <pc:docMk/>
            <pc:sldMk cId="2730546846" sldId="376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2:17.054" v="1600" actId="20577"/>
          <ac:spMkLst>
            <pc:docMk/>
            <pc:sldMk cId="2730546846" sldId="376"/>
            <ac:spMk id="3" creationId="{E4B89154-3564-8016-C4CB-80AF57911506}"/>
          </ac:spMkLst>
        </pc:spChg>
        <pc:picChg chg="add del">
          <ac:chgData name="#CHUA BING HONG#" userId="461ec5b6-ea7c-400b-83d0-29cd857a69a7" providerId="ADAL" clId="{3387EED7-7D65-4275-A48C-501550D26EEE}" dt="2022-12-08T23:30:41.803" v="1417" actId="478"/>
          <ac:picMkLst>
            <pc:docMk/>
            <pc:sldMk cId="2730546846" sldId="376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32:09.447" v="1564" actId="1076"/>
          <ac:picMkLst>
            <pc:docMk/>
            <pc:sldMk cId="2730546846" sldId="376"/>
            <ac:picMk id="7" creationId="{E1700A56-860C-BE9C-906D-16277B5B29A8}"/>
          </ac:picMkLst>
        </pc:picChg>
      </pc:sldChg>
      <pc:sldChg chg="add del">
        <pc:chgData name="#CHUA BING HONG#" userId="461ec5b6-ea7c-400b-83d0-29cd857a69a7" providerId="ADAL" clId="{3387EED7-7D65-4275-A48C-501550D26EEE}" dt="2022-12-08T23:28:26.927" v="1282" actId="47"/>
        <pc:sldMkLst>
          <pc:docMk/>
          <pc:sldMk cId="3450458842" sldId="377"/>
        </pc:sldMkLst>
      </pc:sldChg>
      <pc:sldChg chg="addSp delSp modSp add mod">
        <pc:chgData name="#CHUA BING HONG#" userId="461ec5b6-ea7c-400b-83d0-29cd857a69a7" providerId="ADAL" clId="{3387EED7-7D65-4275-A48C-501550D26EEE}" dt="2022-12-08T23:29:11.763" v="1331" actId="14100"/>
        <pc:sldMkLst>
          <pc:docMk/>
          <pc:sldMk cId="3385945172" sldId="378"/>
        </pc:sldMkLst>
        <pc:spChg chg="mod">
          <ac:chgData name="#CHUA BING HONG#" userId="461ec5b6-ea7c-400b-83d0-29cd857a69a7" providerId="ADAL" clId="{3387EED7-7D65-4275-A48C-501550D26EEE}" dt="2022-12-08T23:28:33.760" v="1320" actId="20577"/>
          <ac:spMkLst>
            <pc:docMk/>
            <pc:sldMk cId="3385945172" sldId="378"/>
            <ac:spMk id="3" creationId="{E4B89154-3564-8016-C4CB-80AF57911506}"/>
          </ac:spMkLst>
        </pc:spChg>
        <pc:spChg chg="del">
          <ac:chgData name="#CHUA BING HONG#" userId="461ec5b6-ea7c-400b-83d0-29cd857a69a7" providerId="ADAL" clId="{3387EED7-7D65-4275-A48C-501550D26EEE}" dt="2022-12-08T23:28:39.570" v="1322" actId="478"/>
          <ac:spMkLst>
            <pc:docMk/>
            <pc:sldMk cId="3385945172" sldId="37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3387EED7-7D65-4275-A48C-501550D26EEE}" dt="2022-12-08T23:29:11.763" v="1331" actId="14100"/>
          <ac:picMkLst>
            <pc:docMk/>
            <pc:sldMk cId="3385945172" sldId="378"/>
            <ac:picMk id="5" creationId="{DCF1E1CB-A8DD-B496-D7D5-8A4F78A69F35}"/>
          </ac:picMkLst>
        </pc:picChg>
        <pc:picChg chg="del">
          <ac:chgData name="#CHUA BING HONG#" userId="461ec5b6-ea7c-400b-83d0-29cd857a69a7" providerId="ADAL" clId="{3387EED7-7D65-4275-A48C-501550D26EEE}" dt="2022-12-08T23:28:37.250" v="1321" actId="478"/>
          <ac:picMkLst>
            <pc:docMk/>
            <pc:sldMk cId="3385945172" sldId="37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29:22.973" v="1340" actId="1076"/>
        <pc:sldMkLst>
          <pc:docMk/>
          <pc:sldMk cId="928016717" sldId="379"/>
        </pc:sldMkLst>
        <pc:picChg chg="del">
          <ac:chgData name="#CHUA BING HONG#" userId="461ec5b6-ea7c-400b-83d0-29cd857a69a7" providerId="ADAL" clId="{3387EED7-7D65-4275-A48C-501550D26EEE}" dt="2022-12-08T23:29:15.607" v="1333" actId="478"/>
          <ac:picMkLst>
            <pc:docMk/>
            <pc:sldMk cId="928016717" sldId="379"/>
            <ac:picMk id="5" creationId="{DCF1E1CB-A8DD-B496-D7D5-8A4F78A69F35}"/>
          </ac:picMkLst>
        </pc:picChg>
        <pc:picChg chg="add mod">
          <ac:chgData name="#CHUA BING HONG#" userId="461ec5b6-ea7c-400b-83d0-29cd857a69a7" providerId="ADAL" clId="{3387EED7-7D65-4275-A48C-501550D26EEE}" dt="2022-12-08T23:29:22.973" v="1340" actId="1076"/>
          <ac:picMkLst>
            <pc:docMk/>
            <pc:sldMk cId="928016717" sldId="379"/>
            <ac:picMk id="6" creationId="{D590F044-CA99-BD48-CF29-F0F5C06DE69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30:02.638" v="1412" actId="20577"/>
        <pc:sldMkLst>
          <pc:docMk/>
          <pc:sldMk cId="62124071" sldId="380"/>
        </pc:sldMkLst>
        <pc:spChg chg="mod">
          <ac:chgData name="#CHUA BING HONG#" userId="461ec5b6-ea7c-400b-83d0-29cd857a69a7" providerId="ADAL" clId="{3387EED7-7D65-4275-A48C-501550D26EEE}" dt="2022-12-08T23:30:02.638" v="1412" actId="20577"/>
          <ac:spMkLst>
            <pc:docMk/>
            <pc:sldMk cId="62124071" sldId="38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29:45.531" v="1350" actId="14100"/>
          <ac:picMkLst>
            <pc:docMk/>
            <pc:sldMk cId="62124071" sldId="380"/>
            <ac:picMk id="5" creationId="{C0833757-C22A-8213-C051-E20725E27173}"/>
          </ac:picMkLst>
        </pc:picChg>
        <pc:picChg chg="del">
          <ac:chgData name="#CHUA BING HONG#" userId="461ec5b6-ea7c-400b-83d0-29cd857a69a7" providerId="ADAL" clId="{3387EED7-7D65-4275-A48C-501550D26EEE}" dt="2022-12-08T23:29:34.700" v="1342" actId="478"/>
          <ac:picMkLst>
            <pc:docMk/>
            <pc:sldMk cId="62124071" sldId="380"/>
            <ac:picMk id="6" creationId="{D590F044-CA99-BD48-CF29-F0F5C06DE698}"/>
          </ac:picMkLst>
        </pc:picChg>
      </pc:sldChg>
      <pc:sldChg chg="add">
        <pc:chgData name="#CHUA BING HONG#" userId="461ec5b6-ea7c-400b-83d0-29cd857a69a7" providerId="ADAL" clId="{3387EED7-7D65-4275-A48C-501550D26EEE}" dt="2022-12-08T23:30:25.507" v="1413"/>
        <pc:sldMkLst>
          <pc:docMk/>
          <pc:sldMk cId="3933227278" sldId="381"/>
        </pc:sldMkLst>
      </pc:sldChg>
      <pc:sldChg chg="modSp add mod">
        <pc:chgData name="#CHUA BING HONG#" userId="461ec5b6-ea7c-400b-83d0-29cd857a69a7" providerId="ADAL" clId="{3387EED7-7D65-4275-A48C-501550D26EEE}" dt="2022-12-08T23:34:06.914" v="1688" actId="20577"/>
        <pc:sldMkLst>
          <pc:docMk/>
          <pc:sldMk cId="4280497415" sldId="382"/>
        </pc:sldMkLst>
        <pc:spChg chg="mod">
          <ac:chgData name="#CHUA BING HONG#" userId="461ec5b6-ea7c-400b-83d0-29cd857a69a7" providerId="ADAL" clId="{3387EED7-7D65-4275-A48C-501550D26EEE}" dt="2022-12-08T23:34:06.914" v="1688" actId="20577"/>
          <ac:spMkLst>
            <pc:docMk/>
            <pc:sldMk cId="4280497415" sldId="382"/>
            <ac:spMk id="3" creationId="{E4B89154-3564-8016-C4CB-80AF57911506}"/>
          </ac:spMkLst>
        </pc:spChg>
      </pc:sldChg>
      <pc:sldChg chg="addSp delSp modSp add mod">
        <pc:chgData name="#CHUA BING HONG#" userId="461ec5b6-ea7c-400b-83d0-29cd857a69a7" providerId="ADAL" clId="{3387EED7-7D65-4275-A48C-501550D26EEE}" dt="2022-12-08T23:37:27.552" v="1909" actId="20577"/>
        <pc:sldMkLst>
          <pc:docMk/>
          <pc:sldMk cId="1174379728" sldId="383"/>
        </pc:sldMkLst>
        <pc:spChg chg="del mod">
          <ac:chgData name="#CHUA BING HONG#" userId="461ec5b6-ea7c-400b-83d0-29cd857a69a7" providerId="ADAL" clId="{3387EED7-7D65-4275-A48C-501550D26EEE}" dt="2022-12-08T23:35:30.749" v="1711"/>
          <ac:spMkLst>
            <pc:docMk/>
            <pc:sldMk cId="1174379728" sldId="383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3387EED7-7D65-4275-A48C-501550D26EEE}" dt="2022-12-08T23:37:27.552" v="1909" actId="20577"/>
          <ac:spMkLst>
            <pc:docMk/>
            <pc:sldMk cId="1174379728" sldId="383"/>
            <ac:spMk id="7" creationId="{FEFBF8DA-6111-C7C1-D4CF-FD2651216316}"/>
          </ac:spMkLst>
        </pc:spChg>
        <pc:spChg chg="add mod">
          <ac:chgData name="#CHUA BING HONG#" userId="461ec5b6-ea7c-400b-83d0-29cd857a69a7" providerId="ADAL" clId="{3387EED7-7D65-4275-A48C-501550D26EEE}" dt="2022-12-08T23:36:01.106" v="1777" actId="1076"/>
          <ac:spMkLst>
            <pc:docMk/>
            <pc:sldMk cId="1174379728" sldId="383"/>
            <ac:spMk id="8" creationId="{8449F832-0A4A-4C29-FCAA-B26A63F894ED}"/>
          </ac:spMkLst>
        </pc:spChg>
        <pc:spChg chg="add mod">
          <ac:chgData name="#CHUA BING HONG#" userId="461ec5b6-ea7c-400b-83d0-29cd857a69a7" providerId="ADAL" clId="{3387EED7-7D65-4275-A48C-501550D26EEE}" dt="2022-12-08T23:36:11.611" v="1782" actId="20577"/>
          <ac:spMkLst>
            <pc:docMk/>
            <pc:sldMk cId="1174379728" sldId="383"/>
            <ac:spMk id="9" creationId="{C883D7E0-FF9D-1394-9BA6-F09E3C8C1F77}"/>
          </ac:spMkLst>
        </pc:spChg>
        <pc:picChg chg="add mod modCrop">
          <ac:chgData name="#CHUA BING HONG#" userId="461ec5b6-ea7c-400b-83d0-29cd857a69a7" providerId="ADAL" clId="{3387EED7-7D65-4275-A48C-501550D26EEE}" dt="2022-12-08T23:35:18.945" v="1710" actId="1037"/>
          <ac:picMkLst>
            <pc:docMk/>
            <pc:sldMk cId="1174379728" sldId="383"/>
            <ac:picMk id="6" creationId="{0B73FDAF-7B0A-1701-8F41-BD13CFFCE44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1:53.300" v="2139" actId="1076"/>
        <pc:sldMkLst>
          <pc:docMk/>
          <pc:sldMk cId="1023966190" sldId="384"/>
        </pc:sldMkLst>
        <pc:spChg chg="del">
          <ac:chgData name="#CHUA BING HONG#" userId="461ec5b6-ea7c-400b-83d0-29cd857a69a7" providerId="ADAL" clId="{3387EED7-7D65-4275-A48C-501550D26EEE}" dt="2022-12-08T23:37:55.550" v="1949" actId="478"/>
          <ac:spMkLst>
            <pc:docMk/>
            <pc:sldMk cId="1023966190" sldId="384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8:34.493" v="2130" actId="20577"/>
          <ac:spMkLst>
            <pc:docMk/>
            <pc:sldMk cId="1023966190" sldId="384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38:40.969" v="2132" actId="14100"/>
          <ac:picMkLst>
            <pc:docMk/>
            <pc:sldMk cId="1023966190" sldId="384"/>
            <ac:picMk id="5" creationId="{57D97119-3EB5-C5B5-EB36-289DD55751E8}"/>
          </ac:picMkLst>
        </pc:picChg>
        <pc:picChg chg="del">
          <ac:chgData name="#CHUA BING HONG#" userId="461ec5b6-ea7c-400b-83d0-29cd857a69a7" providerId="ADAL" clId="{3387EED7-7D65-4275-A48C-501550D26EEE}" dt="2022-12-08T23:37:53.758" v="1947" actId="478"/>
          <ac:picMkLst>
            <pc:docMk/>
            <pc:sldMk cId="1023966190" sldId="384"/>
            <ac:picMk id="6" creationId="{1516EF37-DD0F-CD41-DE46-34F3ACCBAF3F}"/>
          </ac:picMkLst>
        </pc:picChg>
        <pc:picChg chg="del">
          <ac:chgData name="#CHUA BING HONG#" userId="461ec5b6-ea7c-400b-83d0-29cd857a69a7" providerId="ADAL" clId="{3387EED7-7D65-4275-A48C-501550D26EEE}" dt="2022-12-08T23:37:54.618" v="1948" actId="478"/>
          <ac:picMkLst>
            <pc:docMk/>
            <pc:sldMk cId="1023966190" sldId="384"/>
            <ac:picMk id="7" creationId="{E1700A56-860C-BE9C-906D-16277B5B29A8}"/>
          </ac:picMkLst>
        </pc:picChg>
        <pc:picChg chg="add mod">
          <ac:chgData name="#CHUA BING HONG#" userId="461ec5b6-ea7c-400b-83d0-29cd857a69a7" providerId="ADAL" clId="{3387EED7-7D65-4275-A48C-501550D26EEE}" dt="2022-12-08T23:41:53.300" v="2139" actId="1076"/>
          <ac:picMkLst>
            <pc:docMk/>
            <pc:sldMk cId="1023966190" sldId="384"/>
            <ac:picMk id="9" creationId="{A460A50C-41D3-5FF7-6CDD-7318B7C0256E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7:39.849" v="2298" actId="20577"/>
        <pc:sldMkLst>
          <pc:docMk/>
          <pc:sldMk cId="1971939599" sldId="385"/>
        </pc:sldMkLst>
        <pc:spChg chg="mod">
          <ac:chgData name="#CHUA BING HONG#" userId="461ec5b6-ea7c-400b-83d0-29cd857a69a7" providerId="ADAL" clId="{3387EED7-7D65-4275-A48C-501550D26EEE}" dt="2022-12-08T23:47:39.849" v="2298" actId="20577"/>
          <ac:spMkLst>
            <pc:docMk/>
            <pc:sldMk cId="1971939599" sldId="385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42:52.926" v="2151" actId="20577"/>
          <ac:spMkLst>
            <pc:docMk/>
            <pc:sldMk cId="1971939599" sldId="385"/>
            <ac:spMk id="4" creationId="{EE7681D0-066A-95C4-145C-A4937BD0A75A}"/>
          </ac:spMkLst>
        </pc:spChg>
        <pc:picChg chg="del">
          <ac:chgData name="#CHUA BING HONG#" userId="461ec5b6-ea7c-400b-83d0-29cd857a69a7" providerId="ADAL" clId="{3387EED7-7D65-4275-A48C-501550D26EEE}" dt="2022-12-08T23:42:49.280" v="2142" actId="478"/>
          <ac:picMkLst>
            <pc:docMk/>
            <pc:sldMk cId="1971939599" sldId="385"/>
            <ac:picMk id="5" creationId="{DCF1E1CB-A8DD-B496-D7D5-8A4F78A69F35}"/>
          </ac:picMkLst>
        </pc:picChg>
        <pc:picChg chg="add del mod">
          <ac:chgData name="#CHUA BING HONG#" userId="461ec5b6-ea7c-400b-83d0-29cd857a69a7" providerId="ADAL" clId="{3387EED7-7D65-4275-A48C-501550D26EEE}" dt="2022-12-08T23:47:21.114" v="2268" actId="478"/>
          <ac:picMkLst>
            <pc:docMk/>
            <pc:sldMk cId="1971939599" sldId="385"/>
            <ac:picMk id="6" creationId="{B8F3FA24-1006-93CC-E360-B9D57EB8DAC5}"/>
          </ac:picMkLst>
        </pc:picChg>
        <pc:picChg chg="add mod">
          <ac:chgData name="#CHUA BING HONG#" userId="461ec5b6-ea7c-400b-83d0-29cd857a69a7" providerId="ADAL" clId="{3387EED7-7D65-4275-A48C-501550D26EEE}" dt="2022-12-08T23:47:30.224" v="2274" actId="1076"/>
          <ac:picMkLst>
            <pc:docMk/>
            <pc:sldMk cId="1971939599" sldId="385"/>
            <ac:picMk id="8" creationId="{609C2713-9E97-05B9-6035-4BD7344627DB}"/>
          </ac:picMkLst>
        </pc:picChg>
        <pc:picChg chg="add del mod">
          <ac:chgData name="#CHUA BING HONG#" userId="461ec5b6-ea7c-400b-83d0-29cd857a69a7" providerId="ADAL" clId="{3387EED7-7D65-4275-A48C-501550D26EEE}" dt="2022-12-08T23:47:22.257" v="2270" actId="478"/>
          <ac:picMkLst>
            <pc:docMk/>
            <pc:sldMk cId="1971939599" sldId="385"/>
            <ac:picMk id="10" creationId="{3F0CE29A-E15A-12F8-A4AE-991DD285A126}"/>
          </ac:picMkLst>
        </pc:picChg>
        <pc:picChg chg="add mod">
          <ac:chgData name="#CHUA BING HONG#" userId="461ec5b6-ea7c-400b-83d0-29cd857a69a7" providerId="ADAL" clId="{3387EED7-7D65-4275-A48C-501550D26EEE}" dt="2022-12-08T23:47:31.641" v="2275" actId="1076"/>
          <ac:picMkLst>
            <pc:docMk/>
            <pc:sldMk cId="1971939599" sldId="385"/>
            <ac:picMk id="12" creationId="{156F0AC2-8C08-5046-DF48-86CDBAF097B4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50:49.832" v="2632" actId="20577"/>
        <pc:sldMkLst>
          <pc:docMk/>
          <pc:sldMk cId="551383754" sldId="386"/>
        </pc:sldMkLst>
        <pc:spChg chg="mod">
          <ac:chgData name="#CHUA BING HONG#" userId="461ec5b6-ea7c-400b-83d0-29cd857a69a7" providerId="ADAL" clId="{3387EED7-7D65-4275-A48C-501550D26EEE}" dt="2022-12-08T23:50:33.548" v="2607" actId="20577"/>
          <ac:spMkLst>
            <pc:docMk/>
            <pc:sldMk cId="551383754" sldId="386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0:49.832" v="2632" actId="20577"/>
          <ac:spMkLst>
            <pc:docMk/>
            <pc:sldMk cId="551383754" sldId="386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3387EED7-7D65-4275-A48C-501550D26EEE}" dt="2022-12-08T23:49:14.935" v="2380" actId="1076"/>
          <ac:picMkLst>
            <pc:docMk/>
            <pc:sldMk cId="551383754" sldId="386"/>
            <ac:picMk id="5" creationId="{AB6C87F3-A203-8FD6-50C1-A468F56A3ACE}"/>
          </ac:picMkLst>
        </pc:picChg>
        <pc:picChg chg="add mod ord">
          <ac:chgData name="#CHUA BING HONG#" userId="461ec5b6-ea7c-400b-83d0-29cd857a69a7" providerId="ADAL" clId="{3387EED7-7D65-4275-A48C-501550D26EEE}" dt="2022-12-08T23:49:28.034" v="2383" actId="14100"/>
          <ac:picMkLst>
            <pc:docMk/>
            <pc:sldMk cId="551383754" sldId="386"/>
            <ac:picMk id="7" creationId="{E38DA61B-5EF3-78C5-2933-1242D3422DC0}"/>
          </ac:picMkLst>
        </pc:picChg>
        <pc:picChg chg="del">
          <ac:chgData name="#CHUA BING HONG#" userId="461ec5b6-ea7c-400b-83d0-29cd857a69a7" providerId="ADAL" clId="{3387EED7-7D65-4275-A48C-501550D26EEE}" dt="2022-12-08T23:47:58.009" v="2306" actId="478"/>
          <ac:picMkLst>
            <pc:docMk/>
            <pc:sldMk cId="551383754" sldId="386"/>
            <ac:picMk id="8" creationId="{609C2713-9E97-05B9-6035-4BD7344627DB}"/>
          </ac:picMkLst>
        </pc:picChg>
        <pc:picChg chg="del">
          <ac:chgData name="#CHUA BING HONG#" userId="461ec5b6-ea7c-400b-83d0-29cd857a69a7" providerId="ADAL" clId="{3387EED7-7D65-4275-A48C-501550D26EEE}" dt="2022-12-08T23:47:58.302" v="2307" actId="478"/>
          <ac:picMkLst>
            <pc:docMk/>
            <pc:sldMk cId="551383754" sldId="386"/>
            <ac:picMk id="12" creationId="{156F0AC2-8C08-5046-DF48-86CDBAF097B4}"/>
          </ac:picMkLst>
        </pc:picChg>
      </pc:sldChg>
      <pc:sldChg chg="modSp add mod">
        <pc:chgData name="#CHUA BING HONG#" userId="461ec5b6-ea7c-400b-83d0-29cd857a69a7" providerId="ADAL" clId="{3387EED7-7D65-4275-A48C-501550D26EEE}" dt="2022-12-08T23:58:37.527" v="3171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3387EED7-7D65-4275-A48C-501550D26EEE}" dt="2022-12-08T23:58:37.527" v="3171" actId="20577"/>
          <ac:spMkLst>
            <pc:docMk/>
            <pc:sldMk cId="3907088762" sldId="387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4:17.020" v="2659" actId="20577"/>
          <ac:spMkLst>
            <pc:docMk/>
            <pc:sldMk cId="3907088762" sldId="387"/>
            <ac:spMk id="4" creationId="{EE7681D0-066A-95C4-145C-A4937BD0A75A}"/>
          </ac:spMkLst>
        </pc:sp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  <pc:docChgLst>
    <pc:chgData name="#CHUA BING HONG#" userId="461ec5b6-ea7c-400b-83d0-29cd857a69a7" providerId="ADAL" clId="{0009050C-7C9D-4339-B5CE-BA512BC6B87C}"/>
    <pc:docChg chg="custSel addSld delSld modSld">
      <pc:chgData name="#CHUA BING HONG#" userId="461ec5b6-ea7c-400b-83d0-29cd857a69a7" providerId="ADAL" clId="{0009050C-7C9D-4339-B5CE-BA512BC6B87C}" dt="2023-03-01T17:52:55.742" v="1191" actId="14100"/>
      <pc:docMkLst>
        <pc:docMk/>
      </pc:docMkLst>
      <pc:sldChg chg="del">
        <pc:chgData name="#CHUA BING HONG#" userId="461ec5b6-ea7c-400b-83d0-29cd857a69a7" providerId="ADAL" clId="{0009050C-7C9D-4339-B5CE-BA512BC6B87C}" dt="2023-03-01T16:26:57.535" v="1" actId="47"/>
        <pc:sldMkLst>
          <pc:docMk/>
          <pc:sldMk cId="3431713782" sldId="412"/>
        </pc:sldMkLst>
      </pc:sldChg>
      <pc:sldChg chg="del">
        <pc:chgData name="#CHUA BING HONG#" userId="461ec5b6-ea7c-400b-83d0-29cd857a69a7" providerId="ADAL" clId="{0009050C-7C9D-4339-B5CE-BA512BC6B87C}" dt="2023-03-01T16:26:57.535" v="1" actId="47"/>
        <pc:sldMkLst>
          <pc:docMk/>
          <pc:sldMk cId="3417623604" sldId="413"/>
        </pc:sldMkLst>
      </pc:sldChg>
      <pc:sldChg chg="del">
        <pc:chgData name="#CHUA BING HONG#" userId="461ec5b6-ea7c-400b-83d0-29cd857a69a7" providerId="ADAL" clId="{0009050C-7C9D-4339-B5CE-BA512BC6B87C}" dt="2023-03-01T16:26:57.535" v="1" actId="47"/>
        <pc:sldMkLst>
          <pc:docMk/>
          <pc:sldMk cId="1954096789" sldId="414"/>
        </pc:sldMkLst>
      </pc:sldChg>
      <pc:sldChg chg="addSp delSp modSp mod">
        <pc:chgData name="#CHUA BING HONG#" userId="461ec5b6-ea7c-400b-83d0-29cd857a69a7" providerId="ADAL" clId="{0009050C-7C9D-4339-B5CE-BA512BC6B87C}" dt="2023-03-01T17:03:40.144" v="943" actId="14100"/>
        <pc:sldMkLst>
          <pc:docMk/>
          <pc:sldMk cId="1957954809" sldId="415"/>
        </pc:sldMkLst>
        <pc:spChg chg="mod">
          <ac:chgData name="#CHUA BING HONG#" userId="461ec5b6-ea7c-400b-83d0-29cd857a69a7" providerId="ADAL" clId="{0009050C-7C9D-4339-B5CE-BA512BC6B87C}" dt="2023-03-01T16:27:00.243" v="2" actId="20577"/>
          <ac:spMkLst>
            <pc:docMk/>
            <pc:sldMk cId="1957954809" sldId="415"/>
            <ac:spMk id="3" creationId="{E4B89154-3564-8016-C4CB-80AF57911506}"/>
          </ac:spMkLst>
        </pc:spChg>
        <pc:spChg chg="mod">
          <ac:chgData name="#CHUA BING HONG#" userId="461ec5b6-ea7c-400b-83d0-29cd857a69a7" providerId="ADAL" clId="{0009050C-7C9D-4339-B5CE-BA512BC6B87C}" dt="2023-03-01T17:00:51.328" v="928" actId="20577"/>
          <ac:spMkLst>
            <pc:docMk/>
            <pc:sldMk cId="1957954809" sldId="415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0009050C-7C9D-4339-B5CE-BA512BC6B87C}" dt="2023-03-01T17:02:43.268" v="930" actId="478"/>
          <ac:spMkLst>
            <pc:docMk/>
            <pc:sldMk cId="1957954809" sldId="415"/>
            <ac:spMk id="12" creationId="{C115A1C4-F775-9195-BAAF-58E79E99242A}"/>
          </ac:spMkLst>
        </pc:spChg>
        <pc:spChg chg="add del mod">
          <ac:chgData name="#CHUA BING HONG#" userId="461ec5b6-ea7c-400b-83d0-29cd857a69a7" providerId="ADAL" clId="{0009050C-7C9D-4339-B5CE-BA512BC6B87C}" dt="2023-03-01T17:02:44.983" v="932" actId="478"/>
          <ac:spMkLst>
            <pc:docMk/>
            <pc:sldMk cId="1957954809" sldId="415"/>
            <ac:spMk id="13" creationId="{6A9BA9F8-F5BA-BEE8-2189-3FD90D5AFBBE}"/>
          </ac:spMkLst>
        </pc:spChg>
        <pc:spChg chg="add del mod">
          <ac:chgData name="#CHUA BING HONG#" userId="461ec5b6-ea7c-400b-83d0-29cd857a69a7" providerId="ADAL" clId="{0009050C-7C9D-4339-B5CE-BA512BC6B87C}" dt="2023-03-01T17:02:47.528" v="934" actId="478"/>
          <ac:spMkLst>
            <pc:docMk/>
            <pc:sldMk cId="1957954809" sldId="415"/>
            <ac:spMk id="14" creationId="{EE735AA5-2A7B-0773-1D74-3DE663F25B06}"/>
          </ac:spMkLst>
        </pc:spChg>
        <pc:spChg chg="add del mod">
          <ac:chgData name="#CHUA BING HONG#" userId="461ec5b6-ea7c-400b-83d0-29cd857a69a7" providerId="ADAL" clId="{0009050C-7C9D-4339-B5CE-BA512BC6B87C}" dt="2023-03-01T17:02:45.877" v="933" actId="478"/>
          <ac:spMkLst>
            <pc:docMk/>
            <pc:sldMk cId="1957954809" sldId="415"/>
            <ac:spMk id="15" creationId="{7D2F9856-A45D-A51D-3C53-15BE942ECE94}"/>
          </ac:spMkLst>
        </pc:spChg>
        <pc:spChg chg="add del mod">
          <ac:chgData name="#CHUA BING HONG#" userId="461ec5b6-ea7c-400b-83d0-29cd857a69a7" providerId="ADAL" clId="{0009050C-7C9D-4339-B5CE-BA512BC6B87C}" dt="2023-03-01T17:02:44.107" v="931" actId="478"/>
          <ac:spMkLst>
            <pc:docMk/>
            <pc:sldMk cId="1957954809" sldId="415"/>
            <ac:spMk id="16" creationId="{8B34D799-60B9-262C-2909-8DCD4C4D4AF3}"/>
          </ac:spMkLst>
        </pc:spChg>
        <pc:picChg chg="add del mod ord">
          <ac:chgData name="#CHUA BING HONG#" userId="461ec5b6-ea7c-400b-83d0-29cd857a69a7" providerId="ADAL" clId="{0009050C-7C9D-4339-B5CE-BA512BC6B87C}" dt="2023-03-01T17:00:54.137" v="929" actId="478"/>
          <ac:picMkLst>
            <pc:docMk/>
            <pc:sldMk cId="1957954809" sldId="415"/>
            <ac:picMk id="5" creationId="{96D5FDA2-36FA-C838-828E-C597E54E0750}"/>
          </ac:picMkLst>
        </pc:picChg>
        <pc:picChg chg="add del mod">
          <ac:chgData name="#CHUA BING HONG#" userId="461ec5b6-ea7c-400b-83d0-29cd857a69a7" providerId="ADAL" clId="{0009050C-7C9D-4339-B5CE-BA512BC6B87C}" dt="2023-03-01T17:00:54.137" v="929" actId="478"/>
          <ac:picMkLst>
            <pc:docMk/>
            <pc:sldMk cId="1957954809" sldId="415"/>
            <ac:picMk id="7" creationId="{98E13465-B945-1291-41A4-5D2CBDE08A26}"/>
          </ac:picMkLst>
        </pc:picChg>
        <pc:picChg chg="add del mod ord">
          <ac:chgData name="#CHUA BING HONG#" userId="461ec5b6-ea7c-400b-83d0-29cd857a69a7" providerId="ADAL" clId="{0009050C-7C9D-4339-B5CE-BA512BC6B87C}" dt="2023-03-01T17:00:54.137" v="929" actId="478"/>
          <ac:picMkLst>
            <pc:docMk/>
            <pc:sldMk cId="1957954809" sldId="415"/>
            <ac:picMk id="9" creationId="{B1775F9D-7B8E-2382-EA2B-4FBF77C2C436}"/>
          </ac:picMkLst>
        </pc:picChg>
        <pc:picChg chg="add del mod">
          <ac:chgData name="#CHUA BING HONG#" userId="461ec5b6-ea7c-400b-83d0-29cd857a69a7" providerId="ADAL" clId="{0009050C-7C9D-4339-B5CE-BA512BC6B87C}" dt="2023-03-01T17:00:54.137" v="929" actId="478"/>
          <ac:picMkLst>
            <pc:docMk/>
            <pc:sldMk cId="1957954809" sldId="415"/>
            <ac:picMk id="11" creationId="{0E997CB4-3193-2764-F583-4163BDAF7D93}"/>
          </ac:picMkLst>
        </pc:picChg>
        <pc:picChg chg="add mod">
          <ac:chgData name="#CHUA BING HONG#" userId="461ec5b6-ea7c-400b-83d0-29cd857a69a7" providerId="ADAL" clId="{0009050C-7C9D-4339-B5CE-BA512BC6B87C}" dt="2023-03-01T17:03:40.144" v="943" actId="14100"/>
          <ac:picMkLst>
            <pc:docMk/>
            <pc:sldMk cId="1957954809" sldId="415"/>
            <ac:picMk id="18" creationId="{205E703E-CDDC-DE44-3082-FB2F45FA6FBF}"/>
          </ac:picMkLst>
        </pc:picChg>
      </pc:sldChg>
      <pc:sldChg chg="addSp modSp add mod">
        <pc:chgData name="#CHUA BING HONG#" userId="461ec5b6-ea7c-400b-83d0-29cd857a69a7" providerId="ADAL" clId="{0009050C-7C9D-4339-B5CE-BA512BC6B87C}" dt="2023-03-01T16:42:42.256" v="383" actId="20577"/>
        <pc:sldMkLst>
          <pc:docMk/>
          <pc:sldMk cId="315589054" sldId="416"/>
        </pc:sldMkLst>
        <pc:spChg chg="mod">
          <ac:chgData name="#CHUA BING HONG#" userId="461ec5b6-ea7c-400b-83d0-29cd857a69a7" providerId="ADAL" clId="{0009050C-7C9D-4339-B5CE-BA512BC6B87C}" dt="2023-03-01T16:42:42.256" v="383" actId="20577"/>
          <ac:spMkLst>
            <pc:docMk/>
            <pc:sldMk cId="315589054" sldId="416"/>
            <ac:spMk id="3" creationId="{E4B89154-3564-8016-C4CB-80AF57911506}"/>
          </ac:spMkLst>
        </pc:spChg>
        <pc:spChg chg="mod">
          <ac:chgData name="#CHUA BING HONG#" userId="461ec5b6-ea7c-400b-83d0-29cd857a69a7" providerId="ADAL" clId="{0009050C-7C9D-4339-B5CE-BA512BC6B87C}" dt="2023-03-01T16:42:15.881" v="313" actId="20577"/>
          <ac:spMkLst>
            <pc:docMk/>
            <pc:sldMk cId="315589054" sldId="416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0009050C-7C9D-4339-B5CE-BA512BC6B87C}" dt="2023-03-01T16:42:27.196" v="321" actId="1076"/>
          <ac:picMkLst>
            <pc:docMk/>
            <pc:sldMk cId="315589054" sldId="416"/>
            <ac:picMk id="5" creationId="{F65195B4-A561-563B-EF4C-39DFF9BBCAC8}"/>
          </ac:picMkLst>
        </pc:picChg>
      </pc:sldChg>
      <pc:sldChg chg="addSp delSp modSp add mod">
        <pc:chgData name="#CHUA BING HONG#" userId="461ec5b6-ea7c-400b-83d0-29cd857a69a7" providerId="ADAL" clId="{0009050C-7C9D-4339-B5CE-BA512BC6B87C}" dt="2023-03-01T16:42:04.920" v="288" actId="1076"/>
        <pc:sldMkLst>
          <pc:docMk/>
          <pc:sldMk cId="1359380551" sldId="417"/>
        </pc:sldMkLst>
        <pc:spChg chg="mod">
          <ac:chgData name="#CHUA BING HONG#" userId="461ec5b6-ea7c-400b-83d0-29cd857a69a7" providerId="ADAL" clId="{0009050C-7C9D-4339-B5CE-BA512BC6B87C}" dt="2023-03-01T16:35:16.435" v="105" actId="20577"/>
          <ac:spMkLst>
            <pc:docMk/>
            <pc:sldMk cId="1359380551" sldId="417"/>
            <ac:spMk id="4" creationId="{EE7681D0-066A-95C4-145C-A4937BD0A75A}"/>
          </ac:spMkLst>
        </pc:spChg>
        <pc:spChg chg="del">
          <ac:chgData name="#CHUA BING HONG#" userId="461ec5b6-ea7c-400b-83d0-29cd857a69a7" providerId="ADAL" clId="{0009050C-7C9D-4339-B5CE-BA512BC6B87C}" dt="2023-03-01T16:35:24.623" v="107" actId="478"/>
          <ac:spMkLst>
            <pc:docMk/>
            <pc:sldMk cId="1359380551" sldId="417"/>
            <ac:spMk id="12" creationId="{C115A1C4-F775-9195-BAAF-58E79E99242A}"/>
          </ac:spMkLst>
        </pc:spChg>
        <pc:spChg chg="del">
          <ac:chgData name="#CHUA BING HONG#" userId="461ec5b6-ea7c-400b-83d0-29cd857a69a7" providerId="ADAL" clId="{0009050C-7C9D-4339-B5CE-BA512BC6B87C}" dt="2023-03-01T16:35:24.623" v="107" actId="478"/>
          <ac:spMkLst>
            <pc:docMk/>
            <pc:sldMk cId="1359380551" sldId="417"/>
            <ac:spMk id="13" creationId="{6A9BA9F8-F5BA-BEE8-2189-3FD90D5AFBBE}"/>
          </ac:spMkLst>
        </pc:spChg>
        <pc:spChg chg="del">
          <ac:chgData name="#CHUA BING HONG#" userId="461ec5b6-ea7c-400b-83d0-29cd857a69a7" providerId="ADAL" clId="{0009050C-7C9D-4339-B5CE-BA512BC6B87C}" dt="2023-03-01T16:35:24.623" v="107" actId="478"/>
          <ac:spMkLst>
            <pc:docMk/>
            <pc:sldMk cId="1359380551" sldId="417"/>
            <ac:spMk id="14" creationId="{EE735AA5-2A7B-0773-1D74-3DE663F25B06}"/>
          </ac:spMkLst>
        </pc:spChg>
        <pc:spChg chg="del">
          <ac:chgData name="#CHUA BING HONG#" userId="461ec5b6-ea7c-400b-83d0-29cd857a69a7" providerId="ADAL" clId="{0009050C-7C9D-4339-B5CE-BA512BC6B87C}" dt="2023-03-01T16:35:24.623" v="107" actId="478"/>
          <ac:spMkLst>
            <pc:docMk/>
            <pc:sldMk cId="1359380551" sldId="417"/>
            <ac:spMk id="15" creationId="{7D2F9856-A45D-A51D-3C53-15BE942ECE94}"/>
          </ac:spMkLst>
        </pc:spChg>
        <pc:picChg chg="del">
          <ac:chgData name="#CHUA BING HONG#" userId="461ec5b6-ea7c-400b-83d0-29cd857a69a7" providerId="ADAL" clId="{0009050C-7C9D-4339-B5CE-BA512BC6B87C}" dt="2023-03-01T16:35:19.397" v="106" actId="478"/>
          <ac:picMkLst>
            <pc:docMk/>
            <pc:sldMk cId="1359380551" sldId="417"/>
            <ac:picMk id="5" creationId="{96D5FDA2-36FA-C838-828E-C597E54E0750}"/>
          </ac:picMkLst>
        </pc:picChg>
        <pc:picChg chg="add mod">
          <ac:chgData name="#CHUA BING HONG#" userId="461ec5b6-ea7c-400b-83d0-29cd857a69a7" providerId="ADAL" clId="{0009050C-7C9D-4339-B5CE-BA512BC6B87C}" dt="2023-03-01T16:41:57.836" v="282" actId="1076"/>
          <ac:picMkLst>
            <pc:docMk/>
            <pc:sldMk cId="1359380551" sldId="417"/>
            <ac:picMk id="6" creationId="{5CBFD495-6D6B-BEA1-3C5F-5302999DF2DF}"/>
          </ac:picMkLst>
        </pc:picChg>
        <pc:picChg chg="del">
          <ac:chgData name="#CHUA BING HONG#" userId="461ec5b6-ea7c-400b-83d0-29cd857a69a7" providerId="ADAL" clId="{0009050C-7C9D-4339-B5CE-BA512BC6B87C}" dt="2023-03-01T16:35:19.397" v="106" actId="478"/>
          <ac:picMkLst>
            <pc:docMk/>
            <pc:sldMk cId="1359380551" sldId="417"/>
            <ac:picMk id="7" creationId="{98E13465-B945-1291-41A4-5D2CBDE08A26}"/>
          </ac:picMkLst>
        </pc:picChg>
        <pc:picChg chg="del">
          <ac:chgData name="#CHUA BING HONG#" userId="461ec5b6-ea7c-400b-83d0-29cd857a69a7" providerId="ADAL" clId="{0009050C-7C9D-4339-B5CE-BA512BC6B87C}" dt="2023-03-01T16:35:19.397" v="106" actId="478"/>
          <ac:picMkLst>
            <pc:docMk/>
            <pc:sldMk cId="1359380551" sldId="417"/>
            <ac:picMk id="9" creationId="{B1775F9D-7B8E-2382-EA2B-4FBF77C2C436}"/>
          </ac:picMkLst>
        </pc:picChg>
        <pc:picChg chg="add mod">
          <ac:chgData name="#CHUA BING HONG#" userId="461ec5b6-ea7c-400b-83d0-29cd857a69a7" providerId="ADAL" clId="{0009050C-7C9D-4339-B5CE-BA512BC6B87C}" dt="2023-03-01T16:42:00.716" v="283" actId="1076"/>
          <ac:picMkLst>
            <pc:docMk/>
            <pc:sldMk cId="1359380551" sldId="417"/>
            <ac:picMk id="10" creationId="{07B97ECC-F1D8-9A6C-67DA-247C97D2B8CB}"/>
          </ac:picMkLst>
        </pc:picChg>
        <pc:picChg chg="del">
          <ac:chgData name="#CHUA BING HONG#" userId="461ec5b6-ea7c-400b-83d0-29cd857a69a7" providerId="ADAL" clId="{0009050C-7C9D-4339-B5CE-BA512BC6B87C}" dt="2023-03-01T16:35:19.397" v="106" actId="478"/>
          <ac:picMkLst>
            <pc:docMk/>
            <pc:sldMk cId="1359380551" sldId="417"/>
            <ac:picMk id="11" creationId="{0E997CB4-3193-2764-F583-4163BDAF7D93}"/>
          </ac:picMkLst>
        </pc:picChg>
        <pc:picChg chg="add mod">
          <ac:chgData name="#CHUA BING HONG#" userId="461ec5b6-ea7c-400b-83d0-29cd857a69a7" providerId="ADAL" clId="{0009050C-7C9D-4339-B5CE-BA512BC6B87C}" dt="2023-03-01T16:42:04.920" v="288" actId="1076"/>
          <ac:picMkLst>
            <pc:docMk/>
            <pc:sldMk cId="1359380551" sldId="417"/>
            <ac:picMk id="17" creationId="{760EA814-89D8-A7D3-664E-362833698DF4}"/>
          </ac:picMkLst>
        </pc:picChg>
      </pc:sldChg>
      <pc:sldChg chg="addSp delSp modSp add mod">
        <pc:chgData name="#CHUA BING HONG#" userId="461ec5b6-ea7c-400b-83d0-29cd857a69a7" providerId="ADAL" clId="{0009050C-7C9D-4339-B5CE-BA512BC6B87C}" dt="2023-03-01T17:04:47.955" v="1065" actId="20577"/>
        <pc:sldMkLst>
          <pc:docMk/>
          <pc:sldMk cId="2134777494" sldId="418"/>
        </pc:sldMkLst>
        <pc:spChg chg="mod">
          <ac:chgData name="#CHUA BING HONG#" userId="461ec5b6-ea7c-400b-83d0-29cd857a69a7" providerId="ADAL" clId="{0009050C-7C9D-4339-B5CE-BA512BC6B87C}" dt="2023-03-01T17:04:47.955" v="1065" actId="20577"/>
          <ac:spMkLst>
            <pc:docMk/>
            <pc:sldMk cId="2134777494" sldId="418"/>
            <ac:spMk id="3" creationId="{E4B89154-3564-8016-C4CB-80AF57911506}"/>
          </ac:spMkLst>
        </pc:spChg>
        <pc:spChg chg="mod">
          <ac:chgData name="#CHUA BING HONG#" userId="461ec5b6-ea7c-400b-83d0-29cd857a69a7" providerId="ADAL" clId="{0009050C-7C9D-4339-B5CE-BA512BC6B87C}" dt="2023-03-01T16:43:18.196" v="404" actId="20577"/>
          <ac:spMkLst>
            <pc:docMk/>
            <pc:sldMk cId="2134777494" sldId="418"/>
            <ac:spMk id="4" creationId="{EE7681D0-066A-95C4-145C-A4937BD0A75A}"/>
          </ac:spMkLst>
        </pc:spChg>
        <pc:picChg chg="del">
          <ac:chgData name="#CHUA BING HONG#" userId="461ec5b6-ea7c-400b-83d0-29cd857a69a7" providerId="ADAL" clId="{0009050C-7C9D-4339-B5CE-BA512BC6B87C}" dt="2023-03-01T16:43:19.456" v="405" actId="478"/>
          <ac:picMkLst>
            <pc:docMk/>
            <pc:sldMk cId="2134777494" sldId="418"/>
            <ac:picMk id="5" creationId="{F65195B4-A561-563B-EF4C-39DFF9BBCAC8}"/>
          </ac:picMkLst>
        </pc:picChg>
        <pc:picChg chg="add del mod">
          <ac:chgData name="#CHUA BING HONG#" userId="461ec5b6-ea7c-400b-83d0-29cd857a69a7" providerId="ADAL" clId="{0009050C-7C9D-4339-B5CE-BA512BC6B87C}" dt="2023-03-01T16:43:54.296" v="415" actId="478"/>
          <ac:picMkLst>
            <pc:docMk/>
            <pc:sldMk cId="2134777494" sldId="418"/>
            <ac:picMk id="6" creationId="{4489DB0F-C8E7-7394-6556-6392632CAB14}"/>
          </ac:picMkLst>
        </pc:picChg>
        <pc:picChg chg="add mod">
          <ac:chgData name="#CHUA BING HONG#" userId="461ec5b6-ea7c-400b-83d0-29cd857a69a7" providerId="ADAL" clId="{0009050C-7C9D-4339-B5CE-BA512BC6B87C}" dt="2023-03-01T16:44:01.613" v="417" actId="14100"/>
          <ac:picMkLst>
            <pc:docMk/>
            <pc:sldMk cId="2134777494" sldId="418"/>
            <ac:picMk id="8" creationId="{BDE15E9C-AD33-685E-5B9A-737A43EC1431}"/>
          </ac:picMkLst>
        </pc:picChg>
      </pc:sldChg>
      <pc:sldChg chg="modSp add mod">
        <pc:chgData name="#CHUA BING HONG#" userId="461ec5b6-ea7c-400b-83d0-29cd857a69a7" providerId="ADAL" clId="{0009050C-7C9D-4339-B5CE-BA512BC6B87C}" dt="2023-03-01T16:52:23.421" v="568" actId="20577"/>
        <pc:sldMkLst>
          <pc:docMk/>
          <pc:sldMk cId="1167174453" sldId="419"/>
        </pc:sldMkLst>
        <pc:spChg chg="mod">
          <ac:chgData name="#CHUA BING HONG#" userId="461ec5b6-ea7c-400b-83d0-29cd857a69a7" providerId="ADAL" clId="{0009050C-7C9D-4339-B5CE-BA512BC6B87C}" dt="2023-03-01T16:52:23.421" v="568" actId="20577"/>
          <ac:spMkLst>
            <pc:docMk/>
            <pc:sldMk cId="1167174453" sldId="419"/>
            <ac:spMk id="3" creationId="{E4B89154-3564-8016-C4CB-80AF57911506}"/>
          </ac:spMkLst>
        </pc:spChg>
        <pc:spChg chg="mod">
          <ac:chgData name="#CHUA BING HONG#" userId="461ec5b6-ea7c-400b-83d0-29cd857a69a7" providerId="ADAL" clId="{0009050C-7C9D-4339-B5CE-BA512BC6B87C}" dt="2023-03-01T16:50:00.896" v="468" actId="120"/>
          <ac:spMkLst>
            <pc:docMk/>
            <pc:sldMk cId="1167174453" sldId="419"/>
            <ac:spMk id="4" creationId="{EE7681D0-066A-95C4-145C-A4937BD0A75A}"/>
          </ac:spMkLst>
        </pc:spChg>
      </pc:sldChg>
      <pc:sldChg chg="modSp add mod">
        <pc:chgData name="#CHUA BING HONG#" userId="461ec5b6-ea7c-400b-83d0-29cd857a69a7" providerId="ADAL" clId="{0009050C-7C9D-4339-B5CE-BA512BC6B87C}" dt="2023-03-01T16:55:09.274" v="752" actId="20577"/>
        <pc:sldMkLst>
          <pc:docMk/>
          <pc:sldMk cId="883003653" sldId="420"/>
        </pc:sldMkLst>
        <pc:spChg chg="mod">
          <ac:chgData name="#CHUA BING HONG#" userId="461ec5b6-ea7c-400b-83d0-29cd857a69a7" providerId="ADAL" clId="{0009050C-7C9D-4339-B5CE-BA512BC6B87C}" dt="2023-03-01T16:55:09.274" v="752" actId="20577"/>
          <ac:spMkLst>
            <pc:docMk/>
            <pc:sldMk cId="883003653" sldId="420"/>
            <ac:spMk id="3" creationId="{E4B89154-3564-8016-C4CB-80AF57911506}"/>
          </ac:spMkLst>
        </pc:spChg>
        <pc:spChg chg="mod">
          <ac:chgData name="#CHUA BING HONG#" userId="461ec5b6-ea7c-400b-83d0-29cd857a69a7" providerId="ADAL" clId="{0009050C-7C9D-4339-B5CE-BA512BC6B87C}" dt="2023-03-01T16:52:57.067" v="608" actId="20577"/>
          <ac:spMkLst>
            <pc:docMk/>
            <pc:sldMk cId="883003653" sldId="420"/>
            <ac:spMk id="4" creationId="{EE7681D0-066A-95C4-145C-A4937BD0A75A}"/>
          </ac:spMkLst>
        </pc:spChg>
      </pc:sldChg>
      <pc:sldChg chg="modSp add mod">
        <pc:chgData name="#CHUA BING HONG#" userId="461ec5b6-ea7c-400b-83d0-29cd857a69a7" providerId="ADAL" clId="{0009050C-7C9D-4339-B5CE-BA512BC6B87C}" dt="2023-03-01T17:11:41.996" v="1154" actId="20577"/>
        <pc:sldMkLst>
          <pc:docMk/>
          <pc:sldMk cId="517579140" sldId="421"/>
        </pc:sldMkLst>
        <pc:spChg chg="mod">
          <ac:chgData name="#CHUA BING HONG#" userId="461ec5b6-ea7c-400b-83d0-29cd857a69a7" providerId="ADAL" clId="{0009050C-7C9D-4339-B5CE-BA512BC6B87C}" dt="2023-03-01T17:11:41.996" v="1154" actId="20577"/>
          <ac:spMkLst>
            <pc:docMk/>
            <pc:sldMk cId="517579140" sldId="421"/>
            <ac:spMk id="3" creationId="{E4B89154-3564-8016-C4CB-80AF57911506}"/>
          </ac:spMkLst>
        </pc:spChg>
        <pc:spChg chg="mod">
          <ac:chgData name="#CHUA BING HONG#" userId="461ec5b6-ea7c-400b-83d0-29cd857a69a7" providerId="ADAL" clId="{0009050C-7C9D-4339-B5CE-BA512BC6B87C}" dt="2023-03-01T16:55:45.227" v="804" actId="20577"/>
          <ac:spMkLst>
            <pc:docMk/>
            <pc:sldMk cId="517579140" sldId="421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0009050C-7C9D-4339-B5CE-BA512BC6B87C}" dt="2023-03-01T17:00:46.227" v="913"/>
        <pc:sldMkLst>
          <pc:docMk/>
          <pc:sldMk cId="2847383279" sldId="422"/>
        </pc:sldMkLst>
      </pc:sldChg>
      <pc:sldChg chg="addSp delSp modSp add mod">
        <pc:chgData name="#CHUA BING HONG#" userId="461ec5b6-ea7c-400b-83d0-29cd857a69a7" providerId="ADAL" clId="{0009050C-7C9D-4339-B5CE-BA512BC6B87C}" dt="2023-03-01T17:52:55.742" v="1191" actId="14100"/>
        <pc:sldMkLst>
          <pc:docMk/>
          <pc:sldMk cId="1955474962" sldId="423"/>
        </pc:sldMkLst>
        <pc:spChg chg="mod">
          <ac:chgData name="#CHUA BING HONG#" userId="461ec5b6-ea7c-400b-83d0-29cd857a69a7" providerId="ADAL" clId="{0009050C-7C9D-4339-B5CE-BA512BC6B87C}" dt="2023-03-01T17:44:41.013" v="1183" actId="20577"/>
          <ac:spMkLst>
            <pc:docMk/>
            <pc:sldMk cId="1955474962" sldId="423"/>
            <ac:spMk id="3" creationId="{E4B89154-3564-8016-C4CB-80AF57911506}"/>
          </ac:spMkLst>
        </pc:spChg>
        <pc:spChg chg="mod">
          <ac:chgData name="#CHUA BING HONG#" userId="461ec5b6-ea7c-400b-83d0-29cd857a69a7" providerId="ADAL" clId="{0009050C-7C9D-4339-B5CE-BA512BC6B87C}" dt="2023-03-01T17:44:21.750" v="1173" actId="20577"/>
          <ac:spMkLst>
            <pc:docMk/>
            <pc:sldMk cId="1955474962" sldId="42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0009050C-7C9D-4339-B5CE-BA512BC6B87C}" dt="2023-03-01T17:52:45.071" v="1185" actId="1076"/>
          <ac:picMkLst>
            <pc:docMk/>
            <pc:sldMk cId="1955474962" sldId="423"/>
            <ac:picMk id="5" creationId="{AFB64F10-F723-0E85-9A97-BB023A7A3353}"/>
          </ac:picMkLst>
        </pc:picChg>
        <pc:picChg chg="add mod">
          <ac:chgData name="#CHUA BING HONG#" userId="461ec5b6-ea7c-400b-83d0-29cd857a69a7" providerId="ADAL" clId="{0009050C-7C9D-4339-B5CE-BA512BC6B87C}" dt="2023-03-01T17:52:55.742" v="1191" actId="14100"/>
          <ac:picMkLst>
            <pc:docMk/>
            <pc:sldMk cId="1955474962" sldId="423"/>
            <ac:picMk id="7" creationId="{6E060288-CFC2-410C-8252-DDC88F0162D7}"/>
          </ac:picMkLst>
        </pc:picChg>
        <pc:picChg chg="del">
          <ac:chgData name="#CHUA BING HONG#" userId="461ec5b6-ea7c-400b-83d0-29cd857a69a7" providerId="ADAL" clId="{0009050C-7C9D-4339-B5CE-BA512BC6B87C}" dt="2023-03-01T17:44:23.509" v="1174" actId="478"/>
          <ac:picMkLst>
            <pc:docMk/>
            <pc:sldMk cId="1955474962" sldId="423"/>
            <ac:picMk id="8" creationId="{BDE15E9C-AD33-685E-5B9A-737A43EC1431}"/>
          </ac:picMkLst>
        </pc:picChg>
      </pc:sldChg>
    </pc:docChg>
  </pc:docChgLst>
  <pc:docChgLst>
    <pc:chgData name="#CHUA BING HONG#" userId="461ec5b6-ea7c-400b-83d0-29cd857a69a7" providerId="ADAL" clId="{008C119A-ED02-47DE-9392-EA805424B7C2}"/>
    <pc:docChg chg="undo custSel addSld delSld modSld sldOrd">
      <pc:chgData name="#CHUA BING HONG#" userId="461ec5b6-ea7c-400b-83d0-29cd857a69a7" providerId="ADAL" clId="{008C119A-ED02-47DE-9392-EA805424B7C2}" dt="2022-11-28T23:01:59.402" v="5839" actId="27918"/>
      <pc:docMkLst>
        <pc:docMk/>
      </pc:docMkLst>
      <pc:sldChg chg="modSp mod">
        <pc:chgData name="#CHUA BING HONG#" userId="461ec5b6-ea7c-400b-83d0-29cd857a69a7" providerId="ADAL" clId="{008C119A-ED02-47DE-9392-EA805424B7C2}" dt="2022-11-28T22:58:55.468" v="5838" actId="13926"/>
        <pc:sldMkLst>
          <pc:docMk/>
          <pc:sldMk cId="603117787" sldId="329"/>
        </pc:sldMkLst>
        <pc:spChg chg="mod">
          <ac:chgData name="#CHUA BING HONG#" userId="461ec5b6-ea7c-400b-83d0-29cd857a69a7" providerId="ADAL" clId="{008C119A-ED02-47DE-9392-EA805424B7C2}" dt="2022-11-28T22:58:55.468" v="5838" actId="13926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770048984" sldId="34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25314584" sldId="34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401606913" sldId="34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41182801" sldId="34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068321773" sldId="349"/>
        </pc:sldMkLst>
      </pc:sldChg>
      <pc:sldChg chg="add 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865202942" sldId="350"/>
        </pc:sldMkLst>
      </pc:sldChg>
      <pc:sldChg chg="addSp delSp modSp del mod">
        <pc:chgData name="#CHUA BING HONG#" userId="461ec5b6-ea7c-400b-83d0-29cd857a69a7" providerId="ADAL" clId="{008C119A-ED02-47DE-9392-EA805424B7C2}" dt="2022-11-28T16:00:53.273" v="162" actId="47"/>
        <pc:sldMkLst>
          <pc:docMk/>
          <pc:sldMk cId="3554367995" sldId="351"/>
        </pc:sldMkLst>
        <pc:spChg chg="mod">
          <ac:chgData name="#CHUA BING HONG#" userId="461ec5b6-ea7c-400b-83d0-29cd857a69a7" providerId="ADAL" clId="{008C119A-ED02-47DE-9392-EA805424B7C2}" dt="2022-11-28T15:58:18.705" v="104" actId="20577"/>
          <ac:spMkLst>
            <pc:docMk/>
            <pc:sldMk cId="3554367995" sldId="351"/>
            <ac:spMk id="3" creationId="{E4B89154-3564-8016-C4CB-80AF57911506}"/>
          </ac:spMkLst>
        </pc:spChg>
        <pc:picChg chg="del">
          <ac:chgData name="#CHUA BING HONG#" userId="461ec5b6-ea7c-400b-83d0-29cd857a69a7" providerId="ADAL" clId="{008C119A-ED02-47DE-9392-EA805424B7C2}" dt="2022-11-28T15:57:59.441" v="76" actId="478"/>
          <ac:picMkLst>
            <pc:docMk/>
            <pc:sldMk cId="3554367995" sldId="351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5:58:05.769" v="83"/>
          <ac:picMkLst>
            <pc:docMk/>
            <pc:sldMk cId="3554367995" sldId="351"/>
            <ac:picMk id="6" creationId="{E8179F67-5F5D-5BD5-02F6-FBDA081C7E16}"/>
          </ac:picMkLst>
        </pc:picChg>
        <pc:picChg chg="add del mod ord">
          <ac:chgData name="#CHUA BING HONG#" userId="461ec5b6-ea7c-400b-83d0-29cd857a69a7" providerId="ADAL" clId="{008C119A-ED02-47DE-9392-EA805424B7C2}" dt="2022-11-28T16:00:28.759" v="139" actId="21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5:58:18.095" v="102"/>
          <ac:picMkLst>
            <pc:docMk/>
            <pc:sldMk cId="3554367995" sldId="351"/>
            <ac:picMk id="9" creationId="{072AE526-25BF-828A-05C0-11EFE6E0930F}"/>
          </ac:picMkLst>
        </pc:picChg>
        <pc:picChg chg="add del mod">
          <ac:chgData name="#CHUA BING HONG#" userId="461ec5b6-ea7c-400b-83d0-29cd857a69a7" providerId="ADAL" clId="{008C119A-ED02-47DE-9392-EA805424B7C2}" dt="2022-11-28T15:58:17.543" v="99"/>
          <ac:picMkLst>
            <pc:docMk/>
            <pc:sldMk cId="3554367995" sldId="351"/>
            <ac:picMk id="11" creationId="{A2C0715D-F7FC-8816-3765-2E0F3BC96DF4}"/>
          </ac:picMkLst>
        </pc:picChg>
        <pc:picChg chg="add mod">
          <ac:chgData name="#CHUA BING HONG#" userId="461ec5b6-ea7c-400b-83d0-29cd857a69a7" providerId="ADAL" clId="{008C119A-ED02-47DE-9392-EA805424B7C2}" dt="2022-11-28T15:58:38.004" v="112" actId="14100"/>
          <ac:picMkLst>
            <pc:docMk/>
            <pc:sldMk cId="3554367995" sldId="351"/>
            <ac:picMk id="13" creationId="{D4A0B818-B21F-4C5A-2091-8C704F12A119}"/>
          </ac:picMkLst>
        </pc:picChg>
      </pc:sldChg>
      <pc:sldChg chg="addSp delSp modSp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258152899" sldId="352"/>
        </pc:sldMkLst>
        <pc:spChg chg="mod">
          <ac:chgData name="#CHUA BING HONG#" userId="461ec5b6-ea7c-400b-83d0-29cd857a69a7" providerId="ADAL" clId="{008C119A-ED02-47DE-9392-EA805424B7C2}" dt="2022-11-28T16:11:04.493" v="226" actId="14"/>
          <ac:spMkLst>
            <pc:docMk/>
            <pc:sldMk cId="1258152899" sldId="352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13:08.717" v="322" actId="20577"/>
          <ac:spMkLst>
            <pc:docMk/>
            <pc:sldMk cId="1258152899" sldId="352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0:48.962" v="207" actId="478"/>
          <ac:picMkLst>
            <pc:docMk/>
            <pc:sldMk cId="1258152899" sldId="352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6" creationId="{23B47407-F919-A123-BDA0-78828B215CAC}"/>
          </ac:picMkLst>
        </pc:picChg>
        <pc:picChg chg="del">
          <ac:chgData name="#CHUA BING HONG#" userId="461ec5b6-ea7c-400b-83d0-29cd857a69a7" providerId="ADAL" clId="{008C119A-ED02-47DE-9392-EA805424B7C2}" dt="2022-11-28T16:10:48.152" v="206" actId="478"/>
          <ac:picMkLst>
            <pc:docMk/>
            <pc:sldMk cId="1258152899" sldId="352"/>
            <ac:picMk id="8" creationId="{BB58933D-CCB7-23DB-F5C6-D5ED9C7E35EA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9" creationId="{F27EFA63-D2C1-A9AE-54F8-1EE0272AEC1D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0" creationId="{F1902823-1CBD-D161-FD4D-D14BE46B6EF1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1475738055" sldId="352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0525451" sldId="35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868533450" sldId="35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00482869" sldId="35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3863509715" sldId="357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503625093" sldId="358"/>
        </pc:sldMkLst>
        <pc:spChg chg="mod">
          <ac:chgData name="#CHUA BING HONG#" userId="461ec5b6-ea7c-400b-83d0-29cd857a69a7" providerId="ADAL" clId="{008C119A-ED02-47DE-9392-EA805424B7C2}" dt="2022-11-28T16:19:56.490" v="655" actId="20577"/>
          <ac:spMkLst>
            <pc:docMk/>
            <pc:sldMk cId="2503625093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17:55.482" v="1754" actId="27636"/>
          <ac:spMkLst>
            <pc:docMk/>
            <pc:sldMk cId="2503625093" sldId="358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008C119A-ED02-47DE-9392-EA805424B7C2}" dt="2022-11-28T16:09:32.878" v="192" actId="478"/>
          <ac:picMkLst>
            <pc:docMk/>
            <pc:sldMk cId="2503625093" sldId="358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9:32.225" v="191" actId="478"/>
          <ac:picMkLst>
            <pc:docMk/>
            <pc:sldMk cId="2503625093" sldId="358"/>
            <ac:picMk id="6" creationId="{BDDC1640-DFF4-9953-930E-2B2BDB7E110B}"/>
          </ac:picMkLst>
        </pc:picChg>
        <pc:picChg chg="del">
          <ac:chgData name="#CHUA BING HONG#" userId="461ec5b6-ea7c-400b-83d0-29cd857a69a7" providerId="ADAL" clId="{008C119A-ED02-47DE-9392-EA805424B7C2}" dt="2022-11-28T15:59:16.168" v="116" actId="21"/>
          <ac:picMkLst>
            <pc:docMk/>
            <pc:sldMk cId="2503625093" sldId="358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6:15:19.766" v="366" actId="478"/>
          <ac:picMkLst>
            <pc:docMk/>
            <pc:sldMk cId="2503625093" sldId="358"/>
            <ac:picMk id="9" creationId="{A3A8BBB2-D298-5A9F-D6DE-6C2C310BF726}"/>
          </ac:picMkLst>
        </pc:picChg>
        <pc:picChg chg="add del mod">
          <ac:chgData name="#CHUA BING HONG#" userId="461ec5b6-ea7c-400b-83d0-29cd857a69a7" providerId="ADAL" clId="{008C119A-ED02-47DE-9392-EA805424B7C2}" dt="2022-11-28T16:09:59.608" v="205" actId="478"/>
          <ac:picMkLst>
            <pc:docMk/>
            <pc:sldMk cId="2503625093" sldId="358"/>
            <ac:picMk id="11" creationId="{CDE0A824-5AA8-2063-C028-10FECEC10081}"/>
          </ac:picMkLst>
        </pc:picChg>
        <pc:picChg chg="del mod">
          <ac:chgData name="#CHUA BING HONG#" userId="461ec5b6-ea7c-400b-83d0-29cd857a69a7" providerId="ADAL" clId="{008C119A-ED02-47DE-9392-EA805424B7C2}" dt="2022-11-28T16:09:33.759" v="193" actId="478"/>
          <ac:picMkLst>
            <pc:docMk/>
            <pc:sldMk cId="2503625093" sldId="358"/>
            <ac:picMk id="13" creationId="{D4A0B818-B21F-4C5A-2091-8C704F12A119}"/>
          </ac:picMkLst>
        </pc:picChg>
        <pc:picChg chg="add mod">
          <ac:chgData name="#CHUA BING HONG#" userId="461ec5b6-ea7c-400b-83d0-29cd857a69a7" providerId="ADAL" clId="{008C119A-ED02-47DE-9392-EA805424B7C2}" dt="2022-11-28T16:15:46.798" v="380" actId="1076"/>
          <ac:picMkLst>
            <pc:docMk/>
            <pc:sldMk cId="2503625093" sldId="358"/>
            <ac:picMk id="14" creationId="{5D8688DF-1B9B-8748-F762-520A2CAAD3D3}"/>
          </ac:picMkLst>
        </pc:picChg>
        <pc:picChg chg="add mod">
          <ac:chgData name="#CHUA BING HONG#" userId="461ec5b6-ea7c-400b-83d0-29cd857a69a7" providerId="ADAL" clId="{008C119A-ED02-47DE-9392-EA805424B7C2}" dt="2022-11-28T16:15:49.721" v="381" actId="14100"/>
          <ac:picMkLst>
            <pc:docMk/>
            <pc:sldMk cId="2503625093" sldId="358"/>
            <ac:picMk id="16" creationId="{7E536D9F-9EC6-7942-A55A-9D313F3790FD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10569181" sldId="358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449907951" sldId="359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492281816" sldId="359"/>
        </pc:sldMkLst>
        <pc:spChg chg="mod">
          <ac:chgData name="#CHUA BING HONG#" userId="461ec5b6-ea7c-400b-83d0-29cd857a69a7" providerId="ADAL" clId="{008C119A-ED02-47DE-9392-EA805424B7C2}" dt="2022-11-28T16:13:03.534" v="308" actId="20577"/>
          <ac:spMkLst>
            <pc:docMk/>
            <pc:sldMk cId="492281816" sldId="359"/>
            <ac:spMk id="4" creationId="{EE7681D0-066A-95C4-145C-A4937BD0A75A}"/>
          </ac:spMkLst>
        </pc:spChg>
        <pc:picChg chg="add del">
          <ac:chgData name="#CHUA BING HONG#" userId="461ec5b6-ea7c-400b-83d0-29cd857a69a7" providerId="ADAL" clId="{008C119A-ED02-47DE-9392-EA805424B7C2}" dt="2022-11-28T16:01:50.693" v="170" actId="478"/>
          <ac:picMkLst>
            <pc:docMk/>
            <pc:sldMk cId="492281816" sldId="359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7:00.199" v="187" actId="478"/>
          <ac:picMkLst>
            <pc:docMk/>
            <pc:sldMk cId="492281816" sldId="359"/>
            <ac:picMk id="5" creationId="{9079DFF1-8EBC-AAE3-CE4F-C9DCA32A978E}"/>
          </ac:picMkLst>
        </pc:picChg>
        <pc:picChg chg="add del mod">
          <ac:chgData name="#CHUA BING HONG#" userId="461ec5b6-ea7c-400b-83d0-29cd857a69a7" providerId="ADAL" clId="{008C119A-ED02-47DE-9392-EA805424B7C2}" dt="2022-11-28T16:05:17.944" v="179" actId="478"/>
          <ac:picMkLst>
            <pc:docMk/>
            <pc:sldMk cId="492281816" sldId="359"/>
            <ac:picMk id="7" creationId="{8F0CA97A-8648-3E32-8651-057F9E6C3BA1}"/>
          </ac:picMkLst>
        </pc:picChg>
        <pc:picChg chg="add del mod">
          <ac:chgData name="#CHUA BING HONG#" userId="461ec5b6-ea7c-400b-83d0-29cd857a69a7" providerId="ADAL" clId="{008C119A-ED02-47DE-9392-EA805424B7C2}" dt="2022-11-28T16:08:14.306" v="190" actId="478"/>
          <ac:picMkLst>
            <pc:docMk/>
            <pc:sldMk cId="492281816" sldId="359"/>
            <ac:picMk id="8" creationId="{3B59D605-D50B-ECF1-A799-3098DA40311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9" creationId="{9E05AE4E-60EF-88A2-37EC-3D0F1F44009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10" creationId="{4DA8DAAA-1768-1E7C-14D7-576208BD7A4A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1" creationId="{71D139E7-A80B-A34B-3956-03723AD29F74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2" creationId="{C5CCC1D3-F04B-6EAB-312E-0D50098DFC32}"/>
          </ac:picMkLst>
        </pc:picChg>
        <pc:picChg chg="del">
          <ac:chgData name="#CHUA BING HONG#" userId="461ec5b6-ea7c-400b-83d0-29cd857a69a7" providerId="ADAL" clId="{008C119A-ED02-47DE-9392-EA805424B7C2}" dt="2022-11-28T16:09:35.009" v="194" actId="478"/>
          <ac:picMkLst>
            <pc:docMk/>
            <pc:sldMk cId="492281816" sldId="359"/>
            <ac:picMk id="13" creationId="{D4A0B818-B21F-4C5A-2091-8C704F12A119}"/>
          </ac:picMkLst>
        </pc:picChg>
      </pc:sldChg>
      <pc:sldChg chg="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851919011" sldId="360"/>
        </pc:sldMkLst>
        <pc:spChg chg="mod">
          <ac:chgData name="#CHUA BING HONG#" userId="461ec5b6-ea7c-400b-83d0-29cd857a69a7" providerId="ADAL" clId="{008C119A-ED02-47DE-9392-EA805424B7C2}" dt="2022-11-28T16:13:12.780" v="336" actId="20577"/>
          <ac:spMkLst>
            <pc:docMk/>
            <pc:sldMk cId="1851919011" sldId="360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1:44.015" v="248" actId="478"/>
          <ac:picMkLst>
            <pc:docMk/>
            <pc:sldMk cId="1851919011" sldId="360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2491682402" sldId="360"/>
        </pc:sldMkLst>
      </pc:sldChg>
      <pc:sldChg chg="add del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366697839" sldId="361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61780497" sldId="361"/>
        </pc:sldMkLst>
      </pc:sldChg>
      <pc:sldChg chg="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667349271" sldId="362"/>
        </pc:sldMkLst>
        <pc:spChg chg="mod">
          <ac:chgData name="#CHUA BING HONG#" userId="461ec5b6-ea7c-400b-83d0-29cd857a69a7" providerId="ADAL" clId="{008C119A-ED02-47DE-9392-EA805424B7C2}" dt="2022-11-28T17:19:10.967" v="1755" actId="113"/>
          <ac:spMkLst>
            <pc:docMk/>
            <pc:sldMk cId="2667349271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1:10.239" v="4518" actId="13926"/>
        <pc:sldMkLst>
          <pc:docMk/>
          <pc:sldMk cId="3540414029" sldId="362"/>
        </pc:sldMkLst>
        <pc:spChg chg="mod">
          <ac:chgData name="#CHUA BING HONG#" userId="461ec5b6-ea7c-400b-83d0-29cd857a69a7" providerId="ADAL" clId="{008C119A-ED02-47DE-9392-EA805424B7C2}" dt="2022-11-28T18:31:10.239" v="4518" actId="13926"/>
          <ac:spMkLst>
            <pc:docMk/>
            <pc:sldMk cId="3540414029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6:24.855" v="4929" actId="20577"/>
        <pc:sldMkLst>
          <pc:docMk/>
          <pc:sldMk cId="1008531085" sldId="363"/>
        </pc:sldMkLst>
        <pc:spChg chg="mod">
          <ac:chgData name="#CHUA BING HONG#" userId="461ec5b6-ea7c-400b-83d0-29cd857a69a7" providerId="ADAL" clId="{008C119A-ED02-47DE-9392-EA805424B7C2}" dt="2022-11-28T18:36:24.855" v="4929" actId="20577"/>
          <ac:spMkLst>
            <pc:docMk/>
            <pc:sldMk cId="1008531085" sldId="363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091843963" sldId="363"/>
        </pc:sldMkLst>
        <pc:spChg chg="mod">
          <ac:chgData name="#CHUA BING HONG#" userId="461ec5b6-ea7c-400b-83d0-29cd857a69a7" providerId="ADAL" clId="{008C119A-ED02-47DE-9392-EA805424B7C2}" dt="2022-11-28T16:39:41.343" v="780" actId="20577"/>
          <ac:spMkLst>
            <pc:docMk/>
            <pc:sldMk cId="1091843963" sldId="363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008C119A-ED02-47DE-9392-EA805424B7C2}" dt="2022-11-28T16:43:13.064" v="806" actId="478"/>
          <ac:picMkLst>
            <pc:docMk/>
            <pc:sldMk cId="1091843963" sldId="363"/>
            <ac:picMk id="5" creationId="{41A1E7A8-277C-4E3A-B68F-ED10225034DC}"/>
          </ac:picMkLst>
        </pc:picChg>
        <pc:picChg chg="add mod">
          <ac:chgData name="#CHUA BING HONG#" userId="461ec5b6-ea7c-400b-83d0-29cd857a69a7" providerId="ADAL" clId="{008C119A-ED02-47DE-9392-EA805424B7C2}" dt="2022-11-28T16:43:22.715" v="814" actId="14100"/>
          <ac:picMkLst>
            <pc:docMk/>
            <pc:sldMk cId="1091843963" sldId="363"/>
            <ac:picMk id="7" creationId="{F4C40B00-0A02-1CE3-C4F1-B29CB53099B3}"/>
          </ac:picMkLst>
        </pc:picChg>
        <pc:picChg chg="del mod">
          <ac:chgData name="#CHUA BING HONG#" userId="461ec5b6-ea7c-400b-83d0-29cd857a69a7" providerId="ADAL" clId="{008C119A-ED02-47DE-9392-EA805424B7C2}" dt="2022-11-28T16:40:00.295" v="781" actId="478"/>
          <ac:picMkLst>
            <pc:docMk/>
            <pc:sldMk cId="1091843963" sldId="363"/>
            <ac:picMk id="14" creationId="{5D8688DF-1B9B-8748-F762-520A2CAAD3D3}"/>
          </ac:picMkLst>
        </pc:picChg>
        <pc:picChg chg="mod">
          <ac:chgData name="#CHUA BING HONG#" userId="461ec5b6-ea7c-400b-83d0-29cd857a69a7" providerId="ADAL" clId="{008C119A-ED02-47DE-9392-EA805424B7C2}" dt="2022-11-28T16:19:49.853" v="653" actId="1035"/>
          <ac:picMkLst>
            <pc:docMk/>
            <pc:sldMk cId="1091843963" sldId="363"/>
            <ac:picMk id="16" creationId="{7E536D9F-9EC6-7942-A55A-9D313F3790FD}"/>
          </ac:picMkLst>
        </pc:pic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44917739" sldId="364"/>
        </pc:sldMkLst>
        <pc:spChg chg="mod">
          <ac:chgData name="#CHUA BING HONG#" userId="461ec5b6-ea7c-400b-83d0-29cd857a69a7" providerId="ADAL" clId="{008C119A-ED02-47DE-9392-EA805424B7C2}" dt="2022-11-28T16:46:13.093" v="887" actId="20577"/>
          <ac:spMkLst>
            <pc:docMk/>
            <pc:sldMk cId="244917739" sldId="36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6" creationId="{85DBD7D5-AA98-0A60-1DCD-2B54D70511D5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7" creationId="{0A33A8E0-FA5D-6993-EB47-A7E22B5B5AD1}"/>
          </ac:spMkLst>
        </pc:spChg>
        <pc:picChg chg="add mod">
          <ac:chgData name="#CHUA BING HONG#" userId="461ec5b6-ea7c-400b-83d0-29cd857a69a7" providerId="ADAL" clId="{008C119A-ED02-47DE-9392-EA805424B7C2}" dt="2022-11-28T16:45:13.611" v="871"/>
          <ac:picMkLst>
            <pc:docMk/>
            <pc:sldMk cId="244917739" sldId="364"/>
            <ac:picMk id="2" creationId="{C52ED0C8-F54D-A9C7-9023-816124C334E4}"/>
          </ac:picMkLst>
        </pc:picChg>
        <pc:picChg chg="del">
          <ac:chgData name="#CHUA BING HONG#" userId="461ec5b6-ea7c-400b-83d0-29cd857a69a7" providerId="ADAL" clId="{008C119A-ED02-47DE-9392-EA805424B7C2}" dt="2022-11-28T16:43:40.214" v="815" actId="478"/>
          <ac:picMkLst>
            <pc:docMk/>
            <pc:sldMk cId="244917739" sldId="364"/>
            <ac:picMk id="5" creationId="{41A1E7A8-277C-4E3A-B68F-ED10225034DC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22:45:56.657" v="5823" actId="21"/>
        <pc:sldMkLst>
          <pc:docMk/>
          <pc:sldMk cId="1567359103" sldId="364"/>
        </pc:sldMkLst>
        <pc:picChg chg="add del mod">
          <ac:chgData name="#CHUA BING HONG#" userId="461ec5b6-ea7c-400b-83d0-29cd857a69a7" providerId="ADAL" clId="{008C119A-ED02-47DE-9392-EA805424B7C2}" dt="2022-11-28T22:45:56.657" v="5823" actId="21"/>
          <ac:picMkLst>
            <pc:docMk/>
            <pc:sldMk cId="1567359103" sldId="364"/>
            <ac:picMk id="8" creationId="{4849F5CD-626E-958D-B9CE-34AFC0F79484}"/>
          </ac:picMkLst>
        </pc:picChg>
      </pc:sldChg>
      <pc:sldChg chg="add del">
        <pc:chgData name="#CHUA BING HONG#" userId="461ec5b6-ea7c-400b-83d0-29cd857a69a7" providerId="ADAL" clId="{008C119A-ED02-47DE-9392-EA805424B7C2}" dt="2022-11-28T18:38:39.986" v="5050" actId="47"/>
        <pc:sldMkLst>
          <pc:docMk/>
          <pc:sldMk cId="2721320559" sldId="365"/>
        </pc:sldMkLst>
      </pc:sldChg>
      <pc:sldChg chg="addSp modSp add mod">
        <pc:chgData name="#CHUA BING HONG#" userId="461ec5b6-ea7c-400b-83d0-29cd857a69a7" providerId="ADAL" clId="{008C119A-ED02-47DE-9392-EA805424B7C2}" dt="2022-11-28T23:01:59.402" v="5839" actId="27918"/>
        <pc:sldMkLst>
          <pc:docMk/>
          <pc:sldMk cId="2617064996" sldId="366"/>
        </pc:sldMkLst>
        <pc:spChg chg="mod">
          <ac:chgData name="#CHUA BING HONG#" userId="461ec5b6-ea7c-400b-83d0-29cd857a69a7" providerId="ADAL" clId="{008C119A-ED02-47DE-9392-EA805424B7C2}" dt="2022-11-28T22:25:26.160" v="5818" actId="20577"/>
          <ac:spMkLst>
            <pc:docMk/>
            <pc:sldMk cId="2617064996" sldId="366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59:43.456" v="965" actId="20577"/>
          <ac:spMkLst>
            <pc:docMk/>
            <pc:sldMk cId="2617064996" sldId="366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008C119A-ED02-47DE-9392-EA805424B7C2}" dt="2022-11-28T17:11:36.012" v="1617" actId="1038"/>
          <ac:graphicFrameMkLst>
            <pc:docMk/>
            <pc:sldMk cId="2617064996" sldId="366"/>
            <ac:graphicFrameMk id="2" creationId="{9FBF8FAE-FFC0-9446-18FE-1AF195FC0193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08:25.713" v="1425" actId="14100"/>
          <ac:graphicFrameMkLst>
            <pc:docMk/>
            <pc:sldMk cId="2617064996" sldId="366"/>
            <ac:graphicFrameMk id="5" creationId="{9B895264-96D6-416B-CB4B-E5F50DE61BA2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8:02:43.119" v="3584" actId="20577"/>
        <pc:sldMkLst>
          <pc:docMk/>
          <pc:sldMk cId="2049960968" sldId="367"/>
        </pc:sldMkLst>
        <pc:spChg chg="mod">
          <ac:chgData name="#CHUA BING HONG#" userId="461ec5b6-ea7c-400b-83d0-29cd857a69a7" providerId="ADAL" clId="{008C119A-ED02-47DE-9392-EA805424B7C2}" dt="2022-11-28T18:02:43.119" v="3584" actId="20577"/>
          <ac:spMkLst>
            <pc:docMk/>
            <pc:sldMk cId="2049960968" sldId="367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22:42.364" v="1819" actId="20577"/>
          <ac:spMkLst>
            <pc:docMk/>
            <pc:sldMk cId="2049960968" sldId="367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008C119A-ED02-47DE-9392-EA805424B7C2}" dt="2022-11-28T17:22:37.765" v="1794" actId="478"/>
          <ac:graphicFrameMkLst>
            <pc:docMk/>
            <pc:sldMk cId="2049960968" sldId="367"/>
            <ac:graphicFrameMk id="2" creationId="{9FBF8FAE-FFC0-9446-18FE-1AF195FC0193}"/>
          </ac:graphicFrameMkLst>
        </pc:graphicFrameChg>
        <pc:graphicFrameChg chg="del mod">
          <ac:chgData name="#CHUA BING HONG#" userId="461ec5b6-ea7c-400b-83d0-29cd857a69a7" providerId="ADAL" clId="{008C119A-ED02-47DE-9392-EA805424B7C2}" dt="2022-11-28T17:22:36.925" v="1793" actId="478"/>
          <ac:graphicFrameMkLst>
            <pc:docMk/>
            <pc:sldMk cId="2049960968" sldId="367"/>
            <ac:graphicFrameMk id="5" creationId="{9B895264-96D6-416B-CB4B-E5F50DE61BA2}"/>
          </ac:graphicFrameMkLst>
        </pc:graphicFrameChg>
        <pc:graphicFrameChg chg="add del mod">
          <ac:chgData name="#CHUA BING HONG#" userId="461ec5b6-ea7c-400b-83d0-29cd857a69a7" providerId="ADAL" clId="{008C119A-ED02-47DE-9392-EA805424B7C2}" dt="2022-11-28T17:31:45.751" v="1880" actId="478"/>
          <ac:graphicFrameMkLst>
            <pc:docMk/>
            <pc:sldMk cId="2049960968" sldId="367"/>
            <ac:graphicFrameMk id="6" creationId="{8C171E63-DD86-E108-2EE7-B4238DE51AE0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33:06.638" v="1906" actId="1076"/>
          <ac:graphicFrameMkLst>
            <pc:docMk/>
            <pc:sldMk cId="2049960968" sldId="367"/>
            <ac:graphicFrameMk id="7" creationId="{8C171E63-DD86-E108-2EE7-B4238DE51AE0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7:46:32.532" v="2903" actId="20577"/>
        <pc:sldMkLst>
          <pc:docMk/>
          <pc:sldMk cId="2255438601" sldId="368"/>
        </pc:sldMkLst>
        <pc:spChg chg="mod">
          <ac:chgData name="#CHUA BING HONG#" userId="461ec5b6-ea7c-400b-83d0-29cd857a69a7" providerId="ADAL" clId="{008C119A-ED02-47DE-9392-EA805424B7C2}" dt="2022-11-28T17:46:32.532" v="2903" actId="20577"/>
          <ac:spMkLst>
            <pc:docMk/>
            <pc:sldMk cId="2255438601" sldId="368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7:40:37.045" v="2482" actId="1076"/>
          <ac:spMkLst>
            <pc:docMk/>
            <pc:sldMk cId="2255438601" sldId="368"/>
            <ac:spMk id="9" creationId="{1D05C237-90F2-2C6B-C041-53DC0099B247}"/>
          </ac:spMkLst>
        </pc:spChg>
        <pc:spChg chg="add mod">
          <ac:chgData name="#CHUA BING HONG#" userId="461ec5b6-ea7c-400b-83d0-29cd857a69a7" providerId="ADAL" clId="{008C119A-ED02-47DE-9392-EA805424B7C2}" dt="2022-11-28T17:40:49.276" v="2501" actId="20577"/>
          <ac:spMkLst>
            <pc:docMk/>
            <pc:sldMk cId="2255438601" sldId="368"/>
            <ac:spMk id="10" creationId="{8DBE4A65-A032-3607-2164-6975460DCD04}"/>
          </ac:spMkLst>
        </pc:spChg>
        <pc:graphicFrameChg chg="del">
          <ac:chgData name="#CHUA BING HONG#" userId="461ec5b6-ea7c-400b-83d0-29cd857a69a7" providerId="ADAL" clId="{008C119A-ED02-47DE-9392-EA805424B7C2}" dt="2022-11-28T17:39:21.468" v="2441" actId="478"/>
          <ac:graphicFrameMkLst>
            <pc:docMk/>
            <pc:sldMk cId="2255438601" sldId="368"/>
            <ac:graphicFrameMk id="7" creationId="{8C171E63-DD86-E108-2EE7-B4238DE51AE0}"/>
          </ac:graphicFrameMkLst>
        </pc:graphicFrameChg>
        <pc:picChg chg="add mod">
          <ac:chgData name="#CHUA BING HONG#" userId="461ec5b6-ea7c-400b-83d0-29cd857a69a7" providerId="ADAL" clId="{008C119A-ED02-47DE-9392-EA805424B7C2}" dt="2022-11-28T17:40:14.333" v="2463" actId="1076"/>
          <ac:picMkLst>
            <pc:docMk/>
            <pc:sldMk cId="2255438601" sldId="368"/>
            <ac:picMk id="5" creationId="{A6D539ED-A744-E4E4-0094-F704D79588D7}"/>
          </ac:picMkLst>
        </pc:picChg>
        <pc:picChg chg="add mod">
          <ac:chgData name="#CHUA BING HONG#" userId="461ec5b6-ea7c-400b-83d0-29cd857a69a7" providerId="ADAL" clId="{008C119A-ED02-47DE-9392-EA805424B7C2}" dt="2022-11-28T17:40:17.651" v="2464" actId="1076"/>
          <ac:picMkLst>
            <pc:docMk/>
            <pc:sldMk cId="2255438601" sldId="368"/>
            <ac:picMk id="8" creationId="{896B7B59-E457-FE07-30F8-98686520D22E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19:10:39.017" v="5391" actId="13926"/>
        <pc:sldMkLst>
          <pc:docMk/>
          <pc:sldMk cId="3334709869" sldId="369"/>
        </pc:sldMkLst>
        <pc:spChg chg="add del mod">
          <ac:chgData name="#CHUA BING HONG#" userId="461ec5b6-ea7c-400b-83d0-29cd857a69a7" providerId="ADAL" clId="{008C119A-ED02-47DE-9392-EA805424B7C2}" dt="2022-11-28T17:52:14.009" v="3015"/>
          <ac:spMkLst>
            <pc:docMk/>
            <pc:sldMk cId="3334709869" sldId="369"/>
            <ac:spMk id="2" creationId="{8ACF0266-077E-755C-89FA-127E36119B7B}"/>
          </ac:spMkLst>
        </pc:spChg>
        <pc:spChg chg="mod">
          <ac:chgData name="#CHUA BING HONG#" userId="461ec5b6-ea7c-400b-83d0-29cd857a69a7" providerId="ADAL" clId="{008C119A-ED02-47DE-9392-EA805424B7C2}" dt="2022-11-28T17:53:46.655" v="3050" actId="20577"/>
          <ac:spMkLst>
            <pc:docMk/>
            <pc:sldMk cId="3334709869" sldId="369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9:10:39.017" v="5391" actId="13926"/>
          <ac:spMkLst>
            <pc:docMk/>
            <pc:sldMk cId="3334709869" sldId="369"/>
            <ac:spMk id="4" creationId="{EE7681D0-066A-95C4-145C-A4937BD0A75A}"/>
          </ac:spMkLst>
        </pc:spChg>
        <pc:spChg chg="del">
          <ac:chgData name="#CHUA BING HONG#" userId="461ec5b6-ea7c-400b-83d0-29cd857a69a7" providerId="ADAL" clId="{008C119A-ED02-47DE-9392-EA805424B7C2}" dt="2022-11-28T17:50:42.885" v="2909" actId="478"/>
          <ac:spMkLst>
            <pc:docMk/>
            <pc:sldMk cId="3334709869" sldId="369"/>
            <ac:spMk id="9" creationId="{1D05C237-90F2-2C6B-C041-53DC0099B247}"/>
          </ac:spMkLst>
        </pc:spChg>
        <pc:spChg chg="del">
          <ac:chgData name="#CHUA BING HONG#" userId="461ec5b6-ea7c-400b-83d0-29cd857a69a7" providerId="ADAL" clId="{008C119A-ED02-47DE-9392-EA805424B7C2}" dt="2022-11-28T17:50:41.892" v="2908" actId="478"/>
          <ac:spMkLst>
            <pc:docMk/>
            <pc:sldMk cId="3334709869" sldId="369"/>
            <ac:spMk id="10" creationId="{8DBE4A65-A032-3607-2164-6975460DCD04}"/>
          </ac:spMkLst>
        </pc:spChg>
        <pc:spChg chg="add del mod">
          <ac:chgData name="#CHUA BING HONG#" userId="461ec5b6-ea7c-400b-83d0-29cd857a69a7" providerId="ADAL" clId="{008C119A-ED02-47DE-9392-EA805424B7C2}" dt="2022-11-28T18:00:28.353" v="3511" actId="478"/>
          <ac:spMkLst>
            <pc:docMk/>
            <pc:sldMk cId="3334709869" sldId="369"/>
            <ac:spMk id="11" creationId="{5661EAC8-BC17-0844-3AA5-6C753402E216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3" creationId="{6F640DBD-75C5-FC1F-3822-72C78ACAB82C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4" creationId="{56B284A8-BCB6-110D-3B4F-3FFFF499D64F}"/>
          </ac:spMkLst>
        </pc:spChg>
        <pc:spChg chg="add del mod topLvl">
          <ac:chgData name="#CHUA BING HONG#" userId="461ec5b6-ea7c-400b-83d0-29cd857a69a7" providerId="ADAL" clId="{008C119A-ED02-47DE-9392-EA805424B7C2}" dt="2022-11-28T18:08:23.850" v="3942" actId="478"/>
          <ac:spMkLst>
            <pc:docMk/>
            <pc:sldMk cId="3334709869" sldId="369"/>
            <ac:spMk id="21" creationId="{C873B2A5-52C7-CC2D-9400-BFA6FAFD7140}"/>
          </ac:spMkLst>
        </pc:spChg>
        <pc:spChg chg="add mod topLvl">
          <ac:chgData name="#CHUA BING HONG#" userId="461ec5b6-ea7c-400b-83d0-29cd857a69a7" providerId="ADAL" clId="{008C119A-ED02-47DE-9392-EA805424B7C2}" dt="2022-11-28T18:10:54.552" v="3969" actId="207"/>
          <ac:spMkLst>
            <pc:docMk/>
            <pc:sldMk cId="3334709869" sldId="369"/>
            <ac:spMk id="22" creationId="{29D6A5FE-DAFD-DD25-F320-516CFD14320C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3" creationId="{92FDED1E-4330-7E44-8D3A-154D0A6450D4}"/>
          </ac:spMkLst>
        </pc:spChg>
        <pc:spChg chg="add mod">
          <ac:chgData name="#CHUA BING HONG#" userId="461ec5b6-ea7c-400b-83d0-29cd857a69a7" providerId="ADAL" clId="{008C119A-ED02-47DE-9392-EA805424B7C2}" dt="2022-11-28T18:01:12.893" v="3528" actId="403"/>
          <ac:spMkLst>
            <pc:docMk/>
            <pc:sldMk cId="3334709869" sldId="369"/>
            <ac:spMk id="24" creationId="{DB13B70D-D04B-8832-588D-CADAB8CF6FC3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5" creationId="{C618B53B-A96D-60F0-C065-7118D80E2662}"/>
          </ac:spMkLst>
        </pc:spChg>
        <pc:spChg chg="add mod">
          <ac:chgData name="#CHUA BING HONG#" userId="461ec5b6-ea7c-400b-83d0-29cd857a69a7" providerId="ADAL" clId="{008C119A-ED02-47DE-9392-EA805424B7C2}" dt="2022-11-28T18:16:39.575" v="4086" actId="113"/>
          <ac:spMkLst>
            <pc:docMk/>
            <pc:sldMk cId="3334709869" sldId="369"/>
            <ac:spMk id="26" creationId="{AC731BDD-A700-C664-6AB2-24B8467FFDE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7" creationId="{03252327-714D-4000-3592-0ACDF4252292}"/>
          </ac:spMkLst>
        </pc:spChg>
        <pc:spChg chg="add mod">
          <ac:chgData name="#CHUA BING HONG#" userId="461ec5b6-ea7c-400b-83d0-29cd857a69a7" providerId="ADAL" clId="{008C119A-ED02-47DE-9392-EA805424B7C2}" dt="2022-11-28T18:04:43.676" v="3712" actId="20577"/>
          <ac:spMkLst>
            <pc:docMk/>
            <pc:sldMk cId="3334709869" sldId="369"/>
            <ac:spMk id="28" creationId="{15ABDA2E-B769-E113-1DE7-1F1E11D593E6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9" creationId="{E164F3AA-0B07-BB54-7597-41EF45B71019}"/>
          </ac:spMkLst>
        </pc:spChg>
        <pc:spChg chg="add mod">
          <ac:chgData name="#CHUA BING HONG#" userId="461ec5b6-ea7c-400b-83d0-29cd857a69a7" providerId="ADAL" clId="{008C119A-ED02-47DE-9392-EA805424B7C2}" dt="2022-11-28T18:04:09.626" v="3667" actId="20577"/>
          <ac:spMkLst>
            <pc:docMk/>
            <pc:sldMk cId="3334709869" sldId="369"/>
            <ac:spMk id="30" creationId="{8954FA95-3405-4325-D5C4-0086C12B6B4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31" creationId="{D6900EAD-521E-4937-5E23-E5014658EF5E}"/>
          </ac:spMkLst>
        </pc:spChg>
        <pc:spChg chg="add mod">
          <ac:chgData name="#CHUA BING HONG#" userId="461ec5b6-ea7c-400b-83d0-29cd857a69a7" providerId="ADAL" clId="{008C119A-ED02-47DE-9392-EA805424B7C2}" dt="2022-11-28T18:04:05.345" v="3656" actId="20577"/>
          <ac:spMkLst>
            <pc:docMk/>
            <pc:sldMk cId="3334709869" sldId="369"/>
            <ac:spMk id="32" creationId="{E38BE8F4-73BE-2269-E0B2-C4A7CB6F5249}"/>
          </ac:spMkLst>
        </pc:spChg>
        <pc:spChg chg="mod">
          <ac:chgData name="#CHUA BING HONG#" userId="461ec5b6-ea7c-400b-83d0-29cd857a69a7" providerId="ADAL" clId="{008C119A-ED02-47DE-9392-EA805424B7C2}" dt="2022-11-28T18:08:19.656" v="3940" actId="207"/>
          <ac:spMkLst>
            <pc:docMk/>
            <pc:sldMk cId="3334709869" sldId="369"/>
            <ac:spMk id="34" creationId="{878DEBF4-6C72-E022-A985-E255FCA456C8}"/>
          </ac:spMkLst>
        </pc:spChg>
        <pc:spChg chg="mod">
          <ac:chgData name="#CHUA BING HONG#" userId="461ec5b6-ea7c-400b-83d0-29cd857a69a7" providerId="ADAL" clId="{008C119A-ED02-47DE-9392-EA805424B7C2}" dt="2022-11-28T18:25:30.520" v="4308" actId="20577"/>
          <ac:spMkLst>
            <pc:docMk/>
            <pc:sldMk cId="3334709869" sldId="369"/>
            <ac:spMk id="35" creationId="{4B23B880-B79A-9D23-FCD6-2EFA9652EA11}"/>
          </ac:spMkLst>
        </pc:spChg>
        <pc:spChg chg="mod">
          <ac:chgData name="#CHUA BING HONG#" userId="461ec5b6-ea7c-400b-83d0-29cd857a69a7" providerId="ADAL" clId="{008C119A-ED02-47DE-9392-EA805424B7C2}" dt="2022-11-28T18:06:01.171" v="3813"/>
          <ac:spMkLst>
            <pc:docMk/>
            <pc:sldMk cId="3334709869" sldId="369"/>
            <ac:spMk id="37" creationId="{FDFA01A1-2D23-A3AA-99BD-1011DE55C8D2}"/>
          </ac:spMkLst>
        </pc:spChg>
        <pc:spChg chg="mod">
          <ac:chgData name="#CHUA BING HONG#" userId="461ec5b6-ea7c-400b-83d0-29cd857a69a7" providerId="ADAL" clId="{008C119A-ED02-47DE-9392-EA805424B7C2}" dt="2022-11-28T18:06:44.339" v="3922" actId="20577"/>
          <ac:spMkLst>
            <pc:docMk/>
            <pc:sldMk cId="3334709869" sldId="369"/>
            <ac:spMk id="38" creationId="{2876FE9B-52FE-DFD1-300D-63948FEEDFF0}"/>
          </ac:spMkLst>
        </pc:spChg>
        <pc:spChg chg="mod">
          <ac:chgData name="#CHUA BING HONG#" userId="461ec5b6-ea7c-400b-83d0-29cd857a69a7" providerId="ADAL" clId="{008C119A-ED02-47DE-9392-EA805424B7C2}" dt="2022-11-28T18:11:05.522" v="3973"/>
          <ac:spMkLst>
            <pc:docMk/>
            <pc:sldMk cId="3334709869" sldId="369"/>
            <ac:spMk id="49" creationId="{7434E535-3078-04C0-DE21-D1463B4A2671}"/>
          </ac:spMkLst>
        </pc:spChg>
        <pc:spChg chg="mod">
          <ac:chgData name="#CHUA BING HONG#" userId="461ec5b6-ea7c-400b-83d0-29cd857a69a7" providerId="ADAL" clId="{008C119A-ED02-47DE-9392-EA805424B7C2}" dt="2022-11-28T18:25:32.357" v="4310" actId="20577"/>
          <ac:spMkLst>
            <pc:docMk/>
            <pc:sldMk cId="3334709869" sldId="369"/>
            <ac:spMk id="50" creationId="{5B91DA97-68DD-5E74-29B9-E46860D567D1}"/>
          </ac:spMkLst>
        </pc:spChg>
        <pc:spChg chg="del mod topLvl">
          <ac:chgData name="#CHUA BING HONG#" userId="461ec5b6-ea7c-400b-83d0-29cd857a69a7" providerId="ADAL" clId="{008C119A-ED02-47DE-9392-EA805424B7C2}" dt="2022-11-28T18:13:15.831" v="3994" actId="478"/>
          <ac:spMkLst>
            <pc:docMk/>
            <pc:sldMk cId="3334709869" sldId="369"/>
            <ac:spMk id="60" creationId="{A3416803-910B-E70B-D10D-4AF6EE98D65B}"/>
          </ac:spMkLst>
        </pc:spChg>
        <pc:spChg chg="mod topLvl">
          <ac:chgData name="#CHUA BING HONG#" userId="461ec5b6-ea7c-400b-83d0-29cd857a69a7" providerId="ADAL" clId="{008C119A-ED02-47DE-9392-EA805424B7C2}" dt="2022-11-28T18:25:34.554" v="4312" actId="20577"/>
          <ac:spMkLst>
            <pc:docMk/>
            <pc:sldMk cId="3334709869" sldId="369"/>
            <ac:spMk id="61" creationId="{FD11EF26-58B4-E5C6-71EE-22703E01A8D2}"/>
          </ac:spMkLst>
        </pc:spChg>
        <pc:spChg chg="mod">
          <ac:chgData name="#CHUA BING HONG#" userId="461ec5b6-ea7c-400b-83d0-29cd857a69a7" providerId="ADAL" clId="{008C119A-ED02-47DE-9392-EA805424B7C2}" dt="2022-11-28T18:14:33.922" v="4018"/>
          <ac:spMkLst>
            <pc:docMk/>
            <pc:sldMk cId="3334709869" sldId="369"/>
            <ac:spMk id="69" creationId="{810B3A5F-17C2-46DF-A6DF-AB5CC12FC1FA}"/>
          </ac:spMkLst>
        </pc:spChg>
        <pc:spChg chg="mod">
          <ac:chgData name="#CHUA BING HONG#" userId="461ec5b6-ea7c-400b-83d0-29cd857a69a7" providerId="ADAL" clId="{008C119A-ED02-47DE-9392-EA805424B7C2}" dt="2022-11-28T18:25:36.293" v="4314" actId="20577"/>
          <ac:spMkLst>
            <pc:docMk/>
            <pc:sldMk cId="3334709869" sldId="369"/>
            <ac:spMk id="70" creationId="{36E5D339-49BA-2CF6-7961-B9FE35FCDACA}"/>
          </ac:spMkLst>
        </pc:spChg>
        <pc:spChg chg="mod">
          <ac:chgData name="#CHUA BING HONG#" userId="461ec5b6-ea7c-400b-83d0-29cd857a69a7" providerId="ADAL" clId="{008C119A-ED02-47DE-9392-EA805424B7C2}" dt="2022-11-28T18:16:33.225" v="4083" actId="207"/>
          <ac:spMkLst>
            <pc:docMk/>
            <pc:sldMk cId="3334709869" sldId="369"/>
            <ac:spMk id="74" creationId="{978F640C-FD59-D4A0-9B2A-B65C5730AE6D}"/>
          </ac:spMkLst>
        </pc:spChg>
        <pc:spChg chg="mod">
          <ac:chgData name="#CHUA BING HONG#" userId="461ec5b6-ea7c-400b-83d0-29cd857a69a7" providerId="ADAL" clId="{008C119A-ED02-47DE-9392-EA805424B7C2}" dt="2022-11-28T18:16:35.491" v="4084" actId="113"/>
          <ac:spMkLst>
            <pc:docMk/>
            <pc:sldMk cId="3334709869" sldId="369"/>
            <ac:spMk id="75" creationId="{D467C605-51CB-961C-3724-DBE87B2B8C23}"/>
          </ac:spMkLst>
        </pc:spChg>
        <pc:spChg chg="add mod">
          <ac:chgData name="#CHUA BING HONG#" userId="461ec5b6-ea7c-400b-83d0-29cd857a69a7" providerId="ADAL" clId="{008C119A-ED02-47DE-9392-EA805424B7C2}" dt="2022-11-28T18:54:57.705" v="5053" actId="20577"/>
          <ac:spMkLst>
            <pc:docMk/>
            <pc:sldMk cId="3334709869" sldId="369"/>
            <ac:spMk id="76" creationId="{DF9C3B61-7A00-C535-36B7-D3ED131CEBA6}"/>
          </ac:spMkLst>
        </pc:spChg>
        <pc:spChg chg="add mod">
          <ac:chgData name="#CHUA BING HONG#" userId="461ec5b6-ea7c-400b-83d0-29cd857a69a7" providerId="ADAL" clId="{008C119A-ED02-47DE-9392-EA805424B7C2}" dt="2022-11-28T18:55:05.191" v="5060" actId="20577"/>
          <ac:spMkLst>
            <pc:docMk/>
            <pc:sldMk cId="3334709869" sldId="369"/>
            <ac:spMk id="77" creationId="{C57C74EC-22AA-FCCA-53A3-53C8A9722B97}"/>
          </ac:spMkLst>
        </pc:spChg>
        <pc:grpChg chg="add mod">
          <ac:chgData name="#CHUA BING HONG#" userId="461ec5b6-ea7c-400b-83d0-29cd857a69a7" providerId="ADAL" clId="{008C119A-ED02-47DE-9392-EA805424B7C2}" dt="2022-11-28T18:00:23.679" v="3510"/>
          <ac:grpSpMkLst>
            <pc:docMk/>
            <pc:sldMk cId="3334709869" sldId="369"/>
            <ac:grpSpMk id="12" creationId="{DC586840-AAD3-CEBA-D676-C70A0C2226B3}"/>
          </ac:grpSpMkLst>
        </pc:grpChg>
        <pc:grpChg chg="add mod">
          <ac:chgData name="#CHUA BING HONG#" userId="461ec5b6-ea7c-400b-83d0-29cd857a69a7" providerId="ADAL" clId="{008C119A-ED02-47DE-9392-EA805424B7C2}" dt="2022-11-28T18:07:43.783" v="3930" actId="1076"/>
          <ac:grpSpMkLst>
            <pc:docMk/>
            <pc:sldMk cId="3334709869" sldId="369"/>
            <ac:grpSpMk id="15" creationId="{12FC4E95-9B52-4A66-07B4-92B4227356F5}"/>
          </ac:grpSpMkLst>
        </pc:grpChg>
        <pc:grpChg chg="add mod">
          <ac:chgData name="#CHUA BING HONG#" userId="461ec5b6-ea7c-400b-83d0-29cd857a69a7" providerId="ADAL" clId="{008C119A-ED02-47DE-9392-EA805424B7C2}" dt="2022-11-28T18:08:44.825" v="3947" actId="1076"/>
          <ac:grpSpMkLst>
            <pc:docMk/>
            <pc:sldMk cId="3334709869" sldId="369"/>
            <ac:grpSpMk id="16" creationId="{318F0D31-EDAB-A87A-1840-44AB34BF2B8F}"/>
          </ac:grpSpMkLst>
        </pc:grpChg>
        <pc:grpChg chg="add mod">
          <ac:chgData name="#CHUA BING HONG#" userId="461ec5b6-ea7c-400b-83d0-29cd857a69a7" providerId="ADAL" clId="{008C119A-ED02-47DE-9392-EA805424B7C2}" dt="2022-11-28T18:09:09.121" v="3951" actId="1076"/>
          <ac:grpSpMkLst>
            <pc:docMk/>
            <pc:sldMk cId="3334709869" sldId="369"/>
            <ac:grpSpMk id="17" creationId="{0CB01C04-ECA6-2D8F-7D8A-3E7665412F12}"/>
          </ac:grpSpMkLst>
        </pc:grpChg>
        <pc:grpChg chg="add mod">
          <ac:chgData name="#CHUA BING HONG#" userId="461ec5b6-ea7c-400b-83d0-29cd857a69a7" providerId="ADAL" clId="{008C119A-ED02-47DE-9392-EA805424B7C2}" dt="2022-11-28T18:09:20.858" v="3953" actId="1076"/>
          <ac:grpSpMkLst>
            <pc:docMk/>
            <pc:sldMk cId="3334709869" sldId="369"/>
            <ac:grpSpMk id="18" creationId="{889E56C0-26A7-593F-B4C1-539FCBD6B785}"/>
          </ac:grpSpMkLst>
        </pc:grpChg>
        <pc:grpChg chg="add del mod">
          <ac:chgData name="#CHUA BING HONG#" userId="461ec5b6-ea7c-400b-83d0-29cd857a69a7" providerId="ADAL" clId="{008C119A-ED02-47DE-9392-EA805424B7C2}" dt="2022-11-28T18:01:36.507" v="3530" actId="478"/>
          <ac:grpSpMkLst>
            <pc:docMk/>
            <pc:sldMk cId="3334709869" sldId="369"/>
            <ac:grpSpMk id="19" creationId="{0A847A3E-AF6A-EBAD-0908-A56EE974F008}"/>
          </ac:grpSpMkLst>
        </pc:grpChg>
        <pc:grpChg chg="add del mod">
          <ac:chgData name="#CHUA BING HONG#" userId="461ec5b6-ea7c-400b-83d0-29cd857a69a7" providerId="ADAL" clId="{008C119A-ED02-47DE-9392-EA805424B7C2}" dt="2022-11-28T18:08:23.850" v="3942" actId="478"/>
          <ac:grpSpMkLst>
            <pc:docMk/>
            <pc:sldMk cId="3334709869" sldId="369"/>
            <ac:grpSpMk id="20" creationId="{4EEAA323-A172-17B9-B10E-B14D20C9FAD9}"/>
          </ac:grpSpMkLst>
        </pc:grpChg>
        <pc:grpChg chg="add mod">
          <ac:chgData name="#CHUA BING HONG#" userId="461ec5b6-ea7c-400b-83d0-29cd857a69a7" providerId="ADAL" clId="{008C119A-ED02-47DE-9392-EA805424B7C2}" dt="2022-11-28T18:09:25.299" v="3954" actId="1076"/>
          <ac:grpSpMkLst>
            <pc:docMk/>
            <pc:sldMk cId="3334709869" sldId="369"/>
            <ac:grpSpMk id="33" creationId="{46FE6BE0-3DF9-53AA-0548-D0F690DE31AE}"/>
          </ac:grpSpMkLst>
        </pc:grpChg>
        <pc:grpChg chg="add mod">
          <ac:chgData name="#CHUA BING HONG#" userId="461ec5b6-ea7c-400b-83d0-29cd857a69a7" providerId="ADAL" clId="{008C119A-ED02-47DE-9392-EA805424B7C2}" dt="2022-11-28T18:09:44.444" v="3956" actId="1076"/>
          <ac:grpSpMkLst>
            <pc:docMk/>
            <pc:sldMk cId="3334709869" sldId="369"/>
            <ac:grpSpMk id="36" creationId="{641CD37E-9D91-6C53-BBC3-0EE64191264C}"/>
          </ac:grpSpMkLst>
        </pc:grpChg>
        <pc:grpChg chg="add mod">
          <ac:chgData name="#CHUA BING HONG#" userId="461ec5b6-ea7c-400b-83d0-29cd857a69a7" providerId="ADAL" clId="{008C119A-ED02-47DE-9392-EA805424B7C2}" dt="2022-11-28T18:11:12.500" v="3974" actId="1076"/>
          <ac:grpSpMkLst>
            <pc:docMk/>
            <pc:sldMk cId="3334709869" sldId="369"/>
            <ac:grpSpMk id="48" creationId="{CBEEC4D5-00FF-EFC5-B11B-4E984A0421BD}"/>
          </ac:grpSpMkLst>
        </pc:grpChg>
        <pc:grpChg chg="add del mod">
          <ac:chgData name="#CHUA BING HONG#" userId="461ec5b6-ea7c-400b-83d0-29cd857a69a7" providerId="ADAL" clId="{008C119A-ED02-47DE-9392-EA805424B7C2}" dt="2022-11-28T18:13:15.831" v="3994" actId="478"/>
          <ac:grpSpMkLst>
            <pc:docMk/>
            <pc:sldMk cId="3334709869" sldId="369"/>
            <ac:grpSpMk id="59" creationId="{2E319FE7-1FF3-3410-5FB6-89815BB74C2D}"/>
          </ac:grpSpMkLst>
        </pc:grpChg>
        <pc:grpChg chg="add mod">
          <ac:chgData name="#CHUA BING HONG#" userId="461ec5b6-ea7c-400b-83d0-29cd857a69a7" providerId="ADAL" clId="{008C119A-ED02-47DE-9392-EA805424B7C2}" dt="2022-11-28T18:14:37.359" v="4019" actId="1076"/>
          <ac:grpSpMkLst>
            <pc:docMk/>
            <pc:sldMk cId="3334709869" sldId="369"/>
            <ac:grpSpMk id="68" creationId="{C2503545-2A1D-2EBE-06FF-2D5C9019C10F}"/>
          </ac:grpSpMkLst>
        </pc:grpChg>
        <pc:grpChg chg="add mod">
          <ac:chgData name="#CHUA BING HONG#" userId="461ec5b6-ea7c-400b-83d0-29cd857a69a7" providerId="ADAL" clId="{008C119A-ED02-47DE-9392-EA805424B7C2}" dt="2022-11-28T18:16:33.225" v="4083" actId="207"/>
          <ac:grpSpMkLst>
            <pc:docMk/>
            <pc:sldMk cId="3334709869" sldId="369"/>
            <ac:grpSpMk id="73" creationId="{F3921B51-BEDA-9E78-862A-6FDA4EB3CC62}"/>
          </ac:grpSpMkLst>
        </pc:grpChg>
        <pc:graphicFrameChg chg="add del modGraphic">
          <ac:chgData name="#CHUA BING HONG#" userId="461ec5b6-ea7c-400b-83d0-29cd857a69a7" providerId="ADAL" clId="{008C119A-ED02-47DE-9392-EA805424B7C2}" dt="2022-11-28T17:52:13.995" v="3013" actId="478"/>
          <ac:graphicFrameMkLst>
            <pc:docMk/>
            <pc:sldMk cId="3334709869" sldId="369"/>
            <ac:graphicFrameMk id="6" creationId="{7B3ABB14-EA34-3FFC-F621-808E3AF4E8D5}"/>
          </ac:graphicFrameMkLst>
        </pc:graphicFrameChg>
        <pc:graphicFrameChg chg="add del mod modGraphic">
          <ac:chgData name="#CHUA BING HONG#" userId="461ec5b6-ea7c-400b-83d0-29cd857a69a7" providerId="ADAL" clId="{008C119A-ED02-47DE-9392-EA805424B7C2}" dt="2022-11-28T18:00:53.916" v="3519" actId="478"/>
          <ac:graphicFrameMkLst>
            <pc:docMk/>
            <pc:sldMk cId="3334709869" sldId="369"/>
            <ac:graphicFrameMk id="7" creationId="{A635BFBD-0D7D-C965-ECD6-795655532B82}"/>
          </ac:graphicFrameMkLst>
        </pc:graphicFrameChg>
        <pc:picChg chg="del">
          <ac:chgData name="#CHUA BING HONG#" userId="461ec5b6-ea7c-400b-83d0-29cd857a69a7" providerId="ADAL" clId="{008C119A-ED02-47DE-9392-EA805424B7C2}" dt="2022-11-28T17:50:39.341" v="2906" actId="478"/>
          <ac:picMkLst>
            <pc:docMk/>
            <pc:sldMk cId="3334709869" sldId="369"/>
            <ac:picMk id="5" creationId="{A6D539ED-A744-E4E4-0094-F704D79588D7}"/>
          </ac:picMkLst>
        </pc:picChg>
        <pc:picChg chg="del">
          <ac:chgData name="#CHUA BING HONG#" userId="461ec5b6-ea7c-400b-83d0-29cd857a69a7" providerId="ADAL" clId="{008C119A-ED02-47DE-9392-EA805424B7C2}" dt="2022-11-28T17:50:39.870" v="2907" actId="478"/>
          <ac:picMkLst>
            <pc:docMk/>
            <pc:sldMk cId="3334709869" sldId="369"/>
            <ac:picMk id="8" creationId="{896B7B59-E457-FE07-30F8-98686520D22E}"/>
          </ac:picMkLst>
        </pc:picChg>
        <pc:cxnChg chg="add mod">
          <ac:chgData name="#CHUA BING HONG#" userId="461ec5b6-ea7c-400b-83d0-29cd857a69a7" providerId="ADAL" clId="{008C119A-ED02-47DE-9392-EA805424B7C2}" dt="2022-11-28T18:10:36.990" v="3962" actId="693"/>
          <ac:cxnSpMkLst>
            <pc:docMk/>
            <pc:sldMk cId="3334709869" sldId="369"/>
            <ac:cxnSpMk id="40" creationId="{3BDC38E1-A4FB-3CB0-DD91-34B926490BDA}"/>
          </ac:cxnSpMkLst>
        </pc:cxnChg>
        <pc:cxnChg chg="add mod">
          <ac:chgData name="#CHUA BING HONG#" userId="461ec5b6-ea7c-400b-83d0-29cd857a69a7" providerId="ADAL" clId="{008C119A-ED02-47DE-9392-EA805424B7C2}" dt="2022-11-28T18:10:29.538" v="3960" actId="14100"/>
          <ac:cxnSpMkLst>
            <pc:docMk/>
            <pc:sldMk cId="3334709869" sldId="369"/>
            <ac:cxnSpMk id="41" creationId="{1144CBC4-998D-8A8D-C94D-A0919DAD5683}"/>
          </ac:cxnSpMkLst>
        </pc:cxnChg>
        <pc:cxnChg chg="add mod">
          <ac:chgData name="#CHUA BING HONG#" userId="461ec5b6-ea7c-400b-83d0-29cd857a69a7" providerId="ADAL" clId="{008C119A-ED02-47DE-9392-EA805424B7C2}" dt="2022-11-28T18:10:43.986" v="3965" actId="14100"/>
          <ac:cxnSpMkLst>
            <pc:docMk/>
            <pc:sldMk cId="3334709869" sldId="369"/>
            <ac:cxnSpMk id="43" creationId="{5CFD70A4-5125-B346-AB9B-37FE8231BEE8}"/>
          </ac:cxnSpMkLst>
        </pc:cxnChg>
        <pc:cxnChg chg="add mod">
          <ac:chgData name="#CHUA BING HONG#" userId="461ec5b6-ea7c-400b-83d0-29cd857a69a7" providerId="ADAL" clId="{008C119A-ED02-47DE-9392-EA805424B7C2}" dt="2022-11-28T18:10:47.462" v="3967" actId="1076"/>
          <ac:cxnSpMkLst>
            <pc:docMk/>
            <pc:sldMk cId="3334709869" sldId="369"/>
            <ac:cxnSpMk id="45" creationId="{B7388EB6-1CBB-C4FD-381E-7765BE05BBDF}"/>
          </ac:cxnSpMkLst>
        </pc:cxnChg>
        <pc:cxnChg chg="add mod">
          <ac:chgData name="#CHUA BING HONG#" userId="461ec5b6-ea7c-400b-83d0-29cd857a69a7" providerId="ADAL" clId="{008C119A-ED02-47DE-9392-EA805424B7C2}" dt="2022-11-28T18:11:02.868" v="3972" actId="14100"/>
          <ac:cxnSpMkLst>
            <pc:docMk/>
            <pc:sldMk cId="3334709869" sldId="369"/>
            <ac:cxnSpMk id="46" creationId="{4E139A7A-5EB5-CC05-7629-97186995AD18}"/>
          </ac:cxnSpMkLst>
        </pc:cxnChg>
        <pc:cxnChg chg="add del mod">
          <ac:chgData name="#CHUA BING HONG#" userId="461ec5b6-ea7c-400b-83d0-29cd857a69a7" providerId="ADAL" clId="{008C119A-ED02-47DE-9392-EA805424B7C2}" dt="2022-11-28T18:11:26.757" v="3980" actId="478"/>
          <ac:cxnSpMkLst>
            <pc:docMk/>
            <pc:sldMk cId="3334709869" sldId="369"/>
            <ac:cxnSpMk id="51" creationId="{D78B2CA1-11B9-CDC2-6B98-FB6B50B3A61E}"/>
          </ac:cxnSpMkLst>
        </pc:cxnChg>
        <pc:cxnChg chg="add mod">
          <ac:chgData name="#CHUA BING HONG#" userId="461ec5b6-ea7c-400b-83d0-29cd857a69a7" providerId="ADAL" clId="{008C119A-ED02-47DE-9392-EA805424B7C2}" dt="2022-11-28T18:11:34.130" v="3983" actId="14100"/>
          <ac:cxnSpMkLst>
            <pc:docMk/>
            <pc:sldMk cId="3334709869" sldId="369"/>
            <ac:cxnSpMk id="53" creationId="{F0688A9B-4B4F-8582-0D09-14FA5E1149A4}"/>
          </ac:cxnSpMkLst>
        </pc:cxnChg>
        <pc:cxnChg chg="add mod">
          <ac:chgData name="#CHUA BING HONG#" userId="461ec5b6-ea7c-400b-83d0-29cd857a69a7" providerId="ADAL" clId="{008C119A-ED02-47DE-9392-EA805424B7C2}" dt="2022-11-28T18:11:48.735" v="3986" actId="14100"/>
          <ac:cxnSpMkLst>
            <pc:docMk/>
            <pc:sldMk cId="3334709869" sldId="369"/>
            <ac:cxnSpMk id="55" creationId="{07DC69DA-E60C-DD48-C7E0-6C86359312B4}"/>
          </ac:cxnSpMkLst>
        </pc:cxnChg>
        <pc:cxnChg chg="add mod">
          <ac:chgData name="#CHUA BING HONG#" userId="461ec5b6-ea7c-400b-83d0-29cd857a69a7" providerId="ADAL" clId="{008C119A-ED02-47DE-9392-EA805424B7C2}" dt="2022-11-28T18:13:35.110" v="4012" actId="14100"/>
          <ac:cxnSpMkLst>
            <pc:docMk/>
            <pc:sldMk cId="3334709869" sldId="369"/>
            <ac:cxnSpMk id="57" creationId="{5E6F9CB6-5A89-CD06-168D-FA71EEE0A8F4}"/>
          </ac:cxnSpMkLst>
        </pc:cxnChg>
        <pc:cxnChg chg="add mod">
          <ac:chgData name="#CHUA BING HONG#" userId="461ec5b6-ea7c-400b-83d0-29cd857a69a7" providerId="ADAL" clId="{008C119A-ED02-47DE-9392-EA805424B7C2}" dt="2022-11-28T18:15:05.515" v="4037" actId="14100"/>
          <ac:cxnSpMkLst>
            <pc:docMk/>
            <pc:sldMk cId="3334709869" sldId="369"/>
            <ac:cxnSpMk id="66" creationId="{271280D2-28D1-42F9-A2F9-B7382CDF052E}"/>
          </ac:cxnSpMkLst>
        </pc:cxnChg>
        <pc:cxnChg chg="add del mod">
          <ac:chgData name="#CHUA BING HONG#" userId="461ec5b6-ea7c-400b-83d0-29cd857a69a7" providerId="ADAL" clId="{008C119A-ED02-47DE-9392-EA805424B7C2}" dt="2022-11-28T18:15:20.531" v="4040" actId="478"/>
          <ac:cxnSpMkLst>
            <pc:docMk/>
            <pc:sldMk cId="3334709869" sldId="369"/>
            <ac:cxnSpMk id="72" creationId="{B1796596-9CEA-094C-D9F3-6CE879E4580C}"/>
          </ac:cxnSpMkLst>
        </pc:cxnChg>
      </pc:sldChg>
      <pc:sldChg chg="add ord">
        <pc:chgData name="#CHUA BING HONG#" userId="461ec5b6-ea7c-400b-83d0-29cd857a69a7" providerId="ADAL" clId="{008C119A-ED02-47DE-9392-EA805424B7C2}" dt="2022-11-28T18:38:35.636" v="5049" actId="20578"/>
        <pc:sldMkLst>
          <pc:docMk/>
          <pc:sldMk cId="551402852" sldId="370"/>
        </pc:sldMkLst>
      </pc:sldChg>
      <pc:sldChg chg="addSp delSp modSp add del mod">
        <pc:chgData name="#CHUA BING HONG#" userId="461ec5b6-ea7c-400b-83d0-29cd857a69a7" providerId="ADAL" clId="{008C119A-ED02-47DE-9392-EA805424B7C2}" dt="2022-11-28T18:37:16.102" v="4970" actId="2696"/>
        <pc:sldMkLst>
          <pc:docMk/>
          <pc:sldMk cId="830625918" sldId="370"/>
        </pc:sldMkLst>
        <pc:spChg chg="mod">
          <ac:chgData name="#CHUA BING HONG#" userId="461ec5b6-ea7c-400b-83d0-29cd857a69a7" providerId="ADAL" clId="{008C119A-ED02-47DE-9392-EA805424B7C2}" dt="2022-11-28T18:33:27.726" v="4656" actId="20577"/>
          <ac:spMkLst>
            <pc:docMk/>
            <pc:sldMk cId="830625918" sldId="370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23:08.620" v="4133" actId="20577"/>
          <ac:spMkLst>
            <pc:docMk/>
            <pc:sldMk cId="830625918" sldId="370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008C119A-ED02-47DE-9392-EA805424B7C2}" dt="2022-11-28T18:36:55.618" v="4969" actId="1076"/>
          <ac:spMkLst>
            <pc:docMk/>
            <pc:sldMk cId="830625918" sldId="370"/>
            <ac:spMk id="7" creationId="{55761775-CFAA-E2CB-FC53-EB1ED939E26E}"/>
          </ac:spMkLst>
        </pc:spChg>
        <pc:picChg chg="add mod">
          <ac:chgData name="#CHUA BING HONG#" userId="461ec5b6-ea7c-400b-83d0-29cd857a69a7" providerId="ADAL" clId="{008C119A-ED02-47DE-9392-EA805424B7C2}" dt="2022-11-28T18:23:19.472" v="4140" actId="14100"/>
          <ac:picMkLst>
            <pc:docMk/>
            <pc:sldMk cId="830625918" sldId="370"/>
            <ac:picMk id="5" creationId="{1F5E9CC2-C746-769D-14EB-CD02939791EE}"/>
          </ac:picMkLst>
        </pc:picChg>
        <pc:picChg chg="del">
          <ac:chgData name="#CHUA BING HONG#" userId="461ec5b6-ea7c-400b-83d0-29cd857a69a7" providerId="ADAL" clId="{008C119A-ED02-47DE-9392-EA805424B7C2}" dt="2022-11-28T18:23:11.090" v="4134" actId="478"/>
          <ac:picMkLst>
            <pc:docMk/>
            <pc:sldMk cId="830625918" sldId="370"/>
            <ac:picMk id="10" creationId="{F1902823-1CBD-D161-FD4D-D14BE46B6EF1}"/>
          </ac:picMkLst>
        </pc:picChg>
      </pc:sldChg>
      <pc:sldChg chg="add del">
        <pc:chgData name="#CHUA BING HONG#" userId="461ec5b6-ea7c-400b-83d0-29cd857a69a7" providerId="ADAL" clId="{008C119A-ED02-47DE-9392-EA805424B7C2}" dt="2022-11-28T18:37:21.779" v="4972" actId="2696"/>
        <pc:sldMkLst>
          <pc:docMk/>
          <pc:sldMk cId="1403676653" sldId="370"/>
        </pc:sldMkLst>
      </pc:sldChg>
      <pc:sldChg chg="modSp add mod">
        <pc:chgData name="#CHUA BING HONG#" userId="461ec5b6-ea7c-400b-83d0-29cd857a69a7" providerId="ADAL" clId="{008C119A-ED02-47DE-9392-EA805424B7C2}" dt="2022-11-28T19:14:15.423" v="5776" actId="27636"/>
        <pc:sldMkLst>
          <pc:docMk/>
          <pc:sldMk cId="1333421404" sldId="371"/>
        </pc:sldMkLst>
        <pc:spChg chg="mod">
          <ac:chgData name="#CHUA BING HONG#" userId="461ec5b6-ea7c-400b-83d0-29cd857a69a7" providerId="ADAL" clId="{008C119A-ED02-47DE-9392-EA805424B7C2}" dt="2022-11-28T19:14:15.423" v="5776" actId="27636"/>
          <ac:spMkLst>
            <pc:docMk/>
            <pc:sldMk cId="1333421404" sldId="371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55:26.486" v="5086" actId="20577"/>
          <ac:spMkLst>
            <pc:docMk/>
            <pc:sldMk cId="1333421404" sldId="371"/>
            <ac:spMk id="4" creationId="{EE7681D0-066A-95C4-145C-A4937BD0A75A}"/>
          </ac:spMkLst>
        </pc:spChg>
      </pc:sldChg>
      <pc:sldChg chg="addSp delSp modSp add mod">
        <pc:chgData name="#CHUA BING HONG#" userId="461ec5b6-ea7c-400b-83d0-29cd857a69a7" providerId="ADAL" clId="{008C119A-ED02-47DE-9392-EA805424B7C2}" dt="2022-11-28T19:08:58.389" v="5390" actId="5793"/>
        <pc:sldMkLst>
          <pc:docMk/>
          <pc:sldMk cId="826394285" sldId="372"/>
        </pc:sldMkLst>
        <pc:spChg chg="mod">
          <ac:chgData name="#CHUA BING HONG#" userId="461ec5b6-ea7c-400b-83d0-29cd857a69a7" providerId="ADAL" clId="{008C119A-ED02-47DE-9392-EA805424B7C2}" dt="2022-11-28T19:08:58.389" v="5390" actId="5793"/>
          <ac:spMkLst>
            <pc:docMk/>
            <pc:sldMk cId="826394285" sldId="372"/>
            <ac:spMk id="3" creationId="{E4B89154-3564-8016-C4CB-80AF57911506}"/>
          </ac:spMkLst>
        </pc:spChg>
        <pc:graphicFrameChg chg="del">
          <ac:chgData name="#CHUA BING HONG#" userId="461ec5b6-ea7c-400b-83d0-29cd857a69a7" providerId="ADAL" clId="{008C119A-ED02-47DE-9392-EA805424B7C2}" dt="2022-11-28T19:00:52.503" v="5126" actId="478"/>
          <ac:graphicFrameMkLst>
            <pc:docMk/>
            <pc:sldMk cId="826394285" sldId="372"/>
            <ac:graphicFrameMk id="2" creationId="{9FBF8FAE-FFC0-9446-18FE-1AF195FC0193}"/>
          </ac:graphicFrameMkLst>
        </pc:graphicFrameChg>
        <pc:graphicFrameChg chg="del">
          <ac:chgData name="#CHUA BING HONG#" userId="461ec5b6-ea7c-400b-83d0-29cd857a69a7" providerId="ADAL" clId="{008C119A-ED02-47DE-9392-EA805424B7C2}" dt="2022-11-28T19:00:51.576" v="5125" actId="478"/>
          <ac:graphicFrameMkLst>
            <pc:docMk/>
            <pc:sldMk cId="826394285" sldId="372"/>
            <ac:graphicFrameMk id="5" creationId="{9B895264-96D6-416B-CB4B-E5F50DE61BA2}"/>
          </ac:graphicFrameMkLst>
        </pc:graphicFrameChg>
        <pc:picChg chg="add mod modCrop">
          <ac:chgData name="#CHUA BING HONG#" userId="461ec5b6-ea7c-400b-83d0-29cd857a69a7" providerId="ADAL" clId="{008C119A-ED02-47DE-9392-EA805424B7C2}" dt="2022-11-28T19:07:02.732" v="5334" actId="1076"/>
          <ac:picMkLst>
            <pc:docMk/>
            <pc:sldMk cId="826394285" sldId="372"/>
            <ac:picMk id="7" creationId="{8985078C-B49E-BB94-745E-D45892BF1784}"/>
          </ac:picMkLst>
        </pc:picChg>
        <pc:cxnChg chg="add mod">
          <ac:chgData name="#CHUA BING HONG#" userId="461ec5b6-ea7c-400b-83d0-29cd857a69a7" providerId="ADAL" clId="{008C119A-ED02-47DE-9392-EA805424B7C2}" dt="2022-11-28T19:07:22.019" v="5340" actId="14100"/>
          <ac:cxnSpMkLst>
            <pc:docMk/>
            <pc:sldMk cId="826394285" sldId="372"/>
            <ac:cxnSpMk id="9" creationId="{4C18B241-125C-ADE1-FF31-DFB52E01D07B}"/>
          </ac:cxnSpMkLst>
        </pc:cxnChg>
        <pc:cxnChg chg="add mod">
          <ac:chgData name="#CHUA BING HONG#" userId="461ec5b6-ea7c-400b-83d0-29cd857a69a7" providerId="ADAL" clId="{008C119A-ED02-47DE-9392-EA805424B7C2}" dt="2022-11-28T19:07:17.121" v="5338" actId="14100"/>
          <ac:cxnSpMkLst>
            <pc:docMk/>
            <pc:sldMk cId="826394285" sldId="372"/>
            <ac:cxnSpMk id="10" creationId="{2EF0ED46-A1FE-A110-51E1-3C8CAC9A7E89}"/>
          </ac:cxnSpMkLst>
        </pc:cxnChg>
      </pc:sldChg>
      <pc:sldChg chg="addSp delSp modSp add mod">
        <pc:chgData name="#CHUA BING HONG#" userId="461ec5b6-ea7c-400b-83d0-29cd857a69a7" providerId="ADAL" clId="{008C119A-ED02-47DE-9392-EA805424B7C2}" dt="2022-11-28T22:46:36.190" v="5837" actId="1076"/>
        <pc:sldMkLst>
          <pc:docMk/>
          <pc:sldMk cId="1658874409" sldId="373"/>
        </pc:sldMkLst>
        <pc:picChg chg="add del mod">
          <ac:chgData name="#CHUA BING HONG#" userId="461ec5b6-ea7c-400b-83d0-29cd857a69a7" providerId="ADAL" clId="{008C119A-ED02-47DE-9392-EA805424B7C2}" dt="2022-11-28T22:46:14.994" v="5829" actId="478"/>
          <ac:picMkLst>
            <pc:docMk/>
            <pc:sldMk cId="1658874409" sldId="373"/>
            <ac:picMk id="2" creationId="{6C743E36-BD11-085A-50E1-C76E206A50D9}"/>
          </ac:picMkLst>
        </pc:picChg>
        <pc:picChg chg="add mod">
          <ac:chgData name="#CHUA BING HONG#" userId="461ec5b6-ea7c-400b-83d0-29cd857a69a7" providerId="ADAL" clId="{008C119A-ED02-47DE-9392-EA805424B7C2}" dt="2022-11-28T22:46:36.190" v="5837" actId="1076"/>
          <ac:picMkLst>
            <pc:docMk/>
            <pc:sldMk cId="1658874409" sldId="373"/>
            <ac:picMk id="6" creationId="{86C3FF73-987C-3042-D343-E1D63B15B9D6}"/>
          </ac:picMkLst>
        </pc:picChg>
        <pc:picChg chg="del">
          <ac:chgData name="#CHUA BING HONG#" userId="461ec5b6-ea7c-400b-83d0-29cd857a69a7" providerId="ADAL" clId="{008C119A-ED02-47DE-9392-EA805424B7C2}" dt="2022-11-28T22:46:07.712" v="5828" actId="478"/>
          <ac:picMkLst>
            <pc:docMk/>
            <pc:sldMk cId="1658874409" sldId="373"/>
            <ac:picMk id="16" creationId="{7E536D9F-9EC6-7942-A55A-9D313F3790FD}"/>
          </ac:picMkLst>
        </pc:pic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4478A6C5-FA64-4EAE-8D38-F210C59BFAB9}"/>
    <pc:docChg chg="undo custSel addSld delSld modSld sldOrd">
      <pc:chgData name="#CHUA BING HONG#" userId="461ec5b6-ea7c-400b-83d0-29cd857a69a7" providerId="ADAL" clId="{4478A6C5-FA64-4EAE-8D38-F210C59BFAB9}" dt="2023-01-19T23:00:16.861" v="4310" actId="20577"/>
      <pc:docMkLst>
        <pc:docMk/>
      </pc:docMkLst>
      <pc:sldChg chg="addSp delSp modSp add del mod ord">
        <pc:chgData name="#CHUA BING HONG#" userId="461ec5b6-ea7c-400b-83d0-29cd857a69a7" providerId="ADAL" clId="{4478A6C5-FA64-4EAE-8D38-F210C59BFAB9}" dt="2023-01-19T19:48:55.699" v="1706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478A6C5-FA64-4EAE-8D38-F210C59BFAB9}" dt="2023-01-19T19:48:55.699" v="1706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20:12.517" v="634" actId="20577"/>
          <ac:spMkLst>
            <pc:docMk/>
            <pc:sldMk cId="603117787" sldId="32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4478A6C5-FA64-4EAE-8D38-F210C59BFAB9}" dt="2023-01-19T19:25:24.771" v="933" actId="21"/>
          <ac:picMkLst>
            <pc:docMk/>
            <pc:sldMk cId="603117787" sldId="329"/>
            <ac:picMk id="5" creationId="{B4679EB4-AE07-5826-FF50-37961D16BCE9}"/>
          </ac:picMkLst>
        </pc:picChg>
      </pc:sldChg>
      <pc:sldChg chg="del">
        <pc:chgData name="#CHUA BING HONG#" userId="461ec5b6-ea7c-400b-83d0-29cd857a69a7" providerId="ADAL" clId="{4478A6C5-FA64-4EAE-8D38-F210C59BFAB9}" dt="2023-01-19T19:19:34.968" v="621" actId="47"/>
        <pc:sldMkLst>
          <pc:docMk/>
          <pc:sldMk cId="1442214806" sldId="374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551383754" sldId="386"/>
        </pc:sldMkLst>
      </pc:sldChg>
      <pc:sldChg chg="del">
        <pc:chgData name="#CHUA BING HONG#" userId="461ec5b6-ea7c-400b-83d0-29cd857a69a7" providerId="ADAL" clId="{4478A6C5-FA64-4EAE-8D38-F210C59BFAB9}" dt="2023-01-19T19:23:14.741" v="845" actId="47"/>
        <pc:sldMkLst>
          <pc:docMk/>
          <pc:sldMk cId="3907088762" sldId="38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9929146" sldId="389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58982895" sldId="390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800169407" sldId="39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693308636" sldId="39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317657882" sldId="39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701780523" sldId="394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761324934" sldId="395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27879450" sldId="396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846295923" sldId="39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369581940" sldId="399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396780773" sldId="400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105296754" sldId="40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80848600" sldId="40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601742453" sldId="40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996602055" sldId="404"/>
        </pc:sldMkLst>
      </pc:sldChg>
      <pc:sldChg chg="modSp mod">
        <pc:chgData name="#CHUA BING HONG#" userId="461ec5b6-ea7c-400b-83d0-29cd857a69a7" providerId="ADAL" clId="{4478A6C5-FA64-4EAE-8D38-F210C59BFAB9}" dt="2023-01-19T19:02:47.317" v="56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4478A6C5-FA64-4EAE-8D38-F210C59BFAB9}" dt="2023-01-19T19:02:47.317" v="56" actId="20577"/>
          <ac:spMkLst>
            <pc:docMk/>
            <pc:sldMk cId="490539676" sldId="405"/>
            <ac:spMk id="3" creationId="{E4B89154-3564-8016-C4CB-80AF57911506}"/>
          </ac:spMkLst>
        </pc:spChg>
      </pc:sldChg>
      <pc:sldChg chg="addSp delSp modSp add mod ord">
        <pc:chgData name="#CHUA BING HONG#" userId="461ec5b6-ea7c-400b-83d0-29cd857a69a7" providerId="ADAL" clId="{4478A6C5-FA64-4EAE-8D38-F210C59BFAB9}" dt="2023-01-19T19:19:41.798" v="624" actId="113"/>
        <pc:sldMkLst>
          <pc:docMk/>
          <pc:sldMk cId="4080265297" sldId="406"/>
        </pc:sldMkLst>
        <pc:spChg chg="mod ord">
          <ac:chgData name="#CHUA BING HONG#" userId="461ec5b6-ea7c-400b-83d0-29cd857a69a7" providerId="ADAL" clId="{4478A6C5-FA64-4EAE-8D38-F210C59BFAB9}" dt="2023-01-19T19:19:41.798" v="624" actId="113"/>
          <ac:spMkLst>
            <pc:docMk/>
            <pc:sldMk cId="4080265297" sldId="406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09:21.382" v="84" actId="20577"/>
          <ac:spMkLst>
            <pc:docMk/>
            <pc:sldMk cId="4080265297" sldId="406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478A6C5-FA64-4EAE-8D38-F210C59BFAB9}" dt="2023-01-19T19:15:56.210" v="322" actId="478"/>
          <ac:spMkLst>
            <pc:docMk/>
            <pc:sldMk cId="4080265297" sldId="406"/>
            <ac:spMk id="8" creationId="{C40C2E64-A2E6-E030-0E08-553B2C3821B6}"/>
          </ac:spMkLst>
        </pc:spChg>
        <pc:picChg chg="add del mod">
          <ac:chgData name="#CHUA BING HONG#" userId="461ec5b6-ea7c-400b-83d0-29cd857a69a7" providerId="ADAL" clId="{4478A6C5-FA64-4EAE-8D38-F210C59BFAB9}" dt="2023-01-19T19:15:55.125" v="321" actId="478"/>
          <ac:picMkLst>
            <pc:docMk/>
            <pc:sldMk cId="4080265297" sldId="406"/>
            <ac:picMk id="5" creationId="{575DB79F-894C-E131-7D06-4B6A9B7C1AD9}"/>
          </ac:picMkLst>
        </pc:picChg>
        <pc:picChg chg="add del mod ord">
          <ac:chgData name="#CHUA BING HONG#" userId="461ec5b6-ea7c-400b-83d0-29cd857a69a7" providerId="ADAL" clId="{4478A6C5-FA64-4EAE-8D38-F210C59BFAB9}" dt="2023-01-19T19:15:54.755" v="320" actId="478"/>
          <ac:picMkLst>
            <pc:docMk/>
            <pc:sldMk cId="4080265297" sldId="406"/>
            <ac:picMk id="7" creationId="{F49672EA-D997-A968-F540-CD7DB984ECAC}"/>
          </ac:picMkLst>
        </pc:picChg>
        <pc:picChg chg="add mod">
          <ac:chgData name="#CHUA BING HONG#" userId="461ec5b6-ea7c-400b-83d0-29cd857a69a7" providerId="ADAL" clId="{4478A6C5-FA64-4EAE-8D38-F210C59BFAB9}" dt="2023-01-19T19:16:19.675" v="404"/>
          <ac:picMkLst>
            <pc:docMk/>
            <pc:sldMk cId="4080265297" sldId="406"/>
            <ac:picMk id="9" creationId="{A4113334-3BBC-BF6B-344D-8E39290DB7A9}"/>
          </ac:picMkLst>
        </pc:picChg>
      </pc:sldChg>
      <pc:sldChg chg="modSp add mod">
        <pc:chgData name="#CHUA BING HONG#" userId="461ec5b6-ea7c-400b-83d0-29cd857a69a7" providerId="ADAL" clId="{4478A6C5-FA64-4EAE-8D38-F210C59BFAB9}" dt="2023-01-19T19:19:46.751" v="625" actId="113"/>
        <pc:sldMkLst>
          <pc:docMk/>
          <pc:sldMk cId="3325758911" sldId="407"/>
        </pc:sldMkLst>
        <pc:spChg chg="mod">
          <ac:chgData name="#CHUA BING HONG#" userId="461ec5b6-ea7c-400b-83d0-29cd857a69a7" providerId="ADAL" clId="{4478A6C5-FA64-4EAE-8D38-F210C59BFAB9}" dt="2023-01-19T19:19:46.751" v="625" actId="113"/>
          <ac:spMkLst>
            <pc:docMk/>
            <pc:sldMk cId="3325758911" sldId="407"/>
            <ac:spMk id="3" creationId="{E4B89154-3564-8016-C4CB-80AF57911506}"/>
          </ac:spMkLst>
        </pc:spChg>
      </pc:sldChg>
      <pc:sldChg chg="addSp modSp add mod">
        <pc:chgData name="#CHUA BING HONG#" userId="461ec5b6-ea7c-400b-83d0-29cd857a69a7" providerId="ADAL" clId="{4478A6C5-FA64-4EAE-8D38-F210C59BFAB9}" dt="2023-01-19T19:42:45.754" v="1331" actId="14100"/>
        <pc:sldMkLst>
          <pc:docMk/>
          <pc:sldMk cId="1286269834" sldId="408"/>
        </pc:sldMkLst>
        <pc:spChg chg="mod">
          <ac:chgData name="#CHUA BING HONG#" userId="461ec5b6-ea7c-400b-83d0-29cd857a69a7" providerId="ADAL" clId="{4478A6C5-FA64-4EAE-8D38-F210C59BFAB9}" dt="2023-01-19T19:41:56.735" v="1311" actId="20577"/>
          <ac:spMkLst>
            <pc:docMk/>
            <pc:sldMk cId="1286269834" sldId="408"/>
            <ac:spMk id="3" creationId="{E4B89154-3564-8016-C4CB-80AF57911506}"/>
          </ac:spMkLst>
        </pc:spChg>
        <pc:picChg chg="add mod ord">
          <ac:chgData name="#CHUA BING HONG#" userId="461ec5b6-ea7c-400b-83d0-29cd857a69a7" providerId="ADAL" clId="{4478A6C5-FA64-4EAE-8D38-F210C59BFAB9}" dt="2023-01-19T19:42:45.754" v="1331" actId="14100"/>
          <ac:picMkLst>
            <pc:docMk/>
            <pc:sldMk cId="1286269834" sldId="408"/>
            <ac:picMk id="2" creationId="{FB51D061-2493-F3ED-37A5-429B8709B7D8}"/>
          </ac:picMkLst>
        </pc:picChg>
        <pc:picChg chg="add mod">
          <ac:chgData name="#CHUA BING HONG#" userId="461ec5b6-ea7c-400b-83d0-29cd857a69a7" providerId="ADAL" clId="{4478A6C5-FA64-4EAE-8D38-F210C59BFAB9}" dt="2023-01-19T19:42:35.844" v="1327" actId="14100"/>
          <ac:picMkLst>
            <pc:docMk/>
            <pc:sldMk cId="1286269834" sldId="408"/>
            <ac:picMk id="6" creationId="{B89435CD-EC93-8B2C-6310-9424648B4CC2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2:19.114" v="2535" actId="113"/>
        <pc:sldMkLst>
          <pc:docMk/>
          <pc:sldMk cId="3949028525" sldId="409"/>
        </pc:sldMkLst>
        <pc:spChg chg="mod">
          <ac:chgData name="#CHUA BING HONG#" userId="461ec5b6-ea7c-400b-83d0-29cd857a69a7" providerId="ADAL" clId="{4478A6C5-FA64-4EAE-8D38-F210C59BFAB9}" dt="2023-01-19T20:02:19.114" v="2535" actId="113"/>
          <ac:spMkLst>
            <pc:docMk/>
            <pc:sldMk cId="3949028525" sldId="409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19:45:24.136" v="1441" actId="478"/>
          <ac:picMkLst>
            <pc:docMk/>
            <pc:sldMk cId="3949028525" sldId="409"/>
            <ac:picMk id="2" creationId="{FB51D061-2493-F3ED-37A5-429B8709B7D8}"/>
          </ac:picMkLst>
        </pc:picChg>
        <pc:picChg chg="del mod">
          <ac:chgData name="#CHUA BING HONG#" userId="461ec5b6-ea7c-400b-83d0-29cd857a69a7" providerId="ADAL" clId="{4478A6C5-FA64-4EAE-8D38-F210C59BFAB9}" dt="2023-01-19T19:45:23.786" v="1440" actId="478"/>
          <ac:picMkLst>
            <pc:docMk/>
            <pc:sldMk cId="3949028525" sldId="409"/>
            <ac:picMk id="6" creationId="{B89435CD-EC93-8B2C-6310-9424648B4CC2}"/>
          </ac:picMkLst>
        </pc:picChg>
        <pc:picChg chg="add mod modCrop">
          <ac:chgData name="#CHUA BING HONG#" userId="461ec5b6-ea7c-400b-83d0-29cd857a69a7" providerId="ADAL" clId="{4478A6C5-FA64-4EAE-8D38-F210C59BFAB9}" dt="2023-01-19T19:45:48.694" v="1445" actId="1076"/>
          <ac:picMkLst>
            <pc:docMk/>
            <pc:sldMk cId="3949028525" sldId="409"/>
            <ac:picMk id="7" creationId="{674CA865-D89B-7E67-B966-2C06C0B1E03E}"/>
          </ac:picMkLst>
        </pc:picChg>
        <pc:picChg chg="add mod ord modCrop">
          <ac:chgData name="#CHUA BING HONG#" userId="461ec5b6-ea7c-400b-83d0-29cd857a69a7" providerId="ADAL" clId="{4478A6C5-FA64-4EAE-8D38-F210C59BFAB9}" dt="2023-01-19T19:46:19.755" v="1455" actId="1076"/>
          <ac:picMkLst>
            <pc:docMk/>
            <pc:sldMk cId="3949028525" sldId="409"/>
            <ac:picMk id="9" creationId="{99674B36-8C64-F3A0-C3CE-0EADBB9B766F}"/>
          </ac:picMkLst>
        </pc:picChg>
        <pc:picChg chg="add mod ord modCrop">
          <ac:chgData name="#CHUA BING HONG#" userId="461ec5b6-ea7c-400b-83d0-29cd857a69a7" providerId="ADAL" clId="{4478A6C5-FA64-4EAE-8D38-F210C59BFAB9}" dt="2023-01-19T19:53:57.474" v="1956" actId="1076"/>
          <ac:picMkLst>
            <pc:docMk/>
            <pc:sldMk cId="3949028525" sldId="409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1:21.196" v="2510" actId="20577"/>
        <pc:sldMkLst>
          <pc:docMk/>
          <pc:sldMk cId="3374864817" sldId="410"/>
        </pc:sldMkLst>
        <pc:spChg chg="mod">
          <ac:chgData name="#CHUA BING HONG#" userId="461ec5b6-ea7c-400b-83d0-29cd857a69a7" providerId="ADAL" clId="{4478A6C5-FA64-4EAE-8D38-F210C59BFAB9}" dt="2023-01-19T20:01:21.196" v="2510" actId="20577"/>
          <ac:spMkLst>
            <pc:docMk/>
            <pc:sldMk cId="3374864817" sldId="41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4478A6C5-FA64-4EAE-8D38-F210C59BFAB9}" dt="2023-01-19T19:57:10.853" v="2083" actId="14100"/>
          <ac:picMkLst>
            <pc:docMk/>
            <pc:sldMk cId="3374864817" sldId="410"/>
            <ac:picMk id="5" creationId="{FD65635A-9518-714B-1876-336C6CE4AF4F}"/>
          </ac:picMkLst>
        </pc:picChg>
        <pc:picChg chg="del">
          <ac:chgData name="#CHUA BING HONG#" userId="461ec5b6-ea7c-400b-83d0-29cd857a69a7" providerId="ADAL" clId="{4478A6C5-FA64-4EAE-8D38-F210C59BFAB9}" dt="2023-01-19T19:56:52.958" v="2074" actId="478"/>
          <ac:picMkLst>
            <pc:docMk/>
            <pc:sldMk cId="3374864817" sldId="410"/>
            <ac:picMk id="7" creationId="{674CA865-D89B-7E67-B966-2C06C0B1E03E}"/>
          </ac:picMkLst>
        </pc:picChg>
        <pc:picChg chg="del">
          <ac:chgData name="#CHUA BING HONG#" userId="461ec5b6-ea7c-400b-83d0-29cd857a69a7" providerId="ADAL" clId="{4478A6C5-FA64-4EAE-8D38-F210C59BFAB9}" dt="2023-01-19T19:56:53.558" v="2076" actId="478"/>
          <ac:picMkLst>
            <pc:docMk/>
            <pc:sldMk cId="3374864817" sldId="410"/>
            <ac:picMk id="9" creationId="{99674B36-8C64-F3A0-C3CE-0EADBB9B766F}"/>
          </ac:picMkLst>
        </pc:picChg>
        <pc:picChg chg="del">
          <ac:chgData name="#CHUA BING HONG#" userId="461ec5b6-ea7c-400b-83d0-29cd857a69a7" providerId="ADAL" clId="{4478A6C5-FA64-4EAE-8D38-F210C59BFAB9}" dt="2023-01-19T19:56:53.274" v="2075" actId="478"/>
          <ac:picMkLst>
            <pc:docMk/>
            <pc:sldMk cId="3374864817" sldId="410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8:37.154" v="2992" actId="20577"/>
        <pc:sldMkLst>
          <pc:docMk/>
          <pc:sldMk cId="4129491069" sldId="411"/>
        </pc:sldMkLst>
        <pc:spChg chg="mod">
          <ac:chgData name="#CHUA BING HONG#" userId="461ec5b6-ea7c-400b-83d0-29cd857a69a7" providerId="ADAL" clId="{4478A6C5-FA64-4EAE-8D38-F210C59BFAB9}" dt="2023-01-19T20:08:37.154" v="2992" actId="20577"/>
          <ac:spMkLst>
            <pc:docMk/>
            <pc:sldMk cId="4129491069" sldId="411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20:04:51.873" v="2680" actId="478"/>
          <ac:picMkLst>
            <pc:docMk/>
            <pc:sldMk cId="4129491069" sldId="411"/>
            <ac:picMk id="5" creationId="{FD65635A-9518-714B-1876-336C6CE4AF4F}"/>
          </ac:picMkLst>
        </pc:picChg>
        <pc:picChg chg="add mod">
          <ac:chgData name="#CHUA BING HONG#" userId="461ec5b6-ea7c-400b-83d0-29cd857a69a7" providerId="ADAL" clId="{4478A6C5-FA64-4EAE-8D38-F210C59BFAB9}" dt="2023-01-19T20:05:09.160" v="2685" actId="14100"/>
          <ac:picMkLst>
            <pc:docMk/>
            <pc:sldMk cId="4129491069" sldId="411"/>
            <ac:picMk id="6" creationId="{79518125-AACE-A5CA-457D-5162F1B4E6BF}"/>
          </ac:picMkLst>
        </pc:picChg>
      </pc:sldChg>
      <pc:sldChg chg="delSp modSp add mod">
        <pc:chgData name="#CHUA BING HONG#" userId="461ec5b6-ea7c-400b-83d0-29cd857a69a7" providerId="ADAL" clId="{4478A6C5-FA64-4EAE-8D38-F210C59BFAB9}" dt="2023-01-19T21:44:37.235" v="3707" actId="20577"/>
        <pc:sldMkLst>
          <pc:docMk/>
          <pc:sldMk cId="3431713782" sldId="412"/>
        </pc:sldMkLst>
        <pc:spChg chg="mod">
          <ac:chgData name="#CHUA BING HONG#" userId="461ec5b6-ea7c-400b-83d0-29cd857a69a7" providerId="ADAL" clId="{4478A6C5-FA64-4EAE-8D38-F210C59BFAB9}" dt="2023-01-19T21:44:37.235" v="3707" actId="20577"/>
          <ac:spMkLst>
            <pc:docMk/>
            <pc:sldMk cId="3431713782" sldId="412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26:59.342" v="3003" actId="20577"/>
          <ac:spMkLst>
            <pc:docMk/>
            <pc:sldMk cId="3431713782" sldId="412"/>
            <ac:spMk id="4" creationId="{EE7681D0-066A-95C4-145C-A4937BD0A75A}"/>
          </ac:spMkLst>
        </pc:spChg>
        <pc:picChg chg="del">
          <ac:chgData name="#CHUA BING HONG#" userId="461ec5b6-ea7c-400b-83d0-29cd857a69a7" providerId="ADAL" clId="{4478A6C5-FA64-4EAE-8D38-F210C59BFAB9}" dt="2023-01-19T21:27:20.031" v="3020" actId="478"/>
          <ac:picMkLst>
            <pc:docMk/>
            <pc:sldMk cId="3431713782" sldId="412"/>
            <ac:picMk id="6" creationId="{79518125-AACE-A5CA-457D-5162F1B4E6BF}"/>
          </ac:picMkLst>
        </pc:picChg>
      </pc:sldChg>
      <pc:sldChg chg="modSp add mod">
        <pc:chgData name="#CHUA BING HONG#" userId="461ec5b6-ea7c-400b-83d0-29cd857a69a7" providerId="ADAL" clId="{4478A6C5-FA64-4EAE-8D38-F210C59BFAB9}" dt="2023-01-19T22:25:10.311" v="4053" actId="20577"/>
        <pc:sldMkLst>
          <pc:docMk/>
          <pc:sldMk cId="1829903288" sldId="413"/>
        </pc:sldMkLst>
        <pc:spChg chg="mod">
          <ac:chgData name="#CHUA BING HONG#" userId="461ec5b6-ea7c-400b-83d0-29cd857a69a7" providerId="ADAL" clId="{4478A6C5-FA64-4EAE-8D38-F210C59BFAB9}" dt="2023-01-19T22:25:10.311" v="4053" actId="20577"/>
          <ac:spMkLst>
            <pc:docMk/>
            <pc:sldMk cId="1829903288" sldId="413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44:57.008" v="3746" actId="20577"/>
          <ac:spMkLst>
            <pc:docMk/>
            <pc:sldMk cId="1829903288" sldId="413"/>
            <ac:spMk id="4" creationId="{EE7681D0-066A-95C4-145C-A4937BD0A75A}"/>
          </ac:spMkLst>
        </pc:spChg>
      </pc:sldChg>
      <pc:sldChg chg="modSp add mod">
        <pc:chgData name="#CHUA BING HONG#" userId="461ec5b6-ea7c-400b-83d0-29cd857a69a7" providerId="ADAL" clId="{4478A6C5-FA64-4EAE-8D38-F210C59BFAB9}" dt="2023-01-19T23:00:16.861" v="4310" actId="20577"/>
        <pc:sldMkLst>
          <pc:docMk/>
          <pc:sldMk cId="510462943" sldId="414"/>
        </pc:sldMkLst>
        <pc:spChg chg="mod">
          <ac:chgData name="#CHUA BING HONG#" userId="461ec5b6-ea7c-400b-83d0-29cd857a69a7" providerId="ADAL" clId="{4478A6C5-FA64-4EAE-8D38-F210C59BFAB9}" dt="2023-01-19T23:00:16.861" v="4310" actId="20577"/>
          <ac:spMkLst>
            <pc:docMk/>
            <pc:sldMk cId="510462943" sldId="414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1C9AA770-5E12-4C93-BEA2-594A5F9A42A2}"/>
    <pc:docChg chg="undo custSel addSld delSld modSld sldOrd">
      <pc:chgData name="#CHUA BING HONG#" userId="461ec5b6-ea7c-400b-83d0-29cd857a69a7" providerId="ADAL" clId="{1C9AA770-5E12-4C93-BEA2-594A5F9A42A2}" dt="2023-01-06T00:09:39.001" v="2739" actId="478"/>
      <pc:docMkLst>
        <pc:docMk/>
      </pc:docMkLst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937471222" sldId="309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1741360984" sldId="310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2011650175" sldId="311"/>
        </pc:sldMkLst>
      </pc:sldChg>
      <pc:sldChg chg="modSp mod ord">
        <pc:chgData name="#CHUA BING HONG#" userId="461ec5b6-ea7c-400b-83d0-29cd857a69a7" providerId="ADAL" clId="{1C9AA770-5E12-4C93-BEA2-594A5F9A42A2}" dt="2023-01-05T23:44:36.218" v="2579"/>
        <pc:sldMkLst>
          <pc:docMk/>
          <pc:sldMk cId="603117787" sldId="329"/>
        </pc:sldMkLst>
        <pc:spChg chg="mod">
          <ac:chgData name="#CHUA BING HONG#" userId="461ec5b6-ea7c-400b-83d0-29cd857a69a7" providerId="ADAL" clId="{1C9AA770-5E12-4C93-BEA2-594A5F9A42A2}" dt="2023-01-05T23:42:20.609" v="2577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39:31.442" v="2296" actId="20577"/>
          <ac:spMkLst>
            <pc:docMk/>
            <pc:sldMk cId="603117787" sldId="329"/>
            <ac:spMk id="4" creationId="{EE7681D0-066A-95C4-145C-A4937BD0A75A}"/>
          </ac:spMkLst>
        </pc:spChg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610569181" sldId="358"/>
        </pc:sldMkLst>
      </pc:sldChg>
      <pc:sldChg chg="addSp delSp modSp mod">
        <pc:chgData name="#CHUA BING HONG#" userId="461ec5b6-ea7c-400b-83d0-29cd857a69a7" providerId="ADAL" clId="{1C9AA770-5E12-4C93-BEA2-594A5F9A42A2}" dt="2023-01-05T23:45:32.447" v="2580" actId="113"/>
        <pc:sldMkLst>
          <pc:docMk/>
          <pc:sldMk cId="1442214806" sldId="374"/>
        </pc:sldMkLst>
        <pc:spChg chg="mod">
          <ac:chgData name="#CHUA BING HONG#" userId="461ec5b6-ea7c-400b-83d0-29cd857a69a7" providerId="ADAL" clId="{1C9AA770-5E12-4C93-BEA2-594A5F9A42A2}" dt="2023-01-05T20:45:07.392" v="4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0:44:56.276" v="42" actId="20577"/>
          <ac:spMkLst>
            <pc:docMk/>
            <pc:sldMk cId="1442214806" sldId="374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1C9AA770-5E12-4C93-BEA2-594A5F9A42A2}" dt="2023-01-05T20:42:55.686" v="10" actId="478"/>
          <ac:graphicFrameMkLst>
            <pc:docMk/>
            <pc:sldMk cId="1442214806" sldId="374"/>
            <ac:graphicFrameMk id="5" creationId="{CC0D44F4-F62D-7381-7D95-31B6C39E8AFC}"/>
          </ac:graphicFrameMkLst>
        </pc:graphicFrameChg>
        <pc:graphicFrameChg chg="add del mod">
          <ac:chgData name="#CHUA BING HONG#" userId="461ec5b6-ea7c-400b-83d0-29cd857a69a7" providerId="ADAL" clId="{1C9AA770-5E12-4C93-BEA2-594A5F9A42A2}" dt="2023-01-05T20:45:31.407" v="45"/>
          <ac:graphicFrameMkLst>
            <pc:docMk/>
            <pc:sldMk cId="1442214806" sldId="374"/>
            <ac:graphicFrameMk id="7" creationId="{2D941E0B-1773-C713-B3A2-5531018B1B1A}"/>
          </ac:graphicFrameMkLst>
        </pc:graphicFrameChg>
        <pc:graphicFrameChg chg="add mod modGraphic">
          <ac:chgData name="#CHUA BING HONG#" userId="461ec5b6-ea7c-400b-83d0-29cd857a69a7" providerId="ADAL" clId="{1C9AA770-5E12-4C93-BEA2-594A5F9A42A2}" dt="2023-01-05T23:45:32.447" v="2580" actId="113"/>
          <ac:graphicFrameMkLst>
            <pc:docMk/>
            <pc:sldMk cId="1442214806" sldId="374"/>
            <ac:graphicFrameMk id="8" creationId="{D573D891-8AC3-F227-E81E-86B0D8D999CD}"/>
          </ac:graphicFrameMkLst>
        </pc:graphicFrameChg>
        <pc:picChg chg="add mod">
          <ac:chgData name="#CHUA BING HONG#" userId="461ec5b6-ea7c-400b-83d0-29cd857a69a7" providerId="ADAL" clId="{1C9AA770-5E12-4C93-BEA2-594A5F9A42A2}" dt="2023-01-05T20:46:30.901" v="76" actId="14100"/>
          <ac:picMkLst>
            <pc:docMk/>
            <pc:sldMk cId="1442214806" sldId="374"/>
            <ac:picMk id="6" creationId="{62F22740-A24C-D9CE-C125-153ECC935465}"/>
          </ac:picMkLst>
        </pc:picChg>
      </pc:sldChg>
      <pc:sldChg chg="del">
        <pc:chgData name="#CHUA BING HONG#" userId="461ec5b6-ea7c-400b-83d0-29cd857a69a7" providerId="ADAL" clId="{1C9AA770-5E12-4C93-BEA2-594A5F9A42A2}" dt="2023-01-05T20:46:39.247" v="77" actId="47"/>
        <pc:sldMkLst>
          <pc:docMk/>
          <pc:sldMk cId="3270999507" sldId="375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2730546846" sldId="376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385945172" sldId="378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928016717" sldId="379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62124071" sldId="380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933227278" sldId="381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4280497415" sldId="382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174379728" sldId="383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023966190" sldId="384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971939599" sldId="385"/>
        </pc:sldMkLst>
      </pc:sldChg>
      <pc:sldChg chg="addSp delSp modSp mod modShow">
        <pc:chgData name="#CHUA BING HONG#" userId="461ec5b6-ea7c-400b-83d0-29cd857a69a7" providerId="ADAL" clId="{1C9AA770-5E12-4C93-BEA2-594A5F9A42A2}" dt="2023-01-05T22:50:46.398" v="1505" actId="478"/>
        <pc:sldMkLst>
          <pc:docMk/>
          <pc:sldMk cId="551383754" sldId="386"/>
        </pc:sldMkLst>
        <pc:picChg chg="add del mod">
          <ac:chgData name="#CHUA BING HONG#" userId="461ec5b6-ea7c-400b-83d0-29cd857a69a7" providerId="ADAL" clId="{1C9AA770-5E12-4C93-BEA2-594A5F9A42A2}" dt="2023-01-05T22:50:46.398" v="1505" actId="478"/>
          <ac:picMkLst>
            <pc:docMk/>
            <pc:sldMk cId="551383754" sldId="386"/>
            <ac:picMk id="6" creationId="{B6C0D5C4-8631-17DD-2DEE-9A2440F82FC6}"/>
          </ac:picMkLst>
        </pc:picChg>
      </pc:sldChg>
      <pc:sldChg chg="modSp mod ord">
        <pc:chgData name="#CHUA BING HONG#" userId="461ec5b6-ea7c-400b-83d0-29cd857a69a7" providerId="ADAL" clId="{1C9AA770-5E12-4C93-BEA2-594A5F9A42A2}" dt="2023-01-05T22:53:12.220" v="1545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1C9AA770-5E12-4C93-BEA2-594A5F9A42A2}" dt="2023-01-05T22:53:12.220" v="1545" actId="20577"/>
          <ac:spMkLst>
            <pc:docMk/>
            <pc:sldMk cId="3907088762" sldId="387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1C9AA770-5E12-4C93-BEA2-594A5F9A42A2}" dt="2023-01-05T20:49:59.614" v="135" actId="47"/>
        <pc:sldMkLst>
          <pc:docMk/>
          <pc:sldMk cId="926655030" sldId="388"/>
        </pc:sldMkLst>
        <pc:spChg chg="mod">
          <ac:chgData name="#CHUA BING HONG#" userId="461ec5b6-ea7c-400b-83d0-29cd857a69a7" providerId="ADAL" clId="{1C9AA770-5E12-4C93-BEA2-594A5F9A42A2}" dt="2023-01-05T20:47:06.959" v="111" actId="20577"/>
          <ac:spMkLst>
            <pc:docMk/>
            <pc:sldMk cId="926655030" sldId="388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0:46:55.014" v="80" actId="478"/>
          <ac:spMkLst>
            <pc:docMk/>
            <pc:sldMk cId="926655030" sldId="38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1C9AA770-5E12-4C93-BEA2-594A5F9A42A2}" dt="2023-01-05T20:48:57.360" v="119" actId="962"/>
          <ac:picMkLst>
            <pc:docMk/>
            <pc:sldMk cId="926655030" sldId="388"/>
            <ac:picMk id="5" creationId="{53B91075-8029-F5F6-D367-CA14BB360A48}"/>
          </ac:picMkLst>
        </pc:picChg>
        <pc:picChg chg="add mod">
          <ac:chgData name="#CHUA BING HONG#" userId="461ec5b6-ea7c-400b-83d0-29cd857a69a7" providerId="ADAL" clId="{1C9AA770-5E12-4C93-BEA2-594A5F9A42A2}" dt="2023-01-05T20:48:57.360" v="118" actId="27614"/>
          <ac:picMkLst>
            <pc:docMk/>
            <pc:sldMk cId="926655030" sldId="388"/>
            <ac:picMk id="7" creationId="{2B73BB53-9DC1-8BE1-0299-5AED639A9F91}"/>
          </ac:picMkLst>
        </pc:picChg>
        <pc:picChg chg="del">
          <ac:chgData name="#CHUA BING HONG#" userId="461ec5b6-ea7c-400b-83d0-29cd857a69a7" providerId="ADAL" clId="{1C9AA770-5E12-4C93-BEA2-594A5F9A42A2}" dt="2023-01-05T20:46:52.482" v="79" actId="478"/>
          <ac:picMkLst>
            <pc:docMk/>
            <pc:sldMk cId="926655030" sldId="38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2:35.284" v="2586" actId="1076"/>
        <pc:sldMkLst>
          <pc:docMk/>
          <pc:sldMk cId="159929146" sldId="389"/>
        </pc:sldMkLst>
        <pc:spChg chg="mod">
          <ac:chgData name="#CHUA BING HONG#" userId="461ec5b6-ea7c-400b-83d0-29cd857a69a7" providerId="ADAL" clId="{1C9AA770-5E12-4C93-BEA2-594A5F9A42A2}" dt="2023-01-05T20:52:23.542" v="268" actId="20577"/>
          <ac:spMkLst>
            <pc:docMk/>
            <pc:sldMk cId="159929146" sldId="389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0:49:57.580" v="133"/>
          <ac:picMkLst>
            <pc:docMk/>
            <pc:sldMk cId="159929146" sldId="389"/>
            <ac:picMk id="2" creationId="{F81F0C72-093A-9C37-DB58-7C699184059E}"/>
          </ac:picMkLst>
        </pc:picChg>
        <pc:picChg chg="del mod">
          <ac:chgData name="#CHUA BING HONG#" userId="461ec5b6-ea7c-400b-83d0-29cd857a69a7" providerId="ADAL" clId="{1C9AA770-5E12-4C93-BEA2-594A5F9A42A2}" dt="2023-01-05T20:50:15.323" v="141" actId="478"/>
          <ac:picMkLst>
            <pc:docMk/>
            <pc:sldMk cId="159929146" sldId="389"/>
            <ac:picMk id="5" creationId="{53B91075-8029-F5F6-D367-CA14BB360A48}"/>
          </ac:picMkLst>
        </pc:picChg>
        <pc:picChg chg="del mod">
          <ac:chgData name="#CHUA BING HONG#" userId="461ec5b6-ea7c-400b-83d0-29cd857a69a7" providerId="ADAL" clId="{1C9AA770-5E12-4C93-BEA2-594A5F9A42A2}" dt="2023-01-05T20:52:00.980" v="187" actId="21"/>
          <ac:picMkLst>
            <pc:docMk/>
            <pc:sldMk cId="159929146" sldId="389"/>
            <ac:picMk id="7" creationId="{2B73BB53-9DC1-8BE1-0299-5AED639A9F91}"/>
          </ac:picMkLst>
        </pc:picChg>
        <pc:picChg chg="add mod">
          <ac:chgData name="#CHUA BING HONG#" userId="461ec5b6-ea7c-400b-83d0-29cd857a69a7" providerId="ADAL" clId="{1C9AA770-5E12-4C93-BEA2-594A5F9A42A2}" dt="2023-01-05T20:51:32.567" v="186" actId="14100"/>
          <ac:picMkLst>
            <pc:docMk/>
            <pc:sldMk cId="159929146" sldId="389"/>
            <ac:picMk id="8" creationId="{B0FEBBF2-7C19-3307-EA30-5292CE884A30}"/>
          </ac:picMkLst>
        </pc:picChg>
        <pc:picChg chg="add mod">
          <ac:chgData name="#CHUA BING HONG#" userId="461ec5b6-ea7c-400b-83d0-29cd857a69a7" providerId="ADAL" clId="{1C9AA770-5E12-4C93-BEA2-594A5F9A42A2}" dt="2023-01-05T23:52:35.284" v="2586" actId="1076"/>
          <ac:picMkLst>
            <pc:docMk/>
            <pc:sldMk cId="159929146" sldId="389"/>
            <ac:picMk id="10" creationId="{A0A356C3-99DB-2FB0-32A1-E98DAAA1D295}"/>
          </ac:picMkLst>
        </pc:picChg>
      </pc:sldChg>
      <pc:sldChg chg="add mod ord modShow">
        <pc:chgData name="#CHUA BING HONG#" userId="461ec5b6-ea7c-400b-83d0-29cd857a69a7" providerId="ADAL" clId="{1C9AA770-5E12-4C93-BEA2-594A5F9A42A2}" dt="2023-01-05T22:00:52.184" v="602" actId="729"/>
        <pc:sldMkLst>
          <pc:docMk/>
          <pc:sldMk cId="358982895" sldId="390"/>
        </pc:sldMkLst>
      </pc:sldChg>
      <pc:sldChg chg="addSp delSp modSp add mod">
        <pc:chgData name="#CHUA BING HONG#" userId="461ec5b6-ea7c-400b-83d0-29cd857a69a7" providerId="ADAL" clId="{1C9AA770-5E12-4C93-BEA2-594A5F9A42A2}" dt="2023-01-05T22:37:32.929" v="1002" actId="14100"/>
        <pc:sldMkLst>
          <pc:docMk/>
          <pc:sldMk cId="1800169407" sldId="391"/>
        </pc:sldMkLst>
        <pc:spChg chg="mod">
          <ac:chgData name="#CHUA BING HONG#" userId="461ec5b6-ea7c-400b-83d0-29cd857a69a7" providerId="ADAL" clId="{1C9AA770-5E12-4C93-BEA2-594A5F9A42A2}" dt="2023-01-05T21:22:06.886" v="453" actId="20577"/>
          <ac:spMkLst>
            <pc:docMk/>
            <pc:sldMk cId="1800169407" sldId="391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2:37:26.860" v="999" actId="478"/>
          <ac:picMkLst>
            <pc:docMk/>
            <pc:sldMk cId="1800169407" sldId="391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7:32.929" v="1002" actId="14100"/>
          <ac:picMkLst>
            <pc:docMk/>
            <pc:sldMk cId="1800169407" sldId="391"/>
            <ac:picMk id="5" creationId="{F01E6F46-8803-FFAA-544C-828222163C61}"/>
          </ac:picMkLst>
        </pc:picChg>
        <pc:picChg chg="del">
          <ac:chgData name="#CHUA BING HONG#" userId="461ec5b6-ea7c-400b-83d0-29cd857a69a7" providerId="ADAL" clId="{1C9AA770-5E12-4C93-BEA2-594A5F9A42A2}" dt="2023-01-05T20:52:35.285" v="270" actId="478"/>
          <ac:picMkLst>
            <pc:docMk/>
            <pc:sldMk cId="1800169407" sldId="391"/>
            <ac:picMk id="8" creationId="{B0FEBBF2-7C19-3307-EA30-5292CE884A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9:02.230" v="1132" actId="14100"/>
        <pc:sldMkLst>
          <pc:docMk/>
          <pc:sldMk cId="2693308636" sldId="392"/>
        </pc:sldMkLst>
        <pc:spChg chg="add mod">
          <ac:chgData name="#CHUA BING HONG#" userId="461ec5b6-ea7c-400b-83d0-29cd857a69a7" providerId="ADAL" clId="{1C9AA770-5E12-4C93-BEA2-594A5F9A42A2}" dt="2023-01-05T22:39:02.230" v="1132" actId="14100"/>
          <ac:spMkLst>
            <pc:docMk/>
            <pc:sldMk cId="2693308636" sldId="392"/>
            <ac:spMk id="10" creationId="{8503B8F0-423D-4C1B-06C1-D933C1A00DAE}"/>
          </ac:spMkLst>
        </pc:spChg>
        <pc:picChg chg="del">
          <ac:chgData name="#CHUA BING HONG#" userId="461ec5b6-ea7c-400b-83d0-29cd857a69a7" providerId="ADAL" clId="{1C9AA770-5E12-4C93-BEA2-594A5F9A42A2}" dt="2023-01-05T21:22:58.570" v="457" actId="478"/>
          <ac:picMkLst>
            <pc:docMk/>
            <pc:sldMk cId="2693308636" sldId="392"/>
            <ac:picMk id="2" creationId="{CF1769D0-00A5-8A55-00E9-5BD4E00C60D0}"/>
          </ac:picMkLst>
        </pc:picChg>
        <pc:picChg chg="add del mod">
          <ac:chgData name="#CHUA BING HONG#" userId="461ec5b6-ea7c-400b-83d0-29cd857a69a7" providerId="ADAL" clId="{1C9AA770-5E12-4C93-BEA2-594A5F9A42A2}" dt="2023-01-05T22:37:41.203" v="1003" actId="478"/>
          <ac:picMkLst>
            <pc:docMk/>
            <pc:sldMk cId="2693308636" sldId="392"/>
            <ac:picMk id="6" creationId="{43910E3F-7037-1161-98BB-247B9E2EB09B}"/>
          </ac:picMkLst>
        </pc:picChg>
        <pc:picChg chg="add mod ord">
          <ac:chgData name="#CHUA BING HONG#" userId="461ec5b6-ea7c-400b-83d0-29cd857a69a7" providerId="ADAL" clId="{1C9AA770-5E12-4C93-BEA2-594A5F9A42A2}" dt="2023-01-05T22:37:51.749" v="1008" actId="14100"/>
          <ac:picMkLst>
            <pc:docMk/>
            <pc:sldMk cId="2693308636" sldId="392"/>
            <ac:picMk id="12" creationId="{7A504318-3194-072A-E201-C9D0A792149C}"/>
          </ac:picMkLst>
        </pc:picChg>
        <pc:cxnChg chg="add mod">
          <ac:chgData name="#CHUA BING HONG#" userId="461ec5b6-ea7c-400b-83d0-29cd857a69a7" providerId="ADAL" clId="{1C9AA770-5E12-4C93-BEA2-594A5F9A42A2}" dt="2023-01-05T22:37:55.513" v="1009" actId="14100"/>
          <ac:cxnSpMkLst>
            <pc:docMk/>
            <pc:sldMk cId="2693308636" sldId="392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2:02:57.307" v="790"/>
        <pc:sldMkLst>
          <pc:docMk/>
          <pc:sldMk cId="3317657882" sldId="393"/>
        </pc:sldMkLst>
        <pc:spChg chg="mod">
          <ac:chgData name="#CHUA BING HONG#" userId="461ec5b6-ea7c-400b-83d0-29cd857a69a7" providerId="ADAL" clId="{1C9AA770-5E12-4C93-BEA2-594A5F9A42A2}" dt="2023-01-05T21:47:07.684" v="553" actId="20577"/>
          <ac:spMkLst>
            <pc:docMk/>
            <pc:sldMk cId="3317657882" sldId="393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1:43:50.846" v="502" actId="20577"/>
          <ac:spMkLst>
            <pc:docMk/>
            <pc:sldMk cId="3317657882" sldId="393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1:43:47.072" v="492" actId="478"/>
          <ac:spMkLst>
            <pc:docMk/>
            <pc:sldMk cId="3317657882" sldId="393"/>
            <ac:spMk id="10" creationId="{8503B8F0-423D-4C1B-06C1-D933C1A00DAE}"/>
          </ac:spMkLst>
        </pc:spChg>
        <pc:picChg chg="add mod">
          <ac:chgData name="#CHUA BING HONG#" userId="461ec5b6-ea7c-400b-83d0-29cd857a69a7" providerId="ADAL" clId="{1C9AA770-5E12-4C93-BEA2-594A5F9A42A2}" dt="2023-01-05T21:44:30.317" v="523" actId="1076"/>
          <ac:picMkLst>
            <pc:docMk/>
            <pc:sldMk cId="3317657882" sldId="393"/>
            <ac:picMk id="5" creationId="{D7FEAE60-767F-B341-2E9F-39BAD148A79D}"/>
          </ac:picMkLst>
        </pc:picChg>
        <pc:picChg chg="del">
          <ac:chgData name="#CHUA BING HONG#" userId="461ec5b6-ea7c-400b-83d0-29cd857a69a7" providerId="ADAL" clId="{1C9AA770-5E12-4C93-BEA2-594A5F9A42A2}" dt="2023-01-05T21:43:43.387" v="490" actId="478"/>
          <ac:picMkLst>
            <pc:docMk/>
            <pc:sldMk cId="3317657882" sldId="393"/>
            <ac:picMk id="6" creationId="{43910E3F-7037-1161-98BB-247B9E2EB09B}"/>
          </ac:picMkLst>
        </pc:picChg>
        <pc:picChg chg="add mod">
          <ac:chgData name="#CHUA BING HONG#" userId="461ec5b6-ea7c-400b-83d0-29cd857a69a7" providerId="ADAL" clId="{1C9AA770-5E12-4C93-BEA2-594A5F9A42A2}" dt="2023-01-05T21:44:37.989" v="535" actId="1038"/>
          <ac:picMkLst>
            <pc:docMk/>
            <pc:sldMk cId="3317657882" sldId="393"/>
            <ac:picMk id="8" creationId="{6527D9F9-01A0-78E3-9381-BA8A1A07CBC4}"/>
          </ac:picMkLst>
        </pc:picChg>
        <pc:cxnChg chg="del">
          <ac:chgData name="#CHUA BING HONG#" userId="461ec5b6-ea7c-400b-83d0-29cd857a69a7" providerId="ADAL" clId="{1C9AA770-5E12-4C93-BEA2-594A5F9A42A2}" dt="2023-01-05T21:43:45.422" v="491" actId="478"/>
          <ac:cxnSpMkLst>
            <pc:docMk/>
            <pc:sldMk cId="3317657882" sldId="393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3:30:59.134" v="1726" actId="20577"/>
        <pc:sldMkLst>
          <pc:docMk/>
          <pc:sldMk cId="2701780523" sldId="394"/>
        </pc:sldMkLst>
        <pc:spChg chg="del mod">
          <ac:chgData name="#CHUA BING HONG#" userId="461ec5b6-ea7c-400b-83d0-29cd857a69a7" providerId="ADAL" clId="{1C9AA770-5E12-4C93-BEA2-594A5F9A42A2}" dt="2023-01-05T21:59:43.373" v="573"/>
          <ac:spMkLst>
            <pc:docMk/>
            <pc:sldMk cId="2701780523" sldId="39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3:30:59.134" v="1726" actId="20577"/>
          <ac:spMkLst>
            <pc:docMk/>
            <pc:sldMk cId="2701780523" sldId="394"/>
            <ac:spMk id="15" creationId="{3656BEF2-4AD0-C1D1-073D-9B6D42E5451E}"/>
          </ac:spMkLst>
        </pc:spChg>
        <pc:picChg chg="del">
          <ac:chgData name="#CHUA BING HONG#" userId="461ec5b6-ea7c-400b-83d0-29cd857a69a7" providerId="ADAL" clId="{1C9AA770-5E12-4C93-BEA2-594A5F9A42A2}" dt="2023-01-05T21:45:07.982" v="542" actId="478"/>
          <ac:picMkLst>
            <pc:docMk/>
            <pc:sldMk cId="2701780523" sldId="394"/>
            <ac:picMk id="5" creationId="{D7FEAE60-767F-B341-2E9F-39BAD148A79D}"/>
          </ac:picMkLst>
        </pc:picChg>
        <pc:picChg chg="add del mod">
          <ac:chgData name="#CHUA BING HONG#" userId="461ec5b6-ea7c-400b-83d0-29cd857a69a7" providerId="ADAL" clId="{1C9AA770-5E12-4C93-BEA2-594A5F9A42A2}" dt="2023-01-05T21:45:16.967" v="546" actId="478"/>
          <ac:picMkLst>
            <pc:docMk/>
            <pc:sldMk cId="2701780523" sldId="394"/>
            <ac:picMk id="6" creationId="{90C6DC71-AB7E-26E7-1A09-09F28E4473D7}"/>
          </ac:picMkLst>
        </pc:picChg>
        <pc:picChg chg="del">
          <ac:chgData name="#CHUA BING HONG#" userId="461ec5b6-ea7c-400b-83d0-29cd857a69a7" providerId="ADAL" clId="{1C9AA770-5E12-4C93-BEA2-594A5F9A42A2}" dt="2023-01-05T21:45:07.662" v="541" actId="478"/>
          <ac:picMkLst>
            <pc:docMk/>
            <pc:sldMk cId="2701780523" sldId="394"/>
            <ac:picMk id="8" creationId="{6527D9F9-01A0-78E3-9381-BA8A1A07CBC4}"/>
          </ac:picMkLst>
        </pc:picChg>
        <pc:picChg chg="add del mod">
          <ac:chgData name="#CHUA BING HONG#" userId="461ec5b6-ea7c-400b-83d0-29cd857a69a7" providerId="ADAL" clId="{1C9AA770-5E12-4C93-BEA2-594A5F9A42A2}" dt="2023-01-05T21:59:39.889" v="572" actId="478"/>
          <ac:picMkLst>
            <pc:docMk/>
            <pc:sldMk cId="2701780523" sldId="394"/>
            <ac:picMk id="9" creationId="{F3432070-F9E8-47ED-CA52-91205731CDD6}"/>
          </ac:picMkLst>
        </pc:picChg>
        <pc:picChg chg="add mod">
          <ac:chgData name="#CHUA BING HONG#" userId="461ec5b6-ea7c-400b-83d0-29cd857a69a7" providerId="ADAL" clId="{1C9AA770-5E12-4C93-BEA2-594A5F9A42A2}" dt="2023-01-05T22:03:30.094" v="798" actId="14100"/>
          <ac:picMkLst>
            <pc:docMk/>
            <pc:sldMk cId="2701780523" sldId="394"/>
            <ac:picMk id="11" creationId="{28678AFB-AB6F-5F7C-765E-3DE034374D14}"/>
          </ac:picMkLst>
        </pc:picChg>
        <pc:picChg chg="add del mod">
          <ac:chgData name="#CHUA BING HONG#" userId="461ec5b6-ea7c-400b-83d0-29cd857a69a7" providerId="ADAL" clId="{1C9AA770-5E12-4C93-BEA2-594A5F9A42A2}" dt="2023-01-05T21:59:59.790" v="585" actId="478"/>
          <ac:picMkLst>
            <pc:docMk/>
            <pc:sldMk cId="2701780523" sldId="394"/>
            <ac:picMk id="13" creationId="{95F5BC5E-4E75-EF89-9DAB-0E741B64E128}"/>
          </ac:picMkLst>
        </pc:picChg>
        <pc:picChg chg="add mod ord">
          <ac:chgData name="#CHUA BING HONG#" userId="461ec5b6-ea7c-400b-83d0-29cd857a69a7" providerId="ADAL" clId="{1C9AA770-5E12-4C93-BEA2-594A5F9A42A2}" dt="2023-01-05T22:03:19.516" v="795" actId="167"/>
          <ac:picMkLst>
            <pc:docMk/>
            <pc:sldMk cId="2701780523" sldId="394"/>
            <ac:picMk id="14" creationId="{DE602F8B-3269-0729-30DA-0D42FEF106BF}"/>
          </ac:picMkLst>
        </pc:picChg>
        <pc:picChg chg="add del mod">
          <ac:chgData name="#CHUA BING HONG#" userId="461ec5b6-ea7c-400b-83d0-29cd857a69a7" providerId="ADAL" clId="{1C9AA770-5E12-4C93-BEA2-594A5F9A42A2}" dt="2023-01-05T23:12:18.606" v="1550" actId="21"/>
          <ac:picMkLst>
            <pc:docMk/>
            <pc:sldMk cId="2701780523" sldId="394"/>
            <ac:picMk id="17" creationId="{3A39C863-6866-BBA4-F5ED-CDA7B5D1FFC3}"/>
          </ac:picMkLst>
        </pc:picChg>
      </pc:sldChg>
      <pc:sldChg chg="addSp delSp modSp add mod ord">
        <pc:chgData name="#CHUA BING HONG#" userId="461ec5b6-ea7c-400b-83d0-29cd857a69a7" providerId="ADAL" clId="{1C9AA770-5E12-4C93-BEA2-594A5F9A42A2}" dt="2023-01-05T23:35:32.231" v="2035" actId="20577"/>
        <pc:sldMkLst>
          <pc:docMk/>
          <pc:sldMk cId="761324934" sldId="395"/>
        </pc:sldMkLst>
        <pc:spChg chg="add del mod">
          <ac:chgData name="#CHUA BING HONG#" userId="461ec5b6-ea7c-400b-83d0-29cd857a69a7" providerId="ADAL" clId="{1C9AA770-5E12-4C93-BEA2-594A5F9A42A2}" dt="2023-01-05T22:00:11.201" v="591" actId="478"/>
          <ac:spMkLst>
            <pc:docMk/>
            <pc:sldMk cId="761324934" sldId="395"/>
            <ac:spMk id="6" creationId="{510C4D36-56D9-0BB0-02BB-C69C14D240C8}"/>
          </ac:spMkLst>
        </pc:spChg>
        <pc:spChg chg="add mod">
          <ac:chgData name="#CHUA BING HONG#" userId="461ec5b6-ea7c-400b-83d0-29cd857a69a7" providerId="ADAL" clId="{1C9AA770-5E12-4C93-BEA2-594A5F9A42A2}" dt="2023-01-05T23:35:32.231" v="2035" actId="20577"/>
          <ac:spMkLst>
            <pc:docMk/>
            <pc:sldMk cId="761324934" sldId="395"/>
            <ac:spMk id="7" creationId="{56232AC0-222D-D317-5B81-FABE86E19AC1}"/>
          </ac:spMkLst>
        </pc:spChg>
        <pc:picChg chg="add mod ord">
          <ac:chgData name="#CHUA BING HONG#" userId="461ec5b6-ea7c-400b-83d0-29cd857a69a7" providerId="ADAL" clId="{1C9AA770-5E12-4C93-BEA2-594A5F9A42A2}" dt="2023-01-05T22:02:33.980" v="736" actId="14100"/>
          <ac:picMkLst>
            <pc:docMk/>
            <pc:sldMk cId="761324934" sldId="395"/>
            <ac:picMk id="3" creationId="{BC449A53-4A4D-7584-06E7-873CA85AE446}"/>
          </ac:picMkLst>
        </pc:picChg>
        <pc:picChg chg="add mod ord">
          <ac:chgData name="#CHUA BING HONG#" userId="461ec5b6-ea7c-400b-83d0-29cd857a69a7" providerId="ADAL" clId="{1C9AA770-5E12-4C93-BEA2-594A5F9A42A2}" dt="2023-01-05T22:03:03.107" v="793" actId="14100"/>
          <ac:picMkLst>
            <pc:docMk/>
            <pc:sldMk cId="761324934" sldId="395"/>
            <ac:picMk id="8" creationId="{BB32B9CD-4C57-79A2-F2C6-110419664F70}"/>
          </ac:picMkLst>
        </pc:picChg>
        <pc:picChg chg="del">
          <ac:chgData name="#CHUA BING HONG#" userId="461ec5b6-ea7c-400b-83d0-29cd857a69a7" providerId="ADAL" clId="{1C9AA770-5E12-4C93-BEA2-594A5F9A42A2}" dt="2023-01-05T22:00:07.128" v="590" actId="478"/>
          <ac:picMkLst>
            <pc:docMk/>
            <pc:sldMk cId="761324934" sldId="395"/>
            <ac:picMk id="11" creationId="{28678AFB-AB6F-5F7C-765E-3DE034374D1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8:25.438" v="1093"/>
        <pc:sldMkLst>
          <pc:docMk/>
          <pc:sldMk cId="327879450" sldId="396"/>
        </pc:sldMkLst>
        <pc:spChg chg="mod">
          <ac:chgData name="#CHUA BING HONG#" userId="461ec5b6-ea7c-400b-83d0-29cd857a69a7" providerId="ADAL" clId="{1C9AA770-5E12-4C93-BEA2-594A5F9A42A2}" dt="2023-01-05T22:02:11.589" v="734" actId="20577"/>
          <ac:spMkLst>
            <pc:docMk/>
            <pc:sldMk cId="327879450" sldId="396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38:25.253" v="1092" actId="478"/>
          <ac:picMkLst>
            <pc:docMk/>
            <pc:sldMk cId="327879450" sldId="396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8:25.438" v="1093"/>
          <ac:picMkLst>
            <pc:docMk/>
            <pc:sldMk cId="327879450" sldId="396"/>
            <ac:picMk id="5" creationId="{9DEC1F0E-7050-3C57-E7E3-D5185F15AFB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16.938" v="988" actId="1076"/>
        <pc:sldMkLst>
          <pc:docMk/>
          <pc:sldMk cId="2846295923" sldId="397"/>
        </pc:sldMkLst>
        <pc:spChg chg="del mod">
          <ac:chgData name="#CHUA BING HONG#" userId="461ec5b6-ea7c-400b-83d0-29cd857a69a7" providerId="ADAL" clId="{1C9AA770-5E12-4C93-BEA2-594A5F9A42A2}" dt="2023-01-05T22:31:58.011" v="899" actId="478"/>
          <ac:spMkLst>
            <pc:docMk/>
            <pc:sldMk cId="2846295923" sldId="397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2:35:15.117" v="987" actId="1076"/>
          <ac:spMkLst>
            <pc:docMk/>
            <pc:sldMk cId="2846295923" sldId="397"/>
            <ac:spMk id="9" creationId="{03EF2E8C-C8A7-1092-DDD1-A4FF98A7F4FA}"/>
          </ac:spMkLst>
        </pc:spChg>
        <pc:spChg chg="add mod">
          <ac:chgData name="#CHUA BING HONG#" userId="461ec5b6-ea7c-400b-83d0-29cd857a69a7" providerId="ADAL" clId="{1C9AA770-5E12-4C93-BEA2-594A5F9A42A2}" dt="2023-01-05T22:35:16.938" v="988" actId="1076"/>
          <ac:spMkLst>
            <pc:docMk/>
            <pc:sldMk cId="2846295923" sldId="397"/>
            <ac:spMk id="10" creationId="{1F0D54DE-35AF-42EE-6DAC-8D4AEC64B66A}"/>
          </ac:spMkLst>
        </pc:spChg>
        <pc:picChg chg="add mod">
          <ac:chgData name="#CHUA BING HONG#" userId="461ec5b6-ea7c-400b-83d0-29cd857a69a7" providerId="ADAL" clId="{1C9AA770-5E12-4C93-BEA2-594A5F9A42A2}" dt="2023-01-05T22:35:07.737" v="983" actId="1076"/>
          <ac:picMkLst>
            <pc:docMk/>
            <pc:sldMk cId="2846295923" sldId="397"/>
            <ac:picMk id="5" creationId="{58815DD2-7AAF-060E-0789-8B9C45A29465}"/>
          </ac:picMkLst>
        </pc:picChg>
        <pc:picChg chg="add mod ord">
          <ac:chgData name="#CHUA BING HONG#" userId="461ec5b6-ea7c-400b-83d0-29cd857a69a7" providerId="ADAL" clId="{1C9AA770-5E12-4C93-BEA2-594A5F9A42A2}" dt="2023-01-05T22:35:11.931" v="985" actId="1076"/>
          <ac:picMkLst>
            <pc:docMk/>
            <pc:sldMk cId="2846295923" sldId="397"/>
            <ac:picMk id="7" creationId="{9C178A8B-67E2-8F43-EE94-9C8D42CEB930}"/>
          </ac:picMkLst>
        </pc:picChg>
        <pc:picChg chg="del">
          <ac:chgData name="#CHUA BING HONG#" userId="461ec5b6-ea7c-400b-83d0-29cd857a69a7" providerId="ADAL" clId="{1C9AA770-5E12-4C93-BEA2-594A5F9A42A2}" dt="2023-01-05T22:30:42.201" v="837" actId="478"/>
          <ac:picMkLst>
            <pc:docMk/>
            <pc:sldMk cId="2846295923" sldId="397"/>
            <ac:picMk id="8" creationId="{B0FEBBF2-7C19-3307-EA30-5292CE884A30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2:37:15.126" v="998" actId="47"/>
        <pc:sldMkLst>
          <pc:docMk/>
          <pc:sldMk cId="658744059" sldId="398"/>
        </pc:sldMkLst>
        <pc:picChg chg="add del mo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3" creationId="{C09756FC-2520-8C96-0EC7-F6C782CA328A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7" creationId="{9C178A8B-67E2-8F43-EE94-9C8D42CEB930}"/>
          </ac:picMkLst>
        </pc:picChg>
        <pc:picChg chg="add del mod ord">
          <ac:chgData name="#CHUA BING HONG#" userId="461ec5b6-ea7c-400b-83d0-29cd857a69a7" providerId="ADAL" clId="{1C9AA770-5E12-4C93-BEA2-594A5F9A42A2}" dt="2023-01-05T22:33:35.894" v="972" actId="478"/>
          <ac:picMkLst>
            <pc:docMk/>
            <pc:sldMk cId="658744059" sldId="398"/>
            <ac:picMk id="8" creationId="{E0F2CB87-D6B2-BD7B-9756-48F062D9B99C}"/>
          </ac:picMkLst>
        </pc:picChg>
        <pc:picChg chg="add del mod or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12" creationId="{74EE385D-5CE4-D1CC-B142-388C1389A6B2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36.065" v="997" actId="1076"/>
        <pc:sldMkLst>
          <pc:docMk/>
          <pc:sldMk cId="1369581940" sldId="399"/>
        </pc:sldMkLst>
        <pc:picChg chg="add mod">
          <ac:chgData name="#CHUA BING HONG#" userId="461ec5b6-ea7c-400b-83d0-29cd857a69a7" providerId="ADAL" clId="{1C9AA770-5E12-4C93-BEA2-594A5F9A42A2}" dt="2023-01-05T22:35:36.065" v="997" actId="1076"/>
          <ac:picMkLst>
            <pc:docMk/>
            <pc:sldMk cId="1369581940" sldId="399"/>
            <ac:picMk id="2" creationId="{6AD45AA3-A4A6-D152-1EF8-D95FB393F7DC}"/>
          </ac:picMkLst>
        </pc:picChg>
        <pc:picChg chg="add mod ord">
          <ac:chgData name="#CHUA BING HONG#" userId="461ec5b6-ea7c-400b-83d0-29cd857a69a7" providerId="ADAL" clId="{1C9AA770-5E12-4C93-BEA2-594A5F9A42A2}" dt="2023-01-05T22:35:30.979" v="995" actId="1076"/>
          <ac:picMkLst>
            <pc:docMk/>
            <pc:sldMk cId="1369581940" sldId="399"/>
            <ac:picMk id="3" creationId="{05832F0B-9913-7902-552B-046F378D2782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7" creationId="{9C178A8B-67E2-8F43-EE94-9C8D42CEB9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4:59.703" v="2588" actId="478"/>
        <pc:sldMkLst>
          <pc:docMk/>
          <pc:sldMk cId="2396780773" sldId="400"/>
        </pc:sldMkLst>
        <pc:spChg chg="add del">
          <ac:chgData name="#CHUA BING HONG#" userId="461ec5b6-ea7c-400b-83d0-29cd857a69a7" providerId="ADAL" clId="{1C9AA770-5E12-4C93-BEA2-594A5F9A42A2}" dt="2023-01-05T22:39:31.452" v="1135" actId="478"/>
          <ac:spMkLst>
            <pc:docMk/>
            <pc:sldMk cId="2396780773" sldId="400"/>
            <ac:spMk id="2" creationId="{9CD26FE3-85B8-F84D-8A36-B2A2F28CB1C8}"/>
          </ac:spMkLst>
        </pc:spChg>
        <pc:spChg chg="del">
          <ac:chgData name="#CHUA BING HONG#" userId="461ec5b6-ea7c-400b-83d0-29cd857a69a7" providerId="ADAL" clId="{1C9AA770-5E12-4C93-BEA2-594A5F9A42A2}" dt="2023-01-05T23:28:33.779" v="1603" actId="478"/>
          <ac:spMkLst>
            <pc:docMk/>
            <pc:sldMk cId="2396780773" sldId="400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29:12.551" v="1613" actId="1076"/>
          <ac:spMkLst>
            <pc:docMk/>
            <pc:sldMk cId="2396780773" sldId="400"/>
            <ac:spMk id="10" creationId="{8503B8F0-423D-4C1B-06C1-D933C1A00DAE}"/>
          </ac:spMkLst>
        </pc:spChg>
        <pc:spChg chg="add del mod">
          <ac:chgData name="#CHUA BING HONG#" userId="461ec5b6-ea7c-400b-83d0-29cd857a69a7" providerId="ADAL" clId="{1C9AA770-5E12-4C93-BEA2-594A5F9A42A2}" dt="2023-01-05T23:28:35.602" v="1604" actId="478"/>
          <ac:spMkLst>
            <pc:docMk/>
            <pc:sldMk cId="2396780773" sldId="400"/>
            <ac:spMk id="13" creationId="{65C19C7A-2BD8-D153-A739-A2E33A60D037}"/>
          </ac:spMkLst>
        </pc:spChg>
        <pc:spChg chg="add del mod">
          <ac:chgData name="#CHUA BING HONG#" userId="461ec5b6-ea7c-400b-83d0-29cd857a69a7" providerId="ADAL" clId="{1C9AA770-5E12-4C93-BEA2-594A5F9A42A2}" dt="2023-01-05T23:54:59.703" v="2588" actId="478"/>
          <ac:spMkLst>
            <pc:docMk/>
            <pc:sldMk cId="2396780773" sldId="400"/>
            <ac:spMk id="15" creationId="{534C2AD8-22FC-BE44-961F-6F3666BED33E}"/>
          </ac:spMkLst>
        </pc:spChg>
        <pc:picChg chg="add mod ord">
          <ac:chgData name="#CHUA BING HONG#" userId="461ec5b6-ea7c-400b-83d0-29cd857a69a7" providerId="ADAL" clId="{1C9AA770-5E12-4C93-BEA2-594A5F9A42A2}" dt="2023-01-05T23:28:49.333" v="1609" actId="1076"/>
          <ac:picMkLst>
            <pc:docMk/>
            <pc:sldMk cId="2396780773" sldId="400"/>
            <ac:picMk id="8" creationId="{A360730E-9CB3-E5C9-5584-3050C44F321E}"/>
          </ac:picMkLst>
        </pc:picChg>
        <pc:picChg chg="mod">
          <ac:chgData name="#CHUA BING HONG#" userId="461ec5b6-ea7c-400b-83d0-29cd857a69a7" providerId="ADAL" clId="{1C9AA770-5E12-4C93-BEA2-594A5F9A42A2}" dt="2023-01-05T23:28:56.075" v="1610" actId="14100"/>
          <ac:picMkLst>
            <pc:docMk/>
            <pc:sldMk cId="2396780773" sldId="400"/>
            <ac:picMk id="12" creationId="{7A504318-3194-072A-E201-C9D0A792149C}"/>
          </ac:picMkLst>
        </pc:picChg>
        <pc:cxnChg chg="add del mod">
          <ac:chgData name="#CHUA BING HONG#" userId="461ec5b6-ea7c-400b-83d0-29cd857a69a7" providerId="ADAL" clId="{1C9AA770-5E12-4C93-BEA2-594A5F9A42A2}" dt="2023-01-05T23:29:07.602" v="1612" actId="478"/>
          <ac:cxnSpMkLst>
            <pc:docMk/>
            <pc:sldMk cId="2396780773" sldId="400"/>
            <ac:cxnSpMk id="6" creationId="{AF2523CB-626C-A093-D05D-B1F8ADCEF570}"/>
          </ac:cxnSpMkLst>
        </pc:cxnChg>
        <pc:cxnChg chg="mod">
          <ac:chgData name="#CHUA BING HONG#" userId="461ec5b6-ea7c-400b-83d0-29cd857a69a7" providerId="ADAL" clId="{1C9AA770-5E12-4C93-BEA2-594A5F9A42A2}" dt="2023-01-05T23:28:56.075" v="1610" actId="14100"/>
          <ac:cxnSpMkLst>
            <pc:docMk/>
            <pc:sldMk cId="2396780773" sldId="400"/>
            <ac:cxnSpMk id="9" creationId="{FC13D651-2D5C-D452-E306-E29B238D480B}"/>
          </ac:cxnSpMkLst>
        </pc:cxnChg>
      </pc:sldChg>
      <pc:sldChg chg="addSp delSp modSp add mod">
        <pc:chgData name="#CHUA BING HONG#" userId="461ec5b6-ea7c-400b-83d0-29cd857a69a7" providerId="ADAL" clId="{1C9AA770-5E12-4C93-BEA2-594A5F9A42A2}" dt="2023-01-05T22:51:21.772" v="1521" actId="14100"/>
        <pc:sldMkLst>
          <pc:docMk/>
          <pc:sldMk cId="3105296754" sldId="401"/>
        </pc:sldMkLst>
        <pc:spChg chg="del mod">
          <ac:chgData name="#CHUA BING HONG#" userId="461ec5b6-ea7c-400b-83d0-29cd857a69a7" providerId="ADAL" clId="{1C9AA770-5E12-4C93-BEA2-594A5F9A42A2}" dt="2023-01-05T22:51:14.155" v="1515"/>
          <ac:spMkLst>
            <pc:docMk/>
            <pc:sldMk cId="3105296754" sldId="401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50:44.343" v="1503" actId="478"/>
          <ac:picMkLst>
            <pc:docMk/>
            <pc:sldMk cId="3105296754" sldId="401"/>
            <ac:picMk id="5" creationId="{AB6C87F3-A203-8FD6-50C1-A468F56A3ACE}"/>
          </ac:picMkLst>
        </pc:picChg>
        <pc:picChg chg="mod">
          <ac:chgData name="#CHUA BING HONG#" userId="461ec5b6-ea7c-400b-83d0-29cd857a69a7" providerId="ADAL" clId="{1C9AA770-5E12-4C93-BEA2-594A5F9A42A2}" dt="2023-01-05T22:51:21.772" v="1521" actId="14100"/>
          <ac:picMkLst>
            <pc:docMk/>
            <pc:sldMk cId="3105296754" sldId="401"/>
            <ac:picMk id="6" creationId="{B6C0D5C4-8631-17DD-2DEE-9A2440F82FC6}"/>
          </ac:picMkLst>
        </pc:picChg>
        <pc:picChg chg="del">
          <ac:chgData name="#CHUA BING HONG#" userId="461ec5b6-ea7c-400b-83d0-29cd857a69a7" providerId="ADAL" clId="{1C9AA770-5E12-4C93-BEA2-594A5F9A42A2}" dt="2023-01-05T22:50:44.751" v="1504" actId="478"/>
          <ac:picMkLst>
            <pc:docMk/>
            <pc:sldMk cId="3105296754" sldId="401"/>
            <ac:picMk id="7" creationId="{E38DA61B-5EF3-78C5-2933-1242D3422DC0}"/>
          </ac:picMkLst>
        </pc:picChg>
        <pc:picChg chg="add mod">
          <ac:chgData name="#CHUA BING HONG#" userId="461ec5b6-ea7c-400b-83d0-29cd857a69a7" providerId="ADAL" clId="{1C9AA770-5E12-4C93-BEA2-594A5F9A42A2}" dt="2023-01-05T22:51:18.631" v="1520" actId="1076"/>
          <ac:picMkLst>
            <pc:docMk/>
            <pc:sldMk cId="3105296754" sldId="401"/>
            <ac:picMk id="8" creationId="{06B1E43D-EA17-53BA-9083-5C98FC1A342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35:25.631" v="2033" actId="20577"/>
        <pc:sldMkLst>
          <pc:docMk/>
          <pc:sldMk cId="1580848600" sldId="402"/>
        </pc:sldMkLst>
        <pc:spChg chg="mod">
          <ac:chgData name="#CHUA BING HONG#" userId="461ec5b6-ea7c-400b-83d0-29cd857a69a7" providerId="ADAL" clId="{1C9AA770-5E12-4C93-BEA2-594A5F9A42A2}" dt="2023-01-05T23:35:25.631" v="2033" actId="20577"/>
          <ac:spMkLst>
            <pc:docMk/>
            <pc:sldMk cId="1580848600" sldId="402"/>
            <ac:spMk id="7" creationId="{56232AC0-222D-D317-5B81-FABE86E19AC1}"/>
          </ac:spMkLst>
        </pc:spChg>
        <pc:picChg chg="add mod">
          <ac:chgData name="#CHUA BING HONG#" userId="461ec5b6-ea7c-400b-83d0-29cd857a69a7" providerId="ADAL" clId="{1C9AA770-5E12-4C93-BEA2-594A5F9A42A2}" dt="2023-01-05T23:12:50.545" v="1570" actId="14100"/>
          <ac:picMkLst>
            <pc:docMk/>
            <pc:sldMk cId="1580848600" sldId="402"/>
            <ac:picMk id="2" creationId="{0B7F96F8-05DC-F414-F044-340039112C97}"/>
          </ac:picMkLst>
        </pc:picChg>
        <pc:picChg chg="add del mod">
          <ac:chgData name="#CHUA BING HONG#" userId="461ec5b6-ea7c-400b-83d0-29cd857a69a7" providerId="ADAL" clId="{1C9AA770-5E12-4C93-BEA2-594A5F9A42A2}" dt="2023-01-05T23:15:29.533" v="1595" actId="478"/>
          <ac:picMkLst>
            <pc:docMk/>
            <pc:sldMk cId="1580848600" sldId="402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5.519" v="1597" actId="478"/>
          <ac:picMkLst>
            <pc:docMk/>
            <pc:sldMk cId="1580848600" sldId="402"/>
            <ac:picMk id="8" creationId="{BB32B9CD-4C57-79A2-F2C6-110419664F70}"/>
          </ac:picMkLst>
        </pc:picChg>
        <pc:picChg chg="add del mod ord">
          <ac:chgData name="#CHUA BING HONG#" userId="461ec5b6-ea7c-400b-83d0-29cd857a69a7" providerId="ADAL" clId="{1C9AA770-5E12-4C93-BEA2-594A5F9A42A2}" dt="2023-01-05T23:34:24.041" v="1993" actId="478"/>
          <ac:picMkLst>
            <pc:docMk/>
            <pc:sldMk cId="1580848600" sldId="402"/>
            <ac:picMk id="9" creationId="{DD904799-5D77-E42D-9857-2F124EAE70B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15:34.591" v="1596" actId="478"/>
        <pc:sldMkLst>
          <pc:docMk/>
          <pc:sldMk cId="601742453" sldId="403"/>
        </pc:sldMkLst>
        <pc:picChg chg="del">
          <ac:chgData name="#CHUA BING HONG#" userId="461ec5b6-ea7c-400b-83d0-29cd857a69a7" providerId="ADAL" clId="{1C9AA770-5E12-4C93-BEA2-594A5F9A42A2}" dt="2023-01-05T23:14:56.717" v="1583" actId="478"/>
          <ac:picMkLst>
            <pc:docMk/>
            <pc:sldMk cId="601742453" sldId="403"/>
            <ac:picMk id="2" creationId="{0B7F96F8-05DC-F414-F044-340039112C97}"/>
          </ac:picMkLst>
        </pc:picChg>
        <pc:picChg chg="del mod">
          <ac:chgData name="#CHUA BING HONG#" userId="461ec5b6-ea7c-400b-83d0-29cd857a69a7" providerId="ADAL" clId="{1C9AA770-5E12-4C93-BEA2-594A5F9A42A2}" dt="2023-01-05T23:15:07.923" v="1586" actId="478"/>
          <ac:picMkLst>
            <pc:docMk/>
            <pc:sldMk cId="601742453" sldId="403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4.591" v="1596" actId="478"/>
          <ac:picMkLst>
            <pc:docMk/>
            <pc:sldMk cId="601742453" sldId="403"/>
            <ac:picMk id="8" creationId="{BB32B9CD-4C57-79A2-F2C6-110419664F70}"/>
          </ac:picMkLst>
        </pc:picChg>
        <pc:picChg chg="add mod">
          <ac:chgData name="#CHUA BING HONG#" userId="461ec5b6-ea7c-400b-83d0-29cd857a69a7" providerId="ADAL" clId="{1C9AA770-5E12-4C93-BEA2-594A5F9A42A2}" dt="2023-01-05T23:15:25.480" v="1594" actId="1076"/>
          <ac:picMkLst>
            <pc:docMk/>
            <pc:sldMk cId="601742453" sldId="403"/>
            <ac:picMk id="9" creationId="{18FF06CC-FB75-5D69-F952-DF9D2DA47BA2}"/>
          </ac:picMkLst>
        </pc:picChg>
      </pc:sldChg>
      <pc:sldChg chg="delSp add mod">
        <pc:chgData name="#CHUA BING HONG#" userId="461ec5b6-ea7c-400b-83d0-29cd857a69a7" providerId="ADAL" clId="{1C9AA770-5E12-4C93-BEA2-594A5F9A42A2}" dt="2023-01-06T00:09:39.001" v="2739" actId="478"/>
        <pc:sldMkLst>
          <pc:docMk/>
          <pc:sldMk cId="996602055" sldId="404"/>
        </pc:sldMkLst>
        <pc:picChg chg="del">
          <ac:chgData name="#CHUA BING HONG#" userId="461ec5b6-ea7c-400b-83d0-29cd857a69a7" providerId="ADAL" clId="{1C9AA770-5E12-4C93-BEA2-594A5F9A42A2}" dt="2023-01-06T00:09:39.001" v="2739" actId="478"/>
          <ac:picMkLst>
            <pc:docMk/>
            <pc:sldMk cId="996602055" sldId="404"/>
            <ac:picMk id="8" creationId="{A360730E-9CB3-E5C9-5584-3050C44F321E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3:36:31.045" v="2039" actId="47"/>
        <pc:sldMkLst>
          <pc:docMk/>
          <pc:sldMk cId="126605494" sldId="405"/>
        </pc:sldMkLst>
        <pc:spChg chg="mod">
          <ac:chgData name="#CHUA BING HONG#" userId="461ec5b6-ea7c-400b-83d0-29cd857a69a7" providerId="ADAL" clId="{1C9AA770-5E12-4C93-BEA2-594A5F9A42A2}" dt="2023-01-05T23:36:18.320" v="2038" actId="20577"/>
          <ac:spMkLst>
            <pc:docMk/>
            <pc:sldMk cId="126605494" sldId="405"/>
            <ac:spMk id="7" creationId="{56232AC0-222D-D317-5B81-FABE86E19AC1}"/>
          </ac:spMkLst>
        </pc:spChg>
        <pc:picChg chg="add del">
          <ac:chgData name="#CHUA BING HONG#" userId="461ec5b6-ea7c-400b-83d0-29cd857a69a7" providerId="ADAL" clId="{1C9AA770-5E12-4C93-BEA2-594A5F9A42A2}" dt="2023-01-05T23:32:13.477" v="1853" actId="478"/>
          <ac:picMkLst>
            <pc:docMk/>
            <pc:sldMk cId="126605494" sldId="405"/>
            <ac:picMk id="2" creationId="{0B7F96F8-05DC-F414-F044-340039112C97}"/>
          </ac:picMkLst>
        </pc:picChg>
        <pc:picChg chg="del mod ord">
          <ac:chgData name="#CHUA BING HONG#" userId="461ec5b6-ea7c-400b-83d0-29cd857a69a7" providerId="ADAL" clId="{1C9AA770-5E12-4C93-BEA2-594A5F9A42A2}" dt="2023-01-05T23:36:16.910" v="2037" actId="478"/>
          <ac:picMkLst>
            <pc:docMk/>
            <pc:sldMk cId="126605494" sldId="405"/>
            <ac:picMk id="9" creationId="{DD904799-5D77-E42D-9857-2F124EAE70B0}"/>
          </ac:picMkLst>
        </pc:picChg>
      </pc:sldChg>
      <pc:sldChg chg="delSp modSp add mod ord">
        <pc:chgData name="#CHUA BING HONG#" userId="461ec5b6-ea7c-400b-83d0-29cd857a69a7" providerId="ADAL" clId="{1C9AA770-5E12-4C93-BEA2-594A5F9A42A2}" dt="2023-01-05T23:56:42.375" v="2738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1C9AA770-5E12-4C93-BEA2-594A5F9A42A2}" dt="2023-01-05T23:56:42.375" v="2738" actId="20577"/>
          <ac:spMkLst>
            <pc:docMk/>
            <pc:sldMk cId="490539676" sldId="405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55:29.624" v="2605" actId="20577"/>
          <ac:spMkLst>
            <pc:docMk/>
            <pc:sldMk cId="490539676" sldId="405"/>
            <ac:spMk id="4" creationId="{EE7681D0-066A-95C4-145C-A4937BD0A75A}"/>
          </ac:spMkLst>
        </pc:spChg>
        <pc:picChg chg="del">
          <ac:chgData name="#CHUA BING HONG#" userId="461ec5b6-ea7c-400b-83d0-29cd857a69a7" providerId="ADAL" clId="{1C9AA770-5E12-4C93-BEA2-594A5F9A42A2}" dt="2023-01-05T23:55:30.745" v="2606" actId="478"/>
          <ac:picMkLst>
            <pc:docMk/>
            <pc:sldMk cId="490539676" sldId="405"/>
            <ac:picMk id="5" creationId="{F01E6F46-8803-FFAA-544C-828222163C61}"/>
          </ac:picMkLst>
        </pc:picChg>
      </pc:sldChg>
      <pc:sldChg chg="add del">
        <pc:chgData name="#CHUA BING HONG#" userId="461ec5b6-ea7c-400b-83d0-29cd857a69a7" providerId="ADAL" clId="{1C9AA770-5E12-4C93-BEA2-594A5F9A42A2}" dt="2023-01-05T23:55:20.330" v="2590"/>
        <pc:sldMkLst>
          <pc:docMk/>
          <pc:sldMk cId="2809810912" sldId="405"/>
        </pc:sldMkLst>
      </pc:sldChg>
    </pc:docChg>
  </pc:docChgLst>
  <pc:docChgLst>
    <pc:chgData name="#CHUA BING HONG#" userId="461ec5b6-ea7c-400b-83d0-29cd857a69a7" providerId="ADAL" clId="{433E8863-0DC7-47E2-BA39-547CAC2C669B}"/>
    <pc:docChg chg="undo custSel addSld delSld modSld sldOrd">
      <pc:chgData name="#CHUA BING HONG#" userId="461ec5b6-ea7c-400b-83d0-29cd857a69a7" providerId="ADAL" clId="{433E8863-0DC7-47E2-BA39-547CAC2C669B}" dt="2022-11-11T01:22:45.702" v="5302"/>
      <pc:docMkLst>
        <pc:docMk/>
      </pc:docMkLst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01226576" sldId="324"/>
        </pc:sldMkLst>
      </pc:sldChg>
      <pc:sldChg chg="modSp mod">
        <pc:chgData name="#CHUA BING HONG#" userId="461ec5b6-ea7c-400b-83d0-29cd857a69a7" providerId="ADAL" clId="{433E8863-0DC7-47E2-BA39-547CAC2C669B}" dt="2022-11-10T23:53:03.607" v="4612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33E8863-0DC7-47E2-BA39-547CAC2C669B}" dt="2022-11-10T23:53:03.607" v="4612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385741302" sldId="336"/>
        </pc:sldMkLst>
      </pc:sldChg>
      <pc:sldChg chg="del">
        <pc:chgData name="#CHUA BING HONG#" userId="461ec5b6-ea7c-400b-83d0-29cd857a69a7" providerId="ADAL" clId="{433E8863-0DC7-47E2-BA39-547CAC2C669B}" dt="2022-11-10T18:55:47.154" v="753" actId="2696"/>
        <pc:sldMkLst>
          <pc:docMk/>
          <pc:sldMk cId="509357618" sldId="342"/>
        </pc:sldMkLst>
      </pc:sldChg>
      <pc:sldChg chg="addSp modSp add mod ord">
        <pc:chgData name="#CHUA BING HONG#" userId="461ec5b6-ea7c-400b-83d0-29cd857a69a7" providerId="ADAL" clId="{433E8863-0DC7-47E2-BA39-547CAC2C669B}" dt="2022-11-11T01:22:45.702" v="5302"/>
        <pc:sldMkLst>
          <pc:docMk/>
          <pc:sldMk cId="770048984" sldId="343"/>
        </pc:sldMkLst>
        <pc:spChg chg="mod">
          <ac:chgData name="#CHUA BING HONG#" userId="461ec5b6-ea7c-400b-83d0-29cd857a69a7" providerId="ADAL" clId="{433E8863-0DC7-47E2-BA39-547CAC2C669B}" dt="2022-11-10T18:51:15.406" v="471" actId="20577"/>
          <ac:spMkLst>
            <pc:docMk/>
            <pc:sldMk cId="770048984" sldId="34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45:51.532" v="102" actId="20577"/>
          <ac:spMkLst>
            <pc:docMk/>
            <pc:sldMk cId="770048984" sldId="34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8:45:45.162" v="86" actId="14100"/>
          <ac:picMkLst>
            <pc:docMk/>
            <pc:sldMk cId="770048984" sldId="343"/>
            <ac:picMk id="5" creationId="{01C20322-6681-8097-B837-46894ACE5C1C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1T00:23:19.791" v="5296"/>
        <pc:sldMkLst>
          <pc:docMk/>
          <pc:sldMk cId="925314584" sldId="344"/>
        </pc:sldMkLst>
        <pc:spChg chg="mod ord">
          <ac:chgData name="#CHUA BING HONG#" userId="461ec5b6-ea7c-400b-83d0-29cd857a69a7" providerId="ADAL" clId="{433E8863-0DC7-47E2-BA39-547CAC2C669B}" dt="2022-11-10T18:57:34.767" v="819" actId="20577"/>
          <ac:spMkLst>
            <pc:docMk/>
            <pc:sldMk cId="925314584" sldId="34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53:04.886" v="674" actId="20577"/>
          <ac:spMkLst>
            <pc:docMk/>
            <pc:sldMk cId="925314584" sldId="344"/>
            <ac:spMk id="4" creationId="{EE7681D0-066A-95C4-145C-A4937BD0A75A}"/>
          </ac:spMkLst>
        </pc:spChg>
        <pc:picChg chg="del">
          <ac:chgData name="#CHUA BING HONG#" userId="461ec5b6-ea7c-400b-83d0-29cd857a69a7" providerId="ADAL" clId="{433E8863-0DC7-47E2-BA39-547CAC2C669B}" dt="2022-11-10T18:52:21.623" v="482" actId="478"/>
          <ac:picMkLst>
            <pc:docMk/>
            <pc:sldMk cId="925314584" sldId="344"/>
            <ac:picMk id="5" creationId="{01C20322-6681-8097-B837-46894ACE5C1C}"/>
          </ac:picMkLst>
        </pc:picChg>
        <pc:picChg chg="add del mod">
          <ac:chgData name="#CHUA BING HONG#" userId="461ec5b6-ea7c-400b-83d0-29cd857a69a7" providerId="ADAL" clId="{433E8863-0DC7-47E2-BA39-547CAC2C669B}" dt="2022-11-10T18:52:14.464" v="481" actId="478"/>
          <ac:picMkLst>
            <pc:docMk/>
            <pc:sldMk cId="925314584" sldId="344"/>
            <ac:picMk id="6" creationId="{DFB269C7-9447-BEB6-4902-DBF986664500}"/>
          </ac:picMkLst>
        </pc:picChg>
        <pc:picChg chg="add mod">
          <ac:chgData name="#CHUA BING HONG#" userId="461ec5b6-ea7c-400b-83d0-29cd857a69a7" providerId="ADAL" clId="{433E8863-0DC7-47E2-BA39-547CAC2C669B}" dt="2022-11-10T18:52:43.614" v="496" actId="1076"/>
          <ac:picMkLst>
            <pc:docMk/>
            <pc:sldMk cId="925314584" sldId="344"/>
            <ac:picMk id="8" creationId="{203E92D4-8CB5-62D6-966D-1B58C137BF9C}"/>
          </ac:picMkLst>
        </pc:picChg>
        <pc:picChg chg="add mod">
          <ac:chgData name="#CHUA BING HONG#" userId="461ec5b6-ea7c-400b-83d0-29cd857a69a7" providerId="ADAL" clId="{433E8863-0DC7-47E2-BA39-547CAC2C669B}" dt="2022-11-10T18:57:02.361" v="773" actId="1076"/>
          <ac:picMkLst>
            <pc:docMk/>
            <pc:sldMk cId="925314584" sldId="344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189544813" sldId="345"/>
        </pc:sldMkLst>
      </pc:sldChg>
      <pc:sldChg chg="add">
        <pc:chgData name="#CHUA BING HONG#" userId="461ec5b6-ea7c-400b-83d0-29cd857a69a7" providerId="ADAL" clId="{433E8863-0DC7-47E2-BA39-547CAC2C669B}" dt="2022-11-10T18:55:44.642" v="752"/>
        <pc:sldMkLst>
          <pc:docMk/>
          <pc:sldMk cId="2401606913" sldId="345"/>
        </pc:sldMkLst>
      </pc:sldChg>
      <pc:sldChg chg="addSp delSp modSp add mod ord">
        <pc:chgData name="#CHUA BING HONG#" userId="461ec5b6-ea7c-400b-83d0-29cd857a69a7" providerId="ADAL" clId="{433E8863-0DC7-47E2-BA39-547CAC2C669B}" dt="2022-11-11T00:23:20.936" v="5298"/>
        <pc:sldMkLst>
          <pc:docMk/>
          <pc:sldMk cId="1241182801" sldId="346"/>
        </pc:sldMkLst>
        <pc:spChg chg="mod">
          <ac:chgData name="#CHUA BING HONG#" userId="461ec5b6-ea7c-400b-83d0-29cd857a69a7" providerId="ADAL" clId="{433E8863-0DC7-47E2-BA39-547CAC2C669B}" dt="2022-11-10T23:58:50.031" v="5252" actId="1076"/>
          <ac:spMkLst>
            <pc:docMk/>
            <pc:sldMk cId="1241182801" sldId="346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433E8863-0DC7-47E2-BA39-547CAC2C669B}" dt="2022-11-10T19:35:28.722" v="2384" actId="22"/>
          <ac:spMkLst>
            <pc:docMk/>
            <pc:sldMk cId="1241182801" sldId="346"/>
            <ac:spMk id="5" creationId="{143252A5-6C4B-BF7C-9599-24321A6B0BCF}"/>
          </ac:spMkLst>
        </pc:spChg>
        <pc:picChg chg="mod">
          <ac:chgData name="#CHUA BING HONG#" userId="461ec5b6-ea7c-400b-83d0-29cd857a69a7" providerId="ADAL" clId="{433E8863-0DC7-47E2-BA39-547CAC2C669B}" dt="2022-11-10T19:03:20.893" v="1316" actId="1076"/>
          <ac:picMkLst>
            <pc:docMk/>
            <pc:sldMk cId="1241182801" sldId="346"/>
            <ac:picMk id="8" creationId="{203E92D4-8CB5-62D6-966D-1B58C137BF9C}"/>
          </ac:picMkLst>
        </pc:picChg>
        <pc:picChg chg="mod">
          <ac:chgData name="#CHUA BING HONG#" userId="461ec5b6-ea7c-400b-83d0-29cd857a69a7" providerId="ADAL" clId="{433E8863-0DC7-47E2-BA39-547CAC2C669B}" dt="2022-11-10T19:03:23.593" v="1317" actId="1076"/>
          <ac:picMkLst>
            <pc:docMk/>
            <pc:sldMk cId="1241182801" sldId="346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187572305" sldId="346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1384171181" sldId="347"/>
        </pc:sldMkLst>
        <pc:graphicFrameChg chg="add del mod">
          <ac:chgData name="#CHUA BING HONG#" userId="461ec5b6-ea7c-400b-83d0-29cd857a69a7" providerId="ADAL" clId="{433E8863-0DC7-47E2-BA39-547CAC2C669B}" dt="2022-11-10T19:05:26.545" v="1502"/>
          <ac:graphicFrameMkLst>
            <pc:docMk/>
            <pc:sldMk cId="1384171181" sldId="347"/>
            <ac:graphicFrameMk id="2" creationId="{AE9DA205-0449-AEB1-482C-79578274E415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08:32.573" v="1542" actId="6549"/>
          <ac:graphicFrameMkLst>
            <pc:docMk/>
            <pc:sldMk cId="1384171181" sldId="347"/>
            <ac:graphicFrameMk id="5" creationId="{BBD76948-5A2D-DC07-5FFD-A65B9B836833}"/>
          </ac:graphicFrameMkLst>
        </pc:graphicFrameChg>
        <pc:picChg chg="del">
          <ac:chgData name="#CHUA BING HONG#" userId="461ec5b6-ea7c-400b-83d0-29cd857a69a7" providerId="ADAL" clId="{433E8863-0DC7-47E2-BA39-547CAC2C669B}" dt="2022-11-10T19:06:41.012" v="1516" actId="478"/>
          <ac:picMkLst>
            <pc:docMk/>
            <pc:sldMk cId="1384171181" sldId="347"/>
            <ac:picMk id="8" creationId="{203E92D4-8CB5-62D6-966D-1B58C137BF9C}"/>
          </ac:picMkLst>
        </pc:picChg>
        <pc:picChg chg="del">
          <ac:chgData name="#CHUA BING HONG#" userId="461ec5b6-ea7c-400b-83d0-29cd857a69a7" providerId="ADAL" clId="{433E8863-0DC7-47E2-BA39-547CAC2C669B}" dt="2022-11-10T19:06:40.650" v="1515" actId="478"/>
          <ac:picMkLst>
            <pc:docMk/>
            <pc:sldMk cId="1384171181" sldId="347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271123326" sldId="347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883800885" sldId="348"/>
        </pc:sldMkLst>
        <pc:spChg chg="mod">
          <ac:chgData name="#CHUA BING HONG#" userId="461ec5b6-ea7c-400b-83d0-29cd857a69a7" providerId="ADAL" clId="{433E8863-0DC7-47E2-BA39-547CAC2C669B}" dt="2022-11-10T19:34:06.762" v="2352" actId="20577"/>
          <ac:spMkLst>
            <pc:docMk/>
            <pc:sldMk cId="883800885" sldId="348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13:14.246" v="1569" actId="20577"/>
          <ac:spMkLst>
            <pc:docMk/>
            <pc:sldMk cId="883800885" sldId="34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33E8863-0DC7-47E2-BA39-547CAC2C669B}" dt="2022-11-10T19:17:22.842" v="1629" actId="478"/>
          <ac:spMkLst>
            <pc:docMk/>
            <pc:sldMk cId="883800885" sldId="348"/>
            <ac:spMk id="7" creationId="{FB48B382-D555-C058-4FD5-6DBEC9F055E4}"/>
          </ac:spMkLst>
        </pc:spChg>
        <pc:graphicFrameChg chg="add del mod modGraphic">
          <ac:chgData name="#CHUA BING HONG#" userId="461ec5b6-ea7c-400b-83d0-29cd857a69a7" providerId="ADAL" clId="{433E8863-0DC7-47E2-BA39-547CAC2C669B}" dt="2022-11-10T19:26:59.369" v="1829" actId="478"/>
          <ac:graphicFrameMkLst>
            <pc:docMk/>
            <pc:sldMk cId="883800885" sldId="348"/>
            <ac:graphicFrameMk id="2" creationId="{C20BCB38-70AB-BA7C-4A19-634601D8CE0C}"/>
          </ac:graphicFrameMkLst>
        </pc:graphicFrameChg>
        <pc:graphicFrameChg chg="del">
          <ac:chgData name="#CHUA BING HONG#" userId="461ec5b6-ea7c-400b-83d0-29cd857a69a7" providerId="ADAL" clId="{433E8863-0DC7-47E2-BA39-547CAC2C669B}" dt="2022-11-10T19:13:06.670" v="1544" actId="478"/>
          <ac:graphicFrameMkLst>
            <pc:docMk/>
            <pc:sldMk cId="883800885" sldId="348"/>
            <ac:graphicFrameMk id="5" creationId="{BBD76948-5A2D-DC07-5FFD-A65B9B836833}"/>
          </ac:graphicFrameMkLst>
        </pc:graphicFrameChg>
        <pc:graphicFrameChg chg="add del mod">
          <ac:chgData name="#CHUA BING HONG#" userId="461ec5b6-ea7c-400b-83d0-29cd857a69a7" providerId="ADAL" clId="{433E8863-0DC7-47E2-BA39-547CAC2C669B}" dt="2022-11-10T19:19:28.615" v="1740" actId="478"/>
          <ac:graphicFrameMkLst>
            <pc:docMk/>
            <pc:sldMk cId="883800885" sldId="348"/>
            <ac:graphicFrameMk id="6" creationId="{347BBD27-7190-DD27-956F-B7E40E2A94D8}"/>
          </ac:graphicFrameMkLst>
        </pc:graphicFrameChg>
        <pc:graphicFrameChg chg="add mod">
          <ac:chgData name="#CHUA BING HONG#" userId="461ec5b6-ea7c-400b-83d0-29cd857a69a7" providerId="ADAL" clId="{433E8863-0DC7-47E2-BA39-547CAC2C669B}" dt="2022-11-10T19:33:24.864" v="2294" actId="1076"/>
          <ac:graphicFrameMkLst>
            <pc:docMk/>
            <pc:sldMk cId="883800885" sldId="348"/>
            <ac:graphicFrameMk id="8" creationId="{347BBD27-7190-DD27-956F-B7E40E2A94D8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33:31.552" v="2301" actId="1037"/>
          <ac:graphicFrameMkLst>
            <pc:docMk/>
            <pc:sldMk cId="883800885" sldId="348"/>
            <ac:graphicFrameMk id="9" creationId="{3178DFFE-401E-C5C3-CF9E-2309BCAC0E58}"/>
          </ac:graphicFrameMkLst>
        </pc:graphicFrame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723104890" sldId="348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2594426" sldId="349"/>
        </pc:sldMkLst>
      </pc:sldChg>
      <pc:sldChg chg="add">
        <pc:chgData name="#CHUA BING HONG#" userId="461ec5b6-ea7c-400b-83d0-29cd857a69a7" providerId="ADAL" clId="{433E8863-0DC7-47E2-BA39-547CAC2C669B}" dt="2022-11-10T19:34:27.373" v="2353"/>
        <pc:sldMkLst>
          <pc:docMk/>
          <pc:sldMk cId="1068321773" sldId="349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40480217" sldId="350"/>
        </pc:sldMkLst>
      </pc:sldChg>
      <pc:sldChg chg="add ord">
        <pc:chgData name="#CHUA BING HONG#" userId="461ec5b6-ea7c-400b-83d0-29cd857a69a7" providerId="ADAL" clId="{433E8863-0DC7-47E2-BA39-547CAC2C669B}" dt="2022-11-11T01:22:35.482" v="5300"/>
        <pc:sldMkLst>
          <pc:docMk/>
          <pc:sldMk cId="1865202942" sldId="350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33754110" sldId="351"/>
        </pc:sldMkLst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3554367995" sldId="351"/>
        </pc:sldMkLst>
        <pc:spChg chg="mod">
          <ac:chgData name="#CHUA BING HONG#" userId="461ec5b6-ea7c-400b-83d0-29cd857a69a7" providerId="ADAL" clId="{433E8863-0DC7-47E2-BA39-547CAC2C669B}" dt="2022-11-10T19:37:28.271" v="2472" actId="20577"/>
          <ac:spMkLst>
            <pc:docMk/>
            <pc:sldMk cId="3554367995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35:36.050" v="2404" actId="20577"/>
          <ac:spMkLst>
            <pc:docMk/>
            <pc:sldMk cId="3554367995" sldId="351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9:35:57.426" v="2409" actId="1076"/>
          <ac:picMkLst>
            <pc:docMk/>
            <pc:sldMk cId="3554367995" sldId="351"/>
            <ac:picMk id="5" creationId="{12259F2C-F14A-3A35-B3A3-16A26D41320E}"/>
          </ac:picMkLst>
        </pc:picChg>
        <pc:picChg chg="add mod">
          <ac:chgData name="#CHUA BING HONG#" userId="461ec5b6-ea7c-400b-83d0-29cd857a69a7" providerId="ADAL" clId="{433E8863-0DC7-47E2-BA39-547CAC2C669B}" dt="2022-11-10T19:38:19.065" v="2486" actId="1076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433E8863-0DC7-47E2-BA39-547CAC2C669B}" dt="2022-11-10T19:38:09.379" v="2482" actId="21"/>
          <ac:picMkLst>
            <pc:docMk/>
            <pc:sldMk cId="3554367995" sldId="351"/>
            <ac:picMk id="8" creationId="{9DAE8FFD-46B9-BDE4-4057-F4074DCEE4A8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1258152899" sldId="352"/>
        </pc:sldMkLst>
        <pc:spChg chg="mod">
          <ac:chgData name="#CHUA BING HONG#" userId="461ec5b6-ea7c-400b-83d0-29cd857a69a7" providerId="ADAL" clId="{433E8863-0DC7-47E2-BA39-547CAC2C669B}" dt="2022-11-10T19:41:25.952" v="2583" actId="20577"/>
          <ac:spMkLst>
            <pc:docMk/>
            <pc:sldMk cId="1258152899" sldId="352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433E8863-0DC7-47E2-BA39-547CAC2C669B}" dt="2022-11-10T19:38:04.193" v="2479" actId="21"/>
          <ac:picMkLst>
            <pc:docMk/>
            <pc:sldMk cId="1258152899" sldId="352"/>
            <ac:picMk id="6" creationId="{71017353-CD09-71C8-9DB1-03BA92F3E0F0}"/>
          </ac:picMkLst>
        </pc:picChg>
        <pc:picChg chg="del">
          <ac:chgData name="#CHUA BING HONG#" userId="461ec5b6-ea7c-400b-83d0-29cd857a69a7" providerId="ADAL" clId="{433E8863-0DC7-47E2-BA39-547CAC2C669B}" dt="2022-11-10T19:37:57.551" v="2474" actId="478"/>
          <ac:picMkLst>
            <pc:docMk/>
            <pc:sldMk cId="1258152899" sldId="352"/>
            <ac:picMk id="7" creationId="{9F24D858-E247-8AA8-2F63-FF4BCCC60064}"/>
          </ac:picMkLst>
        </pc:picChg>
        <pc:picChg chg="add mod">
          <ac:chgData name="#CHUA BING HONG#" userId="461ec5b6-ea7c-400b-83d0-29cd857a69a7" providerId="ADAL" clId="{433E8863-0DC7-47E2-BA39-547CAC2C669B}" dt="2022-11-10T19:38:17.202" v="2485" actId="1076"/>
          <ac:picMkLst>
            <pc:docMk/>
            <pc:sldMk cId="1258152899" sldId="352"/>
            <ac:picMk id="8" creationId="{BB58933D-CCB7-23DB-F5C6-D5ED9C7E35E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661782843" sldId="352"/>
        </pc:sldMkLst>
      </pc:sldChg>
      <pc:sldChg chg="addSp modSp add mod ord">
        <pc:chgData name="#CHUA BING HONG#" userId="461ec5b6-ea7c-400b-83d0-29cd857a69a7" providerId="ADAL" clId="{433E8863-0DC7-47E2-BA39-547CAC2C669B}" dt="2022-11-10T23:52:35.168" v="4605"/>
        <pc:sldMkLst>
          <pc:docMk/>
          <pc:sldMk cId="120525451" sldId="353"/>
        </pc:sldMkLst>
        <pc:spChg chg="mod">
          <ac:chgData name="#CHUA BING HONG#" userId="461ec5b6-ea7c-400b-83d0-29cd857a69a7" providerId="ADAL" clId="{433E8863-0DC7-47E2-BA39-547CAC2C669B}" dt="2022-11-10T23:47:44.284" v="4337" actId="20577"/>
          <ac:spMkLst>
            <pc:docMk/>
            <pc:sldMk cId="120525451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35:49.566" v="3572" actId="20577"/>
          <ac:spMkLst>
            <pc:docMk/>
            <pc:sldMk cId="120525451" sldId="35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7" creationId="{10B3AAD2-D207-BAA1-1209-0F2B62ADFEB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957055725" sldId="353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12477682" sldId="354"/>
        </pc:sldMkLst>
      </pc:sldChg>
      <pc:sldChg chg="modSp add mod">
        <pc:chgData name="#CHUA BING HONG#" userId="461ec5b6-ea7c-400b-83d0-29cd857a69a7" providerId="ADAL" clId="{433E8863-0DC7-47E2-BA39-547CAC2C669B}" dt="2022-11-10T23:59:15.734" v="5294" actId="113"/>
        <pc:sldMkLst>
          <pc:docMk/>
          <pc:sldMk cId="2868533450" sldId="354"/>
        </pc:sldMkLst>
        <pc:spChg chg="mod">
          <ac:chgData name="#CHUA BING HONG#" userId="461ec5b6-ea7c-400b-83d0-29cd857a69a7" providerId="ADAL" clId="{433E8863-0DC7-47E2-BA39-547CAC2C669B}" dt="2022-11-10T23:59:15.734" v="5294" actId="113"/>
          <ac:spMkLst>
            <pc:docMk/>
            <pc:sldMk cId="2868533450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0:01:14.958" v="3382" actId="20577"/>
          <ac:spMkLst>
            <pc:docMk/>
            <pc:sldMk cId="2868533450" sldId="354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433E8863-0DC7-47E2-BA39-547CAC2C669B}" dt="2022-11-10T23:35:41.843" v="3555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398794412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457621190" sldId="356"/>
        </pc:sldMkLst>
      </pc:sldChg>
      <pc:sldChg chg="addSp delSp modSp add mod ord">
        <pc:chgData name="#CHUA BING HONG#" userId="461ec5b6-ea7c-400b-83d0-29cd857a69a7" providerId="ADAL" clId="{433E8863-0DC7-47E2-BA39-547CAC2C669B}" dt="2022-11-10T23:58:38.723" v="5249" actId="20577"/>
        <pc:sldMkLst>
          <pc:docMk/>
          <pc:sldMk cId="900482869" sldId="356"/>
        </pc:sldMkLst>
        <pc:spChg chg="mod">
          <ac:chgData name="#CHUA BING HONG#" userId="461ec5b6-ea7c-400b-83d0-29cd857a69a7" providerId="ADAL" clId="{433E8863-0DC7-47E2-BA39-547CAC2C669B}" dt="2022-11-10T23:58:38.723" v="5249" actId="20577"/>
          <ac:spMkLst>
            <pc:docMk/>
            <pc:sldMk cId="900482869" sldId="356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43:57.703" v="3958" actId="20577"/>
          <ac:spMkLst>
            <pc:docMk/>
            <pc:sldMk cId="900482869" sldId="356"/>
            <ac:spMk id="4" creationId="{EE7681D0-066A-95C4-145C-A4937BD0A75A}"/>
          </ac:spMkLst>
        </pc:spChg>
        <pc:graphicFrameChg chg="add mod">
          <ac:chgData name="#CHUA BING HONG#" userId="461ec5b6-ea7c-400b-83d0-29cd857a69a7" providerId="ADAL" clId="{433E8863-0DC7-47E2-BA39-547CAC2C669B}" dt="2022-11-10T23:50:47.634" v="4460" actId="1076"/>
          <ac:graphicFrameMkLst>
            <pc:docMk/>
            <pc:sldMk cId="900482869" sldId="356"/>
            <ac:graphicFrameMk id="8" creationId="{D127B956-7DBF-979B-D5D3-6A835564F0A5}"/>
          </ac:graphicFrameMkLst>
        </pc:graphicFrameChg>
        <pc:picChg chg="del">
          <ac:chgData name="#CHUA BING HONG#" userId="461ec5b6-ea7c-400b-83d0-29cd857a69a7" providerId="ADAL" clId="{433E8863-0DC7-47E2-BA39-547CAC2C669B}" dt="2022-11-10T23:44:52.117" v="4072" actId="478"/>
          <ac:picMkLst>
            <pc:docMk/>
            <pc:sldMk cId="900482869" sldId="356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4:22.651" v="3995" actId="1076"/>
          <ac:picMkLst>
            <pc:docMk/>
            <pc:sldMk cId="900482869" sldId="356"/>
            <ac:picMk id="6" creationId="{F73A4454-2536-B216-76D2-FEFA43D93F5A}"/>
          </ac:picMkLst>
        </pc:picChg>
        <pc:picChg chg="del">
          <ac:chgData name="#CHUA BING HONG#" userId="461ec5b6-ea7c-400b-83d0-29cd857a69a7" providerId="ADAL" clId="{433E8863-0DC7-47E2-BA39-547CAC2C669B}" dt="2022-11-10T23:44:53.427" v="4073" actId="478"/>
          <ac:picMkLst>
            <pc:docMk/>
            <pc:sldMk cId="900482869" sldId="356"/>
            <ac:picMk id="7" creationId="{10B3AAD2-D207-BAA1-1209-0F2B62ADFEBA}"/>
          </ac:picMkLst>
        </pc:picChg>
      </pc:sldChg>
      <pc:sldChg chg="delSp modSp add mod">
        <pc:chgData name="#CHUA BING HONG#" userId="461ec5b6-ea7c-400b-83d0-29cd857a69a7" providerId="ADAL" clId="{433E8863-0DC7-47E2-BA39-547CAC2C669B}" dt="2022-11-10T23:54:18.410" v="4748" actId="20577"/>
        <pc:sldMkLst>
          <pc:docMk/>
          <pc:sldMk cId="3863509715" sldId="357"/>
        </pc:sldMkLst>
        <pc:spChg chg="mod">
          <ac:chgData name="#CHUA BING HONG#" userId="461ec5b6-ea7c-400b-83d0-29cd857a69a7" providerId="ADAL" clId="{433E8863-0DC7-47E2-BA39-547CAC2C669B}" dt="2022-11-10T23:54:18.410" v="4748" actId="20577"/>
          <ac:spMkLst>
            <pc:docMk/>
            <pc:sldMk cId="3863509715" sldId="357"/>
            <ac:spMk id="3" creationId="{E4B89154-3564-8016-C4CB-80AF57911506}"/>
          </ac:spMkLst>
        </pc:spChg>
        <pc:picChg chg="mod">
          <ac:chgData name="#CHUA BING HONG#" userId="461ec5b6-ea7c-400b-83d0-29cd857a69a7" providerId="ADAL" clId="{433E8863-0DC7-47E2-BA39-547CAC2C669B}" dt="2022-11-10T23:53:48.971" v="4615" actId="1076"/>
          <ac:picMkLst>
            <pc:docMk/>
            <pc:sldMk cId="3863509715" sldId="357"/>
            <ac:picMk id="5" creationId="{BD39FEB6-0464-E0B3-91CC-BB75A3F416D3}"/>
          </ac:picMkLst>
        </pc:picChg>
        <pc:picChg chg="del">
          <ac:chgData name="#CHUA BING HONG#" userId="461ec5b6-ea7c-400b-83d0-29cd857a69a7" providerId="ADAL" clId="{433E8863-0DC7-47E2-BA39-547CAC2C669B}" dt="2022-11-10T23:53:38.363" v="4614" actId="478"/>
          <ac:picMkLst>
            <pc:docMk/>
            <pc:sldMk cId="3863509715" sldId="357"/>
            <ac:picMk id="7" creationId="{10B3AAD2-D207-BAA1-1209-0F2B62ADFEBA}"/>
          </ac:picMkLst>
        </pc:picChg>
      </pc:sldChg>
    </pc:docChg>
  </pc:docChgLst>
  <pc:docChgLst>
    <pc:chgData name="#CHUA BING HONG#" userId="461ec5b6-ea7c-400b-83d0-29cd857a69a7" providerId="ADAL" clId="{FEBAAB28-86D6-4B04-A1A6-A8E78B83EF91}"/>
    <pc:docChg chg="undo custSel addSld delSld modSld sldOrd">
      <pc:chgData name="#CHUA BING HONG#" userId="461ec5b6-ea7c-400b-83d0-29cd857a69a7" providerId="ADAL" clId="{FEBAAB28-86D6-4B04-A1A6-A8E78B83EF91}" dt="2023-02-17T00:56:48.695" v="1098" actId="20577"/>
      <pc:docMkLst>
        <pc:docMk/>
      </pc:docMkLst>
      <pc:sldChg chg="del">
        <pc:chgData name="#CHUA BING HONG#" userId="461ec5b6-ea7c-400b-83d0-29cd857a69a7" providerId="ADAL" clId="{FEBAAB28-86D6-4B04-A1A6-A8E78B83EF91}" dt="2023-02-16T23:36:53.511" v="718" actId="47"/>
        <pc:sldMkLst>
          <pc:docMk/>
          <pc:sldMk cId="3325758911" sldId="407"/>
        </pc:sldMkLst>
      </pc:sldChg>
      <pc:sldChg chg="delSp modSp mod">
        <pc:chgData name="#CHUA BING HONG#" userId="461ec5b6-ea7c-400b-83d0-29cd857a69a7" providerId="ADAL" clId="{FEBAAB28-86D6-4B04-A1A6-A8E78B83EF91}" dt="2023-02-16T23:19:54.571" v="487" actId="20577"/>
        <pc:sldMkLst>
          <pc:docMk/>
          <pc:sldMk cId="3431713782" sldId="412"/>
        </pc:sldMkLst>
        <pc:spChg chg="mod">
          <ac:chgData name="#CHUA BING HONG#" userId="461ec5b6-ea7c-400b-83d0-29cd857a69a7" providerId="ADAL" clId="{FEBAAB28-86D6-4B04-A1A6-A8E78B83EF91}" dt="2023-02-16T23:19:54.571" v="487" actId="20577"/>
          <ac:spMkLst>
            <pc:docMk/>
            <pc:sldMk cId="3431713782" sldId="412"/>
            <ac:spMk id="3" creationId="{E4B89154-3564-8016-C4CB-80AF57911506}"/>
          </ac:spMkLst>
        </pc:spChg>
        <pc:spChg chg="mod">
          <ac:chgData name="#CHUA BING HONG#" userId="461ec5b6-ea7c-400b-83d0-29cd857a69a7" providerId="ADAL" clId="{FEBAAB28-86D6-4B04-A1A6-A8E78B83EF91}" dt="2023-02-16T23:13:12.078" v="23" actId="20577"/>
          <ac:spMkLst>
            <pc:docMk/>
            <pc:sldMk cId="3431713782" sldId="412"/>
            <ac:spMk id="4" creationId="{EE7681D0-066A-95C4-145C-A4937BD0A75A}"/>
          </ac:spMkLst>
        </pc:spChg>
        <pc:picChg chg="del mod">
          <ac:chgData name="#CHUA BING HONG#" userId="461ec5b6-ea7c-400b-83d0-29cd857a69a7" providerId="ADAL" clId="{FEBAAB28-86D6-4B04-A1A6-A8E78B83EF91}" dt="2023-02-16T23:12:52.982" v="2" actId="478"/>
          <ac:picMkLst>
            <pc:docMk/>
            <pc:sldMk cId="3431713782" sldId="412"/>
            <ac:picMk id="5" creationId="{D5DEF5FD-7533-3A6F-1927-CD90E2A3AF94}"/>
          </ac:picMkLst>
        </pc:picChg>
      </pc:sldChg>
      <pc:sldChg chg="addSp modSp add mod modNotesTx">
        <pc:chgData name="#CHUA BING HONG#" userId="461ec5b6-ea7c-400b-83d0-29cd857a69a7" providerId="ADAL" clId="{FEBAAB28-86D6-4B04-A1A6-A8E78B83EF91}" dt="2023-02-17T00:56:48.695" v="1098" actId="20577"/>
        <pc:sldMkLst>
          <pc:docMk/>
          <pc:sldMk cId="3417623604" sldId="413"/>
        </pc:sldMkLst>
        <pc:spChg chg="mod">
          <ac:chgData name="#CHUA BING HONG#" userId="461ec5b6-ea7c-400b-83d0-29cd857a69a7" providerId="ADAL" clId="{FEBAAB28-86D6-4B04-A1A6-A8E78B83EF91}" dt="2023-02-16T23:22:16.465" v="717" actId="20577"/>
          <ac:spMkLst>
            <pc:docMk/>
            <pc:sldMk cId="3417623604" sldId="413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FEBAAB28-86D6-4B04-A1A6-A8E78B83EF91}" dt="2023-02-16T23:21:19.638" v="604" actId="1076"/>
          <ac:picMkLst>
            <pc:docMk/>
            <pc:sldMk cId="3417623604" sldId="413"/>
            <ac:picMk id="5" creationId="{B5C4427A-6962-F80B-ABA9-D894C9F9B9A5}"/>
          </ac:picMkLst>
        </pc:picChg>
      </pc:sldChg>
      <pc:sldChg chg="addSp delSp modSp add mod ord">
        <pc:chgData name="#CHUA BING HONG#" userId="461ec5b6-ea7c-400b-83d0-29cd857a69a7" providerId="ADAL" clId="{FEBAAB28-86D6-4B04-A1A6-A8E78B83EF91}" dt="2023-02-16T23:38:17.420" v="853" actId="20577"/>
        <pc:sldMkLst>
          <pc:docMk/>
          <pc:sldMk cId="1954096789" sldId="414"/>
        </pc:sldMkLst>
        <pc:spChg chg="add del">
          <ac:chgData name="#CHUA BING HONG#" userId="461ec5b6-ea7c-400b-83d0-29cd857a69a7" providerId="ADAL" clId="{FEBAAB28-86D6-4B04-A1A6-A8E78B83EF91}" dt="2023-02-16T23:37:15.991" v="739" actId="478"/>
          <ac:spMkLst>
            <pc:docMk/>
            <pc:sldMk cId="1954096789" sldId="414"/>
            <ac:spMk id="2" creationId="{33188151-0ED1-5C54-3681-C350C6CA0579}"/>
          </ac:spMkLst>
        </pc:spChg>
        <pc:spChg chg="mod">
          <ac:chgData name="#CHUA BING HONG#" userId="461ec5b6-ea7c-400b-83d0-29cd857a69a7" providerId="ADAL" clId="{FEBAAB28-86D6-4B04-A1A6-A8E78B83EF91}" dt="2023-02-16T23:38:17.420" v="853" actId="20577"/>
          <ac:spMkLst>
            <pc:docMk/>
            <pc:sldMk cId="1954096789" sldId="414"/>
            <ac:spMk id="3" creationId="{E4B89154-3564-8016-C4CB-80AF57911506}"/>
          </ac:spMkLst>
        </pc:spChg>
        <pc:spChg chg="mod">
          <ac:chgData name="#CHUA BING HONG#" userId="461ec5b6-ea7c-400b-83d0-29cd857a69a7" providerId="ADAL" clId="{FEBAAB28-86D6-4B04-A1A6-A8E78B83EF91}" dt="2023-02-16T23:37:05.847" v="736" actId="20577"/>
          <ac:spMkLst>
            <pc:docMk/>
            <pc:sldMk cId="1954096789" sldId="414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FEBAAB28-86D6-4B04-A1A6-A8E78B83EF91}" dt="2023-02-16T23:37:45.070" v="785" actId="14100"/>
          <ac:picMkLst>
            <pc:docMk/>
            <pc:sldMk cId="1954096789" sldId="414"/>
            <ac:picMk id="6" creationId="{D070FBCA-068C-61BE-C1BE-34DB94748EA4}"/>
          </ac:picMkLst>
        </pc:picChg>
        <pc:cxnChg chg="add">
          <ac:chgData name="#CHUA BING HONG#" userId="461ec5b6-ea7c-400b-83d0-29cd857a69a7" providerId="ADAL" clId="{FEBAAB28-86D6-4B04-A1A6-A8E78B83EF91}" dt="2023-02-16T23:37:58.866" v="787" actId="11529"/>
          <ac:cxnSpMkLst>
            <pc:docMk/>
            <pc:sldMk cId="1954096789" sldId="414"/>
            <ac:cxnSpMk id="8" creationId="{F98B65F0-B0E7-BD1B-6ED5-E8A716F9F046}"/>
          </ac:cxnSpMkLst>
        </pc:cxnChg>
        <pc:cxnChg chg="add mod">
          <ac:chgData name="#CHUA BING HONG#" userId="461ec5b6-ea7c-400b-83d0-29cd857a69a7" providerId="ADAL" clId="{FEBAAB28-86D6-4B04-A1A6-A8E78B83EF91}" dt="2023-02-16T23:38:03.561" v="789" actId="1076"/>
          <ac:cxnSpMkLst>
            <pc:docMk/>
            <pc:sldMk cId="1954096789" sldId="414"/>
            <ac:cxnSpMk id="9" creationId="{61EABE02-B79D-5058-E0A8-C584A706445D}"/>
          </ac:cxnSpMkLst>
        </pc:cxnChg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4033356286" sldId="414"/>
        </pc:sldMkLst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443508310" sldId="415"/>
        </pc:sldMkLst>
      </pc:sldChg>
      <pc:sldChg chg="modSp add mod ord">
        <pc:chgData name="#CHUA BING HONG#" userId="461ec5b6-ea7c-400b-83d0-29cd857a69a7" providerId="ADAL" clId="{FEBAAB28-86D6-4B04-A1A6-A8E78B83EF91}" dt="2023-02-16T23:54:41.466" v="1008" actId="20577"/>
        <pc:sldMkLst>
          <pc:docMk/>
          <pc:sldMk cId="1957954809" sldId="415"/>
        </pc:sldMkLst>
        <pc:spChg chg="mod">
          <ac:chgData name="#CHUA BING HONG#" userId="461ec5b6-ea7c-400b-83d0-29cd857a69a7" providerId="ADAL" clId="{FEBAAB28-86D6-4B04-A1A6-A8E78B83EF91}" dt="2023-02-16T23:54:41.466" v="1008" actId="20577"/>
          <ac:spMkLst>
            <pc:docMk/>
            <pc:sldMk cId="1957954809" sldId="415"/>
            <ac:spMk id="3" creationId="{E4B89154-3564-8016-C4CB-80AF57911506}"/>
          </ac:spMkLst>
        </pc:spChg>
        <pc:spChg chg="mod">
          <ac:chgData name="#CHUA BING HONG#" userId="461ec5b6-ea7c-400b-83d0-29cd857a69a7" providerId="ADAL" clId="{FEBAAB28-86D6-4B04-A1A6-A8E78B83EF91}" dt="2023-02-16T23:53:59.459" v="866" actId="20577"/>
          <ac:spMkLst>
            <pc:docMk/>
            <pc:sldMk cId="1957954809" sldId="415"/>
            <ac:spMk id="4" creationId="{EE7681D0-066A-95C4-145C-A4937BD0A75A}"/>
          </ac:spMkLst>
        </pc:spChg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2647165056" sldId="416"/>
        </pc:sldMkLst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1896191922" sldId="417"/>
        </pc:sldMkLst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3722591784" sldId="418"/>
        </pc:sldMkLst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3D323-38CE-4824-B614-FB82EB98BEC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59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3D323-38CE-4824-B614-FB82EB98BEC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0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Mixing Enthalpy</a:t>
            </a: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205E703E-CDDC-DE44-3082-FB2F45FA6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39" y="1161860"/>
            <a:ext cx="7703762" cy="56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6D5FDA2-36FA-C838-828E-C597E54E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04" y="681037"/>
            <a:ext cx="4207873" cy="34957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Shomate terms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8E13465-B945-1291-41A4-5D2CBDE08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54" y="681037"/>
            <a:ext cx="4207873" cy="349570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E997CB4-3193-2764-F583-4163BDAF7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7" y="970060"/>
            <a:ext cx="4084311" cy="317219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1775F9D-7B8E-2382-EA2B-4FBF77C2C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31" y="3883499"/>
            <a:ext cx="3829777" cy="2974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15A1C4-F775-9195-BAAF-58E79E99242A}"/>
              </a:ext>
            </a:extLst>
          </p:cNvPr>
          <p:cNvSpPr txBox="1"/>
          <p:nvPr/>
        </p:nvSpPr>
        <p:spPr>
          <a:xfrm>
            <a:off x="1794956" y="4085289"/>
            <a:ext cx="137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Shomate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A9F8-F5BA-BEE8-2189-3FD90D5AFBBE}"/>
              </a:ext>
            </a:extLst>
          </p:cNvPr>
          <p:cNvSpPr txBox="1"/>
          <p:nvPr/>
        </p:nvSpPr>
        <p:spPr>
          <a:xfrm>
            <a:off x="5655187" y="4110734"/>
            <a:ext cx="137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cubic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35AA5-2A7B-0773-1D74-3DE663F25B06}"/>
              </a:ext>
            </a:extLst>
          </p:cNvPr>
          <p:cNvSpPr txBox="1"/>
          <p:nvPr/>
        </p:nvSpPr>
        <p:spPr>
          <a:xfrm>
            <a:off x="9654340" y="338416"/>
            <a:ext cx="137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quadratic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F9856-A45D-A51D-3C53-15BE942ECE94}"/>
              </a:ext>
            </a:extLst>
          </p:cNvPr>
          <p:cNvSpPr txBox="1"/>
          <p:nvPr/>
        </p:nvSpPr>
        <p:spPr>
          <a:xfrm>
            <a:off x="7408976" y="5094155"/>
            <a:ext cx="137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4D799-60B9-262C-2909-8DCD4C4D4AF3}"/>
              </a:ext>
            </a:extLst>
          </p:cNvPr>
          <p:cNvSpPr txBox="1"/>
          <p:nvPr/>
        </p:nvSpPr>
        <p:spPr>
          <a:xfrm>
            <a:off x="665319" y="4632490"/>
            <a:ext cx="636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Choose linear: “Due to large scatter in the data, a linear fit was chosen to reduce curve features.</a:t>
            </a:r>
          </a:p>
        </p:txBody>
      </p:sp>
    </p:spTree>
    <p:extLst>
      <p:ext uri="{BB962C8B-B14F-4D97-AF65-F5344CB8AC3E}">
        <p14:creationId xmlns:p14="http://schemas.microsoft.com/office/powerpoint/2010/main" val="284738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Cp-concentration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CBFD495-6D6B-BEA1-3C5F-5302999DF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46" y="2394442"/>
            <a:ext cx="5863954" cy="4463558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7B97ECC-F1D8-9A6C-67DA-247C97D2B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442"/>
            <a:ext cx="5746992" cy="44635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0EA814-89D8-A7D3-664E-362833698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298" y="122222"/>
            <a:ext cx="1578502" cy="22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Choose to go with quadratic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Ice latent heat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65195B4-A561-563B-EF4C-39DFF9BB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22" y="1591198"/>
            <a:ext cx="6258146" cy="48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(are the labels ok? Should I</a:t>
            </a:r>
            <a:br>
              <a:rPr lang="en-SG" dirty="0"/>
            </a:br>
            <a:r>
              <a:rPr lang="en-SG" dirty="0"/>
              <a:t>switch their positions?)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err="1"/>
              <a:t>Bollengier</a:t>
            </a:r>
            <a:r>
              <a:rPr lang="en-SG" dirty="0"/>
              <a:t> and IAPWS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E15E9C-AD33-685E-5B9A-737A43EC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99" y="1465832"/>
            <a:ext cx="7029801" cy="53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4382955" cy="5103537"/>
          </a:xfrm>
        </p:spPr>
        <p:txBody>
          <a:bodyPr>
            <a:normAutofit/>
          </a:bodyPr>
          <a:lstStyle/>
          <a:p>
            <a:r>
              <a:rPr lang="en-SG" dirty="0"/>
              <a:t>TRF less steep due to effect of </a:t>
            </a:r>
            <a:r>
              <a:rPr lang="en-SG" dirty="0" err="1"/>
              <a:t>behavior</a:t>
            </a:r>
            <a:r>
              <a:rPr lang="en-SG" dirty="0"/>
              <a:t> of supercooled water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20/27 </a:t>
            </a:r>
            <a:r>
              <a:rPr lang="en-SG" dirty="0" err="1"/>
              <a:t>wt</a:t>
            </a:r>
            <a:r>
              <a:rPr lang="en-SG" dirty="0"/>
              <a:t>% &lt; 250 K are smaller than TRF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E15E9C-AD33-685E-5B9A-737A43EC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99" y="1465832"/>
            <a:ext cx="7029801" cy="53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4382955" cy="5103537"/>
          </a:xfrm>
        </p:spPr>
        <p:txBody>
          <a:bodyPr>
            <a:normAutofit/>
          </a:bodyPr>
          <a:lstStyle/>
          <a:p>
            <a:r>
              <a:rPr lang="en-SG" dirty="0"/>
              <a:t>Due to effect of </a:t>
            </a:r>
            <a:r>
              <a:rPr lang="en-SG" dirty="0" err="1"/>
              <a:t>behavior</a:t>
            </a:r>
            <a:r>
              <a:rPr lang="en-SG" dirty="0"/>
              <a:t> of supercooled water</a:t>
            </a:r>
          </a:p>
          <a:p>
            <a:endParaRPr lang="en-SG" dirty="0"/>
          </a:p>
          <a:p>
            <a:r>
              <a:rPr lang="en-SG" dirty="0"/>
              <a:t>As liquid is in </a:t>
            </a:r>
            <a:r>
              <a:rPr lang="en-SG" dirty="0" err="1"/>
              <a:t>eqm</a:t>
            </a:r>
            <a:r>
              <a:rPr lang="en-SG" dirty="0"/>
              <a:t>, properties of metastable supercooled water should not apply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TRF less steep / reverse gradient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E15E9C-AD33-685E-5B9A-737A43EC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99" y="1465832"/>
            <a:ext cx="7029801" cy="53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4382955" cy="5103537"/>
          </a:xfrm>
        </p:spPr>
        <p:txBody>
          <a:bodyPr>
            <a:normAutofit/>
          </a:bodyPr>
          <a:lstStyle/>
          <a:p>
            <a:r>
              <a:rPr lang="en-SG" dirty="0"/>
              <a:t>To reduce dependence on using supercooled water properties to describe H2O-NH3 at low T.</a:t>
            </a:r>
          </a:p>
          <a:p>
            <a:endParaRPr lang="en-SG" dirty="0"/>
          </a:p>
          <a:p>
            <a:r>
              <a:rPr lang="en-SG" dirty="0" err="1"/>
              <a:t>EoS</a:t>
            </a:r>
            <a:r>
              <a:rPr lang="en-SG" dirty="0"/>
              <a:t> predicts properties across phase transitions. How are they handled? m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How can our data be applied for LBF </a:t>
            </a:r>
            <a:r>
              <a:rPr lang="en-SG" dirty="0" err="1"/>
              <a:t>EoS</a:t>
            </a:r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E15E9C-AD33-685E-5B9A-737A43EC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99" y="1465832"/>
            <a:ext cx="7029801" cy="53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4382955" cy="5103537"/>
          </a:xfrm>
        </p:spPr>
        <p:txBody>
          <a:bodyPr>
            <a:normAutofit/>
          </a:bodyPr>
          <a:lstStyle/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Comparing Cp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B64F10-F723-0E85-9A97-BB023A7A3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20" y="2422295"/>
            <a:ext cx="5976780" cy="443570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E060288-CFC2-410C-8252-DDC88F016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123"/>
            <a:ext cx="5976780" cy="48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7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145</Words>
  <Application>Microsoft Office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12</cp:revision>
  <dcterms:created xsi:type="dcterms:W3CDTF">2022-07-21T22:48:27Z</dcterms:created>
  <dcterms:modified xsi:type="dcterms:W3CDTF">2023-03-01T17:57:49Z</dcterms:modified>
</cp:coreProperties>
</file>