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16" r:id="rId7"/>
    <p:sldId id="1827" r:id="rId8"/>
    <p:sldId id="1826" r:id="rId9"/>
    <p:sldId id="1817" r:id="rId10"/>
    <p:sldId id="1828" r:id="rId11"/>
    <p:sldId id="1844" r:id="rId12"/>
    <p:sldId id="1818" r:id="rId13"/>
    <p:sldId id="1832" r:id="rId14"/>
    <p:sldId id="1843" r:id="rId15"/>
    <p:sldId id="1854" r:id="rId16"/>
    <p:sldId id="1849" r:id="rId17"/>
    <p:sldId id="1848" r:id="rId18"/>
    <p:sldId id="1850" r:id="rId19"/>
    <p:sldId id="1851" r:id="rId20"/>
    <p:sldId id="1845" r:id="rId21"/>
    <p:sldId id="1846" r:id="rId22"/>
    <p:sldId id="1847" r:id="rId23"/>
    <p:sldId id="1855" r:id="rId24"/>
    <p:sldId id="1852" r:id="rId25"/>
    <p:sldId id="1865" r:id="rId26"/>
    <p:sldId id="185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auth</a:t>
            </a:r>
            <a:endParaRPr lang="en-US" altLang="zh-CN"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Route context </a:t>
            </a:r>
            <a:r>
              <a:rPr lang="en-US" altLang="zh-CN" sz="1535" dirty="0">
                <a:solidFill>
                  <a:srgbClr val="262626"/>
                </a:solidFill>
                <a:sym typeface="+mn-ea"/>
              </a:rPr>
              <a:t>https://bezkoder.com/react-jwt-auth/</a:t>
            </a:r>
            <a:endParaRPr lang="en-US" altLang="zh-CN" sz="1535" dirty="0">
              <a:solidFill>
                <a:srgbClr val="262626"/>
              </a:solidFill>
              <a:sym typeface="+mn-ea"/>
            </a:endParaRPr>
          </a:p>
          <a:p>
            <a:pPr defTabSz="342900">
              <a:lnSpc>
                <a:spcPct val="120000"/>
              </a:lnSpc>
            </a:pPr>
            <a:r>
              <a:rPr lang="en-US" altLang="zh-CN" sz="1535" dirty="0">
                <a:solidFill>
                  <a:srgbClr val="262626"/>
                </a:solidFill>
                <a:sym typeface="+mn-ea"/>
              </a:rPr>
              <a:t>2 add user auth (localStorage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3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Within a React component, we have the following areas to think about: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This is data that comes from somewhere (the component doesn't care where), and is rendered by the component.</a:t>
            </a:r>
            <a:r>
              <a:rPr lang="en-US" altLang="en-US" sz="1800" b="1" dirty="0">
                <a:solidFill>
                  <a:srgbClr val="262626"/>
                </a:solidFill>
                <a:sym typeface="+mn-ea"/>
              </a:rPr>
              <a:t> (use props and states)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Lifecycle: 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Key Concepts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Lifecycle methods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and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Functional components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Context API</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Hooks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Key Points: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data passing: props stats and context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two types: functional vs class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write logic in react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forms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uploads</a:t>
            </a:r>
            <a:endParaRPr lang="en-US" altLang="en-US"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Debug to see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Props: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Think of props as arguments to a function. React components are functions which return JSX (or more generally something that's renderable like React elements, null, a string, etc.).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should not change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State: is data that changes over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Like props, state holds information about the component. However, the kind of information and how it is handled is different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3963670"/>
            <a:ext cx="4972050" cy="2514600"/>
          </a:xfrm>
          <a:prstGeom prst="rect">
            <a:avLst/>
          </a:prstGeom>
        </p:spPr>
      </p:pic>
      <p:pic>
        <p:nvPicPr>
          <p:cNvPr id="4" name="图片 3"/>
          <p:cNvPicPr>
            <a:picLocks noChangeAspect="1"/>
          </p:cNvPicPr>
          <p:nvPr/>
        </p:nvPicPr>
        <p:blipFill>
          <a:blip r:embed="rId2"/>
          <a:stretch>
            <a:fillRect/>
          </a:stretch>
        </p:blipFill>
        <p:spPr>
          <a:xfrm>
            <a:off x="5791200" y="3830320"/>
            <a:ext cx="3352800" cy="26479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4535,&quot;width&quot;:12885}"/>
</p:tagLst>
</file>

<file path=ppt/tags/tag2.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4201</Words>
  <Application>WPS 演示</Application>
  <PresentationFormat>On-screen Show (4:3)</PresentationFormat>
  <Paragraphs>204</Paragraphs>
  <Slides>24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Example</vt:lpstr>
      <vt:lpstr>Key Concepts</vt:lpstr>
      <vt:lpstr>Lifecycle Methods</vt:lpstr>
      <vt:lpstr>Lifecycle Methods Code Demo</vt:lpstr>
      <vt:lpstr>Props vs States</vt:lpstr>
      <vt:lpstr>Functional Component and Hooks</vt:lpstr>
      <vt:lpstr>Code Demo</vt:lpstr>
      <vt:lpstr>Hook Code Demo</vt:lpstr>
      <vt:lpstr>Hook Code Demo</vt:lpstr>
      <vt:lpstr>Context</vt:lpstr>
      <vt:lpstr>Context</vt:lpstr>
      <vt:lpstr>Context</vt:lpstr>
      <vt:lpstr>Context</vt:lpstr>
      <vt:lpstr>Functional Component vs Class Component</vt:lpstr>
      <vt:lpstr>Functional Component vs Class Component</vt:lpstr>
      <vt:lpstr>Forms in Reactjs</vt:lpstr>
      <vt:lpstr>Bind in Reactjs</vt:lpstr>
      <vt:lpstr>Code Demo</vt:lpstr>
      <vt:lpstr>Route Link and Redirect</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925</cp:revision>
  <cp:lastPrinted>2020-07-07T09:15:00Z</cp:lastPrinted>
  <dcterms:created xsi:type="dcterms:W3CDTF">2017-11-09T17:09:00Z</dcterms:created>
  <dcterms:modified xsi:type="dcterms:W3CDTF">2021-02-02T02:57:58Z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