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3" r:id="rId3"/>
    <p:sldId id="1387" r:id="rId4"/>
    <p:sldId id="1551" r:id="rId6"/>
    <p:sldId id="1880" r:id="rId7"/>
    <p:sldId id="1879" r:id="rId8"/>
    <p:sldId id="1876" r:id="rId9"/>
    <p:sldId id="1877" r:id="rId10"/>
    <p:sldId id="1878" r:id="rId11"/>
    <p:sldId id="1881" r:id="rId12"/>
    <p:sldId id="1882" r:id="rId13"/>
    <p:sldId id="1883" r:id="rId14"/>
    <p:sldId id="1875" r:id="rId15"/>
    <p:sldId id="1865" r:id="rId16"/>
    <p:sldId id="1866" r:id="rId17"/>
    <p:sldId id="1867" r:id="rId18"/>
    <p:sldId id="1868" r:id="rId19"/>
    <p:sldId id="1869" r:id="rId20"/>
    <p:sldId id="1870" r:id="rId21"/>
    <p:sldId id="1871" r:id="rId22"/>
    <p:sldId id="1816" r:id="rId23"/>
    <p:sldId id="1853" r:id="rId24"/>
    <p:sldId id="1872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Change Class to Functional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Component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currentUserContext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Add Wrapper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 Implement 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664075"/>
            <a:ext cx="6817995" cy="2044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97710"/>
            <a:ext cx="4112895" cy="1953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Summarize technique implementation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Hyperledger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Start Network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Write the chaincode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 Implement 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Inherited, </a:t>
            </a:r>
            <a:r>
              <a:rPr lang="en-US" altLang="zh-CN" sz="1800" dirty="0">
                <a:solidFill>
                  <a:srgbClr val="262626"/>
                </a:solidFill>
              </a:rPr>
              <a:t>Unstructured, External Storage, ProxyFactory and ProxyAdmin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Inherited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does it mean by upgradability? there is a initializer in the smartcontract or there are no constructor / initializer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3296920"/>
            <a:ext cx="7965440" cy="28327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Drawbacks: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Data Model cannot be changed, can only be updated or add new features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2774315"/>
            <a:ext cx="8203565" cy="29178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0" y="2404110"/>
            <a:ext cx="872490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Eternal Storage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626870"/>
            <a:ext cx="6010910" cy="2696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671060"/>
            <a:ext cx="38195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The actural impl contract's data structure doesn't need to follow the previous impl contract's data structure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Cons: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Hard to write, as we need to extract all the data storing out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710" y="2730500"/>
            <a:ext cx="6629400" cy="27952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 pregenerated impl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Use fixed impl Use pregenerated 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address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4745990"/>
            <a:ext cx="8511540" cy="864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85035"/>
            <a:ext cx="7256780" cy="15284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Dive into Proxy 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Architect a Solidity Program)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ProxyAdmin &amp; ProxyFactory (</a:t>
            </a:r>
            <a:r>
              <a:rPr lang="en-US" altLang="en-US" sz="1800" dirty="0">
                <a:solidFill>
                  <a:srgbClr val="FF0000"/>
                </a:solidFill>
              </a:rPr>
              <a:t>Code Explain</a:t>
            </a:r>
            <a:r>
              <a:rPr lang="en-US" altLang="en-US" sz="1800" dirty="0">
                <a:solidFill>
                  <a:srgbClr val="262626"/>
                </a:solidFill>
              </a:rPr>
              <a:t>)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Check if IniupgradProxy and AdminUpgradeProx have initializer (Inherited with admin) 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Unstructured Storage has contrustor, so can use upgradeto without init data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786"/>
          <a:stretch>
            <a:fillRect/>
          </a:stretch>
        </p:blipFill>
        <p:spPr>
          <a:xfrm rot="16200000">
            <a:off x="2583815" y="675640"/>
            <a:ext cx="3976370" cy="8388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Router Design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Links and History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Context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Change </a:t>
            </a:r>
            <a:r>
              <a:rPr lang="en-US" dirty="0">
                <a:sym typeface="+mn-ea"/>
              </a:rPr>
              <a:t>class </a:t>
            </a:r>
            <a:r>
              <a:rPr lang="en-US" dirty="0"/>
              <a:t>to </a:t>
            </a:r>
            <a:r>
              <a:rPr lang="en-US" dirty="0">
                <a:sym typeface="+mn-ea"/>
              </a:rPr>
              <a:t>functional</a:t>
            </a:r>
            <a:r>
              <a:rPr lang="en-US" dirty="0"/>
              <a:t> component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Summarize technique implementation process: </a:t>
            </a:r>
            <a:endParaRPr lang="en-US" dirty="0"/>
          </a:p>
          <a:p>
            <a:pPr marL="628650" lvl="1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Hyperledger Dapp+ChainCode, React Logic, JWT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IPFS Storage</a:t>
            </a:r>
            <a:endParaRPr lang="en-US" dirty="0">
              <a:solidFill>
                <a:schemeClr val="tx1"/>
              </a:solidFill>
            </a:endParaRPr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Dive into Proxy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Code Demo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 lnSpcReduction="10000"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Upgrade StoreFactory from depolymini to depoly and add Proxy admin</a:t>
            </a:r>
            <a:endParaRPr lang="en-US" altLang="en-US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Web3js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540" dirty="0">
                <a:solidFill>
                  <a:srgbClr val="262626"/>
                </a:solidFill>
              </a:rPr>
              <a:t>1 change class to functional component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540" dirty="0">
                <a:solidFill>
                  <a:srgbClr val="262626"/>
                </a:solidFill>
              </a:rPr>
              <a:t>2 add context 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Web3js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zh-CN" sz="1540" dirty="0">
                <a:solidFill>
                  <a:srgbClr val="262626"/>
                </a:solidFill>
              </a:rPr>
              <a:t>1 change class to functional component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zh-CN" sz="1540" dirty="0">
                <a:solidFill>
                  <a:srgbClr val="262626"/>
                </a:solidFill>
              </a:rPr>
              <a:t>2 add context 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54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zh-CN" sz="154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Router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Logic: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if not loggedin =&gt; goes to login page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other wise =&gt; dashboard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swith subpages (define switch for the first level router) example App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1143000" lvl="2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secondary subpages </a:t>
            </a: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(define switch for the second level router)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1143000" lvl="2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example contract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1143000" lvl="2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note: render according to the level</a:t>
            </a:r>
            <a:endParaRPr lang="en-US" altLang="zh-CN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Router Design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989330"/>
            <a:ext cx="7335520" cy="562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Links and History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is link?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Link is the substitution for &lt;a&gt; tag when we implement Router in Reactjs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Used in HTML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What is history?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Used in function to do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redirect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go back etc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3375" y="2201545"/>
            <a:ext cx="4371975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Links and History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How to implement Link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Define a Route in App.js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Link in SideBar.js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05" y="4770120"/>
            <a:ext cx="6724650" cy="1238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2010410"/>
            <a:ext cx="5743575" cy="1962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React Links and History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How to implement History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Create History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intert history as a prop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Call history </a:t>
            </a: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3135" y="2823845"/>
            <a:ext cx="3257550" cy="1209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003425"/>
            <a:ext cx="3867150" cy="714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4219575"/>
            <a:ext cx="6581775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currentUserContext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1: Create provider: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create context, create state variables, create provider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705735"/>
            <a:ext cx="612457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Add currentUserContext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2: Add Wrapper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Step 3 Implement Context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4664075"/>
            <a:ext cx="6817995" cy="20440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97710"/>
            <a:ext cx="4112895" cy="1953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2828</Words>
  <Application>WPS 演示</Application>
  <PresentationFormat>On-screen Show (4:3)</PresentationFormat>
  <Paragraphs>200</Paragraphs>
  <Slides>22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Dive into Proxy (Architect a Solidity Program)</vt:lpstr>
      <vt:lpstr>React Router Design</vt:lpstr>
      <vt:lpstr>React Links and History</vt:lpstr>
      <vt:lpstr>React Links and History</vt:lpstr>
      <vt:lpstr>React Links and History</vt:lpstr>
      <vt:lpstr>React Links and History</vt:lpstr>
      <vt:lpstr>Context</vt:lpstr>
      <vt:lpstr>Context</vt:lpstr>
      <vt:lpstr>Change Class to Functional Component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Dive into Proxy (Architect a Solidity Program)</vt:lpstr>
      <vt:lpstr>Code Demo</vt:lpstr>
      <vt:lpstr>Web3js</vt:lpstr>
      <vt:lpstr>Web3js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1048</cp:revision>
  <cp:lastPrinted>2020-07-07T09:15:00Z</cp:lastPrinted>
  <dcterms:created xsi:type="dcterms:W3CDTF">2017-11-09T17:09:00Z</dcterms:created>
  <dcterms:modified xsi:type="dcterms:W3CDTF">2021-02-03T15:56:21Z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