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551" r:id="rId6"/>
    <p:sldId id="1858" r:id="rId7"/>
    <p:sldId id="1859" r:id="rId8"/>
    <p:sldId id="1843" r:id="rId9"/>
    <p:sldId id="1841" r:id="rId10"/>
    <p:sldId id="1867" r:id="rId11"/>
    <p:sldId id="1850" r:id="rId12"/>
    <p:sldId id="1866" r:id="rId13"/>
    <p:sldId id="1851" r:id="rId14"/>
    <p:sldId id="1828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Contracts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 main repositories: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Uniswap-Core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Periphery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Periphery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: providing tools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Uniswapt: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migrate liquidity pools from v1 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2. Router01: smart contract to trade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(</a:t>
            </a:r>
            <a:r>
              <a:rPr lang="en-US" altLang="en-US" sz="1540" dirty="0">
                <a:solidFill>
                  <a:srgbClr val="FF0000"/>
                </a:solidFill>
              </a:rPr>
              <a:t>Code Explain</a:t>
            </a:r>
            <a:r>
              <a:rPr lang="en-US" alt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0345" y="3162935"/>
            <a:ext cx="2573655" cy="36950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CREATE2 opcode gives us the ability predict the address where a contract will be deployed, without ever having to do so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IUniswapV2Pair(pair).initialize(token1,token2) :  when you call functions on that contract, they should be sent to the address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pair</a:t>
            </a:r>
            <a:r>
              <a:rPr lang="en-US" altLang="en-US" sz="1800" dirty="0">
                <a:solidFill>
                  <a:srgbClr val="262626"/>
                </a:solidFill>
              </a:rPr>
              <a:t>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type(aa).creationCode to create a new contract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keccak256(bytes memory) returns (bytes32) − computes the Keccak-256 hash of the input.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882775"/>
            <a:ext cx="48672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Uniswap Fork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Demo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Introduction to Uniswap App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How To Fork Uniswap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RISmarket-NFT Example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Aave Example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to Uniswap App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What is Uniswap?  Dex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Bond cruving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automatic market making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Bond curving vs matching engine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457200" lvl="1" indent="0" defTabSz="342900">
              <a:lnSpc>
                <a:spcPct val="120000"/>
              </a:lnSpc>
              <a:buNone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 and Cons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risky for the market maker?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need liqudity pool?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easy to use for inidvidual traders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Liqudity Pool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2625"/>
            <a:ext cx="4581525" cy="4987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45" y="682625"/>
            <a:ext cx="349567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Swap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0" y="682625"/>
            <a:ext cx="3495675" cy="5324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762000"/>
            <a:ext cx="412432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Liqudity Pool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2625"/>
            <a:ext cx="4210050" cy="337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4054475"/>
            <a:ext cx="2914650" cy="252412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38700" y="989330"/>
            <a:ext cx="3676650" cy="5605780"/>
          </a:xfrm>
        </p:spPr>
        <p:txBody>
          <a:bodyPr>
            <a:normAutofit/>
          </a:bodyPr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price the token</a:t>
            </a:r>
            <a:endParaRPr lang="zh-CN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90" y="2046605"/>
            <a:ext cx="4911725" cy="1583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Uniswap Info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uniwswap.info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1819910"/>
            <a:ext cx="8067040" cy="3944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Uniswap’s Contracts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Exchange contract: Exchange contracts hold a pool of a specific token and Ether that users can swap against.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Factory contract which is in charge of creating new Exchange contracts and registering the ERC20 token address to its Exchange contract address.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2531110"/>
            <a:ext cx="5815330" cy="4326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Uniswap Contracts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7160" y="1542415"/>
            <a:ext cx="2656840" cy="341185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 main repositories: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Uniswap-Core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Periphery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Uniswap-Core: create trading pair contracts using factory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UniswapV2ERC20.sol: liqudity token, when deposite TokenA and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TokenB, the trading pair contract will generate this token as your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liqudity deposite receipt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2. UniswapV2Pair.sol: trading pair contract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UniswapV2Factory: the factory contract to generate trading pair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contract (trading venue)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(</a:t>
            </a:r>
            <a:r>
              <a:rPr lang="en-US" altLang="en-US" sz="1540" dirty="0">
                <a:solidFill>
                  <a:srgbClr val="FF0000"/>
                </a:solidFill>
              </a:rPr>
              <a:t>Code Explain</a:t>
            </a:r>
            <a:r>
              <a:rPr lang="en-US" alt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1855</Words>
  <Application>WPS 演示</Application>
  <PresentationFormat>On-screen Show (4:3)</PresentationFormat>
  <Paragraphs>101</Paragraphs>
  <Slides>12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Introduction to Uniswap App</vt:lpstr>
      <vt:lpstr>Liqudity Pool</vt:lpstr>
      <vt:lpstr>Swap</vt:lpstr>
      <vt:lpstr>Liqudity Pool</vt:lpstr>
      <vt:lpstr>Overview of Uniswap’s Contracts</vt:lpstr>
      <vt:lpstr>Overview of Uniswap’s Contracts</vt:lpstr>
      <vt:lpstr>Uniswap Contracts</vt:lpstr>
      <vt:lpstr>Uniswap Contracts Introduction</vt:lpstr>
      <vt:lpstr>Uniswap Contracts</vt:lpstr>
      <vt:lpstr>Uniswap Fork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952</cp:revision>
  <cp:lastPrinted>2020-07-07T09:15:00Z</cp:lastPrinted>
  <dcterms:created xsi:type="dcterms:W3CDTF">2017-11-09T17:09:00Z</dcterms:created>
  <dcterms:modified xsi:type="dcterms:W3CDTF">2021-03-17T19:22:20Z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