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26" r:id="rId3"/>
    <p:sldId id="1387" r:id="rId4"/>
    <p:sldId id="1847" r:id="rId6"/>
    <p:sldId id="1860" r:id="rId7"/>
    <p:sldId id="1848" r:id="rId8"/>
    <p:sldId id="1853" r:id="rId9"/>
    <p:sldId id="1854" r:id="rId10"/>
    <p:sldId id="1852" r:id="rId11"/>
    <p:sldId id="1849" r:id="rId12"/>
    <p:sldId id="1850" r:id="rId13"/>
    <p:sldId id="1862" r:id="rId14"/>
    <p:sldId id="1861" r:id="rId15"/>
    <p:sldId id="1855" r:id="rId16"/>
    <p:sldId id="1851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server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to use JWT on client side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get the token from api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store it in cookie (demo this method)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store it in localstore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Difference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 Storage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It's convenient.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It's vulnerable to XSS attacks.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Cookies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The cookie is not accessible via JavaScript; hence, it is not as vulnerable to XSS attacks as localStorage.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Depending on the use case, you might not be able to store your tokens in the cookies. For Instance: Cookies have a size limit of 4KB.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demo auth middleware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299970"/>
            <a:ext cx="76390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API vs Non API Application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API doesn't have to pass the params to the view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coud be written separately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use js to parse the data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it with a non api program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Data is proccessed in controller and passed down to the view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but view and program cannot be separated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localhost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ipfs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https://docs.ipfs.io/install/ipfs-desktop/#windows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https://medium.com/better-programming/how-to-get-started-with-ipfs-and-node-fa04baec6b3a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Create a React App 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Requirements: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Design database models: Using SQLite3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Write Login, Logout, and Dashboard home page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Write controller to interact with database through Models and rendering views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 Now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How to write a program from scratch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tasks: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add views to the program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make the views into reuseable parts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connect routes and controller to the views (connect contract view to its router)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controller pass params down to the view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4. test Form data submition using login page form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create form data handler and its route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5. test JWT token with postman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6. add auth to all routes except login page itself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7. connect login frontpage with api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8. add fileupload function: routes and 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Model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The central component of the pattern. It is the application's dynamic data structure, independent of the user interface.[5] It directly manages the data, logic and rules of the application.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View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Any representation of information such as a chart, diagram or table. Multiple views of the same information are possible, such as a bar chart for management and a tabular view for accountants.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Accepts input and converts it to commands for the model or view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Pug formly named Jade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1350" y="682625"/>
            <a:ext cx="5962650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933825"/>
            <a:ext cx="71818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html + code https://github.com/tj/ejs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44015"/>
            <a:ext cx="618172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includes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makeing html managable 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20340"/>
            <a:ext cx="6746875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</a:t>
            </a:r>
            <a:r>
              <a:rPr lang="zh-CN" altLang="en-US" sz="1780" dirty="0">
                <a:solidFill>
                  <a:srgbClr val="FF0000"/>
                </a:solidFill>
              </a:rPr>
              <a:t> </a:t>
            </a:r>
            <a:r>
              <a:rPr lang="en-US" altLang="zh-CN" sz="1780" dirty="0">
                <a:solidFill>
                  <a:srgbClr val="FF0000"/>
                </a:solidFill>
              </a:rPr>
              <a:t>pass params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 check login logic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35,&quot;width&quot;:939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2917</Words>
  <Application>WPS 演示</Application>
  <PresentationFormat>On-screen Show (4:3)</PresentationFormat>
  <Paragraphs>142</Paragraphs>
  <Slides>14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MVC Code Demo Requirements: Registration</vt:lpstr>
      <vt:lpstr>MVC Code Demo Requirements: Registration</vt:lpstr>
      <vt:lpstr>MVC Model</vt:lpstr>
      <vt:lpstr>Views: Templates</vt:lpstr>
      <vt:lpstr>Views: Templates</vt:lpstr>
      <vt:lpstr>Views: Templates</vt:lpstr>
      <vt:lpstr>Views: Send Parameters to the View</vt:lpstr>
      <vt:lpstr>Form</vt:lpstr>
      <vt:lpstr>Form</vt:lpstr>
      <vt:lpstr>File Upload</vt:lpstr>
      <vt:lpstr>API vs Non API Application</vt:lpstr>
      <vt:lpstr>File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901</cp:revision>
  <cp:lastPrinted>2020-07-07T09:15:00Z</cp:lastPrinted>
  <dcterms:created xsi:type="dcterms:W3CDTF">2017-11-09T17:09:00Z</dcterms:created>
  <dcterms:modified xsi:type="dcterms:W3CDTF">2021-01-27T18:28:53Z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